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1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8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9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0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9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0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1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9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6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73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📋 Todo List CLI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Built in Java • By Anamika Kumari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Approach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rgbClr val="323232"/>
                </a:solidFill>
              </a:rPr>
              <a:t>Built a command-line Todo app using Java for ease and portability.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rgbClr val="323232"/>
                </a:solidFill>
              </a:rPr>
              <a:t>Designed with modular architecture: </a:t>
            </a:r>
            <a:r>
              <a:rPr lang="en-US" sz="2000" b="1" dirty="0">
                <a:solidFill>
                  <a:srgbClr val="323232"/>
                </a:solidFill>
              </a:rPr>
              <a:t>Model, Service, and </a:t>
            </a:r>
            <a:r>
              <a:rPr sz="2000" b="1" dirty="0">
                <a:solidFill>
                  <a:srgbClr val="323232"/>
                </a:solidFill>
              </a:rPr>
              <a:t>CLI interface.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rgbClr val="323232"/>
                </a:solidFill>
              </a:rPr>
              <a:t>Uses JSON file for simple and lightweight task persistence.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rgbClr val="323232"/>
                </a:solidFill>
              </a:rPr>
              <a:t>Core features: Add, List, Remove, Complete, Filter by Category.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 err="1">
                <a:solidFill>
                  <a:srgbClr val="323232"/>
                </a:solidFill>
              </a:rPr>
              <a:t>org.json</a:t>
            </a:r>
            <a:r>
              <a:rPr sz="2000" b="1" dirty="0">
                <a:solidFill>
                  <a:srgbClr val="323232"/>
                </a:solidFill>
              </a:rPr>
              <a:t> (json.jar) used for JSON parsing and serialization.</a:t>
            </a:r>
            <a:endParaRPr lang="en-US" sz="2000" b="1" dirty="0">
              <a:solidFill>
                <a:srgbClr val="32323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323232"/>
                </a:solidFill>
              </a:rPr>
              <a:t>Junit library for unit testing.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📁 Key Files and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 err="1">
                <a:solidFill>
                  <a:srgbClr val="323232"/>
                </a:solidFill>
              </a:rPr>
              <a:t>src</a:t>
            </a:r>
            <a:r>
              <a:rPr sz="2000" b="1" dirty="0">
                <a:solidFill>
                  <a:srgbClr val="323232"/>
                </a:solidFill>
              </a:rPr>
              <a:t>/</a:t>
            </a:r>
            <a:r>
              <a:rPr lang="en-US" sz="2000" b="1" dirty="0">
                <a:solidFill>
                  <a:srgbClr val="323232"/>
                </a:solidFill>
              </a:rPr>
              <a:t>model/</a:t>
            </a:r>
            <a:r>
              <a:rPr sz="2000" b="1" dirty="0">
                <a:solidFill>
                  <a:srgbClr val="323232"/>
                </a:solidFill>
              </a:rPr>
              <a:t>Task.java – Task model (id, description, category, status).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 err="1">
                <a:solidFill>
                  <a:srgbClr val="323232"/>
                </a:solidFill>
              </a:rPr>
              <a:t>src</a:t>
            </a:r>
            <a:r>
              <a:rPr sz="2000" b="1" dirty="0">
                <a:solidFill>
                  <a:srgbClr val="323232"/>
                </a:solidFill>
              </a:rPr>
              <a:t>/</a:t>
            </a:r>
            <a:r>
              <a:rPr lang="en-US" sz="2000" b="1" dirty="0">
                <a:solidFill>
                  <a:srgbClr val="323232"/>
                </a:solidFill>
              </a:rPr>
              <a:t>service/</a:t>
            </a:r>
            <a:r>
              <a:rPr sz="2000" b="1" dirty="0">
                <a:solidFill>
                  <a:srgbClr val="323232"/>
                </a:solidFill>
              </a:rPr>
              <a:t>TaskManager.java – Handles logic and file operations.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 err="1">
                <a:solidFill>
                  <a:srgbClr val="323232"/>
                </a:solidFill>
              </a:rPr>
              <a:t>src</a:t>
            </a:r>
            <a:r>
              <a:rPr sz="2000" b="1" dirty="0">
                <a:solidFill>
                  <a:srgbClr val="323232"/>
                </a:solidFill>
              </a:rPr>
              <a:t>/Main.java – CLI interface for user interaction.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rgbClr val="323232"/>
                </a:solidFill>
              </a:rPr>
              <a:t>data/</a:t>
            </a:r>
            <a:r>
              <a:rPr sz="2000" b="1" dirty="0" err="1">
                <a:solidFill>
                  <a:srgbClr val="323232"/>
                </a:solidFill>
              </a:rPr>
              <a:t>tasks.json</a:t>
            </a:r>
            <a:r>
              <a:rPr sz="2000" b="1" dirty="0">
                <a:solidFill>
                  <a:srgbClr val="323232"/>
                </a:solidFill>
              </a:rPr>
              <a:t> – Seed data for initial task bootstrapping.</a:t>
            </a:r>
            <a:endParaRPr lang="en-US" sz="2000" b="1" dirty="0">
              <a:solidFill>
                <a:srgbClr val="32323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323232"/>
                </a:solidFill>
              </a:rPr>
              <a:t>Data/</a:t>
            </a:r>
            <a:r>
              <a:rPr lang="en-US" sz="2000" b="1" dirty="0" err="1">
                <a:solidFill>
                  <a:srgbClr val="323232"/>
                </a:solidFill>
              </a:rPr>
              <a:t>test_tasks.json</a:t>
            </a:r>
            <a:r>
              <a:rPr lang="en-US" sz="2000" b="1" dirty="0">
                <a:solidFill>
                  <a:srgbClr val="323232"/>
                </a:solidFill>
              </a:rPr>
              <a:t> – empty task, auto – created during unit tests</a:t>
            </a:r>
            <a:endParaRPr sz="2000" b="1" dirty="0">
              <a:solidFill>
                <a:srgbClr val="32323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rgbClr val="323232"/>
                </a:solidFill>
              </a:rPr>
              <a:t>test/TaskManagerTest.java – JUnit test cases for all core features.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rgbClr val="323232"/>
                </a:solidFill>
              </a:rPr>
              <a:t>lib/ – Contains external JARs: json.jar, junit-4.13.2.jar, hamcrest-core-1.3.jar.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rgbClr val="323232"/>
                </a:solidFill>
              </a:rPr>
              <a:t>bin/ – Contains compiled .class files.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8E2642-E818-0306-77AD-5A267D0D0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151B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0F6FC"/>
                </a:solidFill>
                <a:effectLst/>
                <a:latin typeface="Monaspace Neon"/>
              </a:rPr>
              <a:t>Auto-created during unit tests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1E3845-3D44-F49B-5158-8047B16B5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solidFill>
            <a:srgbClr val="151B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0F6FC"/>
                </a:solidFill>
                <a:effectLst/>
                <a:latin typeface="Monaspace Neon"/>
              </a:rPr>
              <a:t>Auto-created during unit tests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▶️ Running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rgbClr val="323232"/>
                </a:solidFill>
              </a:rPr>
              <a:t> Compile code:</a:t>
            </a:r>
          </a:p>
          <a:p>
            <a:r>
              <a:rPr sz="2000" b="1" dirty="0">
                <a:solidFill>
                  <a:srgbClr val="323232"/>
                </a:solidFill>
              </a:rPr>
              <a:t> </a:t>
            </a:r>
            <a:r>
              <a:rPr lang="en-US" b="1" dirty="0" err="1">
                <a:solidFill>
                  <a:srgbClr val="323232"/>
                </a:solidFill>
              </a:rPr>
              <a:t>javac</a:t>
            </a:r>
            <a:r>
              <a:rPr lang="en-US" b="1" dirty="0">
                <a:solidFill>
                  <a:srgbClr val="323232"/>
                </a:solidFill>
              </a:rPr>
              <a:t> -cp ".;lib/json.jar" -d bin </a:t>
            </a:r>
            <a:r>
              <a:rPr lang="en-US" b="1" dirty="0" err="1">
                <a:solidFill>
                  <a:srgbClr val="323232"/>
                </a:solidFill>
              </a:rPr>
              <a:t>src</a:t>
            </a:r>
            <a:r>
              <a:rPr lang="en-US" b="1" dirty="0">
                <a:solidFill>
                  <a:srgbClr val="323232"/>
                </a:solidFill>
              </a:rPr>
              <a:t>/model/Task.java </a:t>
            </a:r>
            <a:r>
              <a:rPr lang="en-US" b="1" dirty="0" err="1">
                <a:solidFill>
                  <a:srgbClr val="323232"/>
                </a:solidFill>
              </a:rPr>
              <a:t>src</a:t>
            </a:r>
            <a:r>
              <a:rPr lang="en-US" b="1" dirty="0">
                <a:solidFill>
                  <a:srgbClr val="323232"/>
                </a:solidFill>
              </a:rPr>
              <a:t>/service/TaskManager.java </a:t>
            </a:r>
            <a:r>
              <a:rPr lang="en-US" b="1" dirty="0" err="1">
                <a:solidFill>
                  <a:srgbClr val="323232"/>
                </a:solidFill>
              </a:rPr>
              <a:t>src</a:t>
            </a:r>
            <a:r>
              <a:rPr lang="en-US" b="1" dirty="0">
                <a:solidFill>
                  <a:srgbClr val="323232"/>
                </a:solidFill>
              </a:rPr>
              <a:t>/Main.java</a:t>
            </a:r>
            <a:endParaRPr b="1" dirty="0">
              <a:solidFill>
                <a:srgbClr val="32323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rgbClr val="323232"/>
                </a:solidFill>
              </a:rPr>
              <a:t> Run app:</a:t>
            </a:r>
          </a:p>
          <a:p>
            <a:r>
              <a:rPr sz="2000" b="1" dirty="0">
                <a:solidFill>
                  <a:srgbClr val="323232"/>
                </a:solidFill>
              </a:rPr>
              <a:t>   java -cp ".;</a:t>
            </a:r>
            <a:r>
              <a:rPr sz="2000" b="1" dirty="0" err="1">
                <a:solidFill>
                  <a:srgbClr val="323232"/>
                </a:solidFill>
              </a:rPr>
              <a:t>bin;lib</a:t>
            </a:r>
            <a:r>
              <a:rPr sz="2000" b="1" dirty="0">
                <a:solidFill>
                  <a:srgbClr val="323232"/>
                </a:solidFill>
              </a:rPr>
              <a:t>/json.jar" Main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rgbClr val="323232"/>
                </a:solidFill>
              </a:rPr>
              <a:t> CLI Commands:</a:t>
            </a:r>
          </a:p>
          <a:p>
            <a:r>
              <a:rPr sz="2000" b="1" dirty="0">
                <a:solidFill>
                  <a:srgbClr val="323232"/>
                </a:solidFill>
              </a:rPr>
              <a:t>   • add → Create new task</a:t>
            </a:r>
          </a:p>
          <a:p>
            <a:r>
              <a:rPr sz="2000" b="1" dirty="0">
                <a:solidFill>
                  <a:srgbClr val="323232"/>
                </a:solidFill>
              </a:rPr>
              <a:t>   • list → Display all tasks</a:t>
            </a:r>
          </a:p>
          <a:p>
            <a:r>
              <a:rPr sz="2000" b="1" dirty="0">
                <a:solidFill>
                  <a:srgbClr val="323232"/>
                </a:solidFill>
              </a:rPr>
              <a:t>   • list-category → Filter by category</a:t>
            </a:r>
          </a:p>
          <a:p>
            <a:r>
              <a:rPr sz="2000" b="1" dirty="0">
                <a:solidFill>
                  <a:srgbClr val="323232"/>
                </a:solidFill>
              </a:rPr>
              <a:t>   • complete → Mark task as completed</a:t>
            </a:r>
          </a:p>
          <a:p>
            <a:r>
              <a:rPr sz="2000" b="1" dirty="0">
                <a:solidFill>
                  <a:srgbClr val="323232"/>
                </a:solidFill>
              </a:rPr>
              <a:t>   • remove → Delete task by ID</a:t>
            </a:r>
          </a:p>
          <a:p>
            <a:r>
              <a:rPr sz="2000" b="1" dirty="0">
                <a:solidFill>
                  <a:srgbClr val="323232"/>
                </a:solidFill>
              </a:rPr>
              <a:t>   • exit → Quit application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🧪 Running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sz="2000" b="1" dirty="0">
                <a:solidFill>
                  <a:srgbClr val="323232"/>
                </a:solidFill>
              </a:rPr>
              <a:t>Unit tests written using JUnit 4.</a:t>
            </a:r>
          </a:p>
          <a:p>
            <a:r>
              <a:rPr sz="2000" b="1" dirty="0">
                <a:solidFill>
                  <a:srgbClr val="323232"/>
                </a:solidFill>
              </a:rPr>
              <a:t>Test Cases: Add Task, Remove Task, Complete Task, Filter by Category.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b="1" dirty="0">
                <a:solidFill>
                  <a:srgbClr val="323232"/>
                </a:solidFill>
              </a:rPr>
              <a:t>Ensure </a:t>
            </a:r>
            <a:r>
              <a:rPr b="1" dirty="0" err="1">
                <a:solidFill>
                  <a:srgbClr val="323232"/>
                </a:solidFill>
              </a:rPr>
              <a:t>junit</a:t>
            </a:r>
            <a:r>
              <a:rPr b="1" dirty="0">
                <a:solidFill>
                  <a:srgbClr val="323232"/>
                </a:solidFill>
              </a:rPr>
              <a:t> and </a:t>
            </a:r>
            <a:r>
              <a:rPr b="1" dirty="0" err="1">
                <a:solidFill>
                  <a:srgbClr val="323232"/>
                </a:solidFill>
              </a:rPr>
              <a:t>hamcrest</a:t>
            </a:r>
            <a:r>
              <a:rPr b="1" dirty="0">
                <a:solidFill>
                  <a:srgbClr val="323232"/>
                </a:solidFill>
              </a:rPr>
              <a:t> JARs are in lib/:</a:t>
            </a:r>
          </a:p>
          <a:p>
            <a:r>
              <a:rPr sz="2000" b="1" dirty="0">
                <a:solidFill>
                  <a:srgbClr val="323232"/>
                </a:solidFill>
              </a:rPr>
              <a:t>   • junit-4.13.2.jar</a:t>
            </a:r>
          </a:p>
          <a:p>
            <a:r>
              <a:rPr sz="2000" b="1" dirty="0">
                <a:solidFill>
                  <a:srgbClr val="323232"/>
                </a:solidFill>
              </a:rPr>
              <a:t>   • hamcrest-core-1.3.jar</a:t>
            </a:r>
            <a:endParaRPr lang="en-US" sz="2000" b="1" dirty="0">
              <a:solidFill>
                <a:srgbClr val="323232"/>
              </a:solidFill>
            </a:endParaRPr>
          </a:p>
          <a:p>
            <a:endParaRPr sz="100" b="1" dirty="0">
              <a:solidFill>
                <a:srgbClr val="323232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b="1" dirty="0">
                <a:solidFill>
                  <a:srgbClr val="323232"/>
                </a:solidFill>
              </a:rPr>
              <a:t>Compile:</a:t>
            </a:r>
          </a:p>
          <a:p>
            <a:r>
              <a:rPr sz="2000" b="1" dirty="0">
                <a:solidFill>
                  <a:srgbClr val="323232"/>
                </a:solidFill>
              </a:rPr>
              <a:t>   </a:t>
            </a:r>
            <a:r>
              <a:rPr sz="2000" b="1" dirty="0" err="1">
                <a:solidFill>
                  <a:srgbClr val="323232"/>
                </a:solidFill>
              </a:rPr>
              <a:t>javac</a:t>
            </a:r>
            <a:r>
              <a:rPr sz="2000" b="1" dirty="0">
                <a:solidFill>
                  <a:srgbClr val="323232"/>
                </a:solidFill>
              </a:rPr>
              <a:t> -cp ".;lib/*" -d bin </a:t>
            </a:r>
            <a:r>
              <a:rPr sz="2000" b="1" dirty="0" err="1">
                <a:solidFill>
                  <a:srgbClr val="323232"/>
                </a:solidFill>
              </a:rPr>
              <a:t>src</a:t>
            </a:r>
            <a:r>
              <a:rPr sz="2000" b="1" dirty="0">
                <a:solidFill>
                  <a:srgbClr val="323232"/>
                </a:solidFill>
              </a:rPr>
              <a:t>/*.java test/*.java</a:t>
            </a:r>
            <a:endParaRPr lang="en-US" sz="2000" b="1" dirty="0">
              <a:solidFill>
                <a:srgbClr val="323232"/>
              </a:solidFill>
            </a:endParaRPr>
          </a:p>
          <a:p>
            <a:endParaRPr sz="1200" b="1" dirty="0">
              <a:solidFill>
                <a:srgbClr val="323232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b="1" dirty="0">
                <a:solidFill>
                  <a:srgbClr val="323232"/>
                </a:solidFill>
              </a:rPr>
              <a:t>Run:</a:t>
            </a:r>
          </a:p>
          <a:p>
            <a:r>
              <a:rPr sz="2000" b="1" dirty="0">
                <a:solidFill>
                  <a:srgbClr val="323232"/>
                </a:solidFill>
              </a:rPr>
              <a:t>   java -cp ".;</a:t>
            </a:r>
            <a:r>
              <a:rPr sz="2000" b="1" dirty="0" err="1">
                <a:solidFill>
                  <a:srgbClr val="323232"/>
                </a:solidFill>
              </a:rPr>
              <a:t>bin;lib</a:t>
            </a:r>
            <a:r>
              <a:rPr sz="2000" b="1" dirty="0">
                <a:solidFill>
                  <a:srgbClr val="323232"/>
                </a:solidFill>
              </a:rPr>
              <a:t>/*" </a:t>
            </a:r>
            <a:r>
              <a:rPr sz="2000" b="1" dirty="0" err="1">
                <a:solidFill>
                  <a:srgbClr val="323232"/>
                </a:solidFill>
              </a:rPr>
              <a:t>org.junit.runner.JUnitCore</a:t>
            </a:r>
            <a:r>
              <a:rPr sz="2000" b="1" dirty="0">
                <a:solidFill>
                  <a:srgbClr val="323232"/>
                </a:solidFill>
              </a:rPr>
              <a:t> </a:t>
            </a:r>
            <a:r>
              <a:rPr sz="2000" b="1" dirty="0" err="1">
                <a:solidFill>
                  <a:srgbClr val="323232"/>
                </a:solidFill>
              </a:rPr>
              <a:t>TaskManagerTest</a:t>
            </a:r>
            <a:endParaRPr sz="2000" b="1" dirty="0">
              <a:solidFill>
                <a:srgbClr val="32323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2825496" cy="1450757"/>
          </a:xfrm>
        </p:spPr>
        <p:txBody>
          <a:bodyPr/>
          <a:lstStyle/>
          <a:p>
            <a:r>
              <a:rPr dirty="0"/>
              <a:t> Seed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41E9E9-234A-68D4-23B0-E7D33EEA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68" y="1951208"/>
            <a:ext cx="3515216" cy="392484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C8585D2-CD0C-6212-E69C-123226A8AD56}"/>
              </a:ext>
            </a:extLst>
          </p:cNvPr>
          <p:cNvSpPr txBox="1">
            <a:spLocks/>
          </p:cNvSpPr>
          <p:nvPr/>
        </p:nvSpPr>
        <p:spPr>
          <a:xfrm>
            <a:off x="5212080" y="286604"/>
            <a:ext cx="282549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Test Data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7B5F86A-ED92-7788-F219-56A0A2826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098405"/>
              </p:ext>
            </p:extLst>
          </p:nvPr>
        </p:nvGraphicFramePr>
        <p:xfrm>
          <a:off x="4324794" y="2240280"/>
          <a:ext cx="4600068" cy="3291840"/>
        </p:xfrm>
        <a:graphic>
          <a:graphicData uri="http://schemas.openxmlformats.org/drawingml/2006/table">
            <a:tbl>
              <a:tblPr/>
              <a:tblGrid>
                <a:gridCol w="2300034">
                  <a:extLst>
                    <a:ext uri="{9D8B030D-6E8A-4147-A177-3AD203B41FA5}">
                      <a16:colId xmlns:a16="http://schemas.microsoft.com/office/drawing/2014/main" val="1195353190"/>
                    </a:ext>
                  </a:extLst>
                </a:gridCol>
                <a:gridCol w="2300034">
                  <a:extLst>
                    <a:ext uri="{9D8B030D-6E8A-4147-A177-3AD203B41FA5}">
                      <a16:colId xmlns:a16="http://schemas.microsoft.com/office/drawing/2014/main" val="1074742114"/>
                    </a:ext>
                  </a:extLst>
                </a:gridCol>
              </a:tblGrid>
              <a:tr h="344888">
                <a:tc>
                  <a:txBody>
                    <a:bodyPr/>
                    <a:lstStyle/>
                    <a:p>
                      <a:r>
                        <a:rPr lang="en-US" b="1" dirty="0"/>
                        <a:t>Test Scenario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Sample Data Used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48580"/>
                  </a:ext>
                </a:extLst>
              </a:tr>
              <a:tr h="344888">
                <a:tc>
                  <a:txBody>
                    <a:bodyPr/>
                    <a:lstStyle/>
                    <a:p>
                      <a:r>
                        <a:rPr lang="en-US"/>
                        <a:t>Add a 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"Write unit tests"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495516"/>
                  </a:ext>
                </a:extLst>
              </a:tr>
              <a:tr h="344888">
                <a:tc>
                  <a:txBody>
                    <a:bodyPr/>
                    <a:lstStyle/>
                    <a:p>
                      <a:r>
                        <a:rPr lang="en-US" dirty="0"/>
                        <a:t>Remove a 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with ID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466603"/>
                  </a:ext>
                </a:extLst>
              </a:tr>
              <a:tr h="344888">
                <a:tc>
                  <a:txBody>
                    <a:bodyPr/>
                    <a:lstStyle/>
                    <a:p>
                      <a:r>
                        <a:rPr lang="en-US" dirty="0"/>
                        <a:t>Handle empty task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 with an empty task file </a:t>
                      </a:r>
                      <a:r>
                        <a:rPr lang="en-US" dirty="0" err="1"/>
                        <a:t>test_tasks.json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582594"/>
                  </a:ext>
                </a:extLst>
              </a:tr>
              <a:tr h="344888">
                <a:tc>
                  <a:txBody>
                    <a:bodyPr/>
                    <a:lstStyle/>
                    <a:p>
                      <a:r>
                        <a:rPr lang="en-US"/>
                        <a:t>Mark 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Task with status 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802637"/>
                  </a:ext>
                </a:extLst>
              </a:tr>
              <a:tr h="603554">
                <a:tc>
                  <a:txBody>
                    <a:bodyPr/>
                    <a:lstStyle/>
                    <a:p>
                      <a:r>
                        <a:rPr lang="en-US"/>
                        <a:t>Filter by category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tasks with category = "Work"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5734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464</Words>
  <Application>Microsoft Office PowerPoint</Application>
  <PresentationFormat>On-screen Show 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Monaspace Neon</vt:lpstr>
      <vt:lpstr>Wingdings</vt:lpstr>
      <vt:lpstr>Retrospect</vt:lpstr>
      <vt:lpstr>📋 Todo List CLI Application</vt:lpstr>
      <vt:lpstr>🎯 Approach &amp; Design</vt:lpstr>
      <vt:lpstr>📁 Key Files and Folders</vt:lpstr>
      <vt:lpstr>▶️ Running the Application</vt:lpstr>
      <vt:lpstr>🧪 Running Unit Tests</vt:lpstr>
      <vt:lpstr> Seed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Anamika Kumari</cp:lastModifiedBy>
  <cp:revision>13</cp:revision>
  <dcterms:created xsi:type="dcterms:W3CDTF">2013-01-27T09:14:16Z</dcterms:created>
  <dcterms:modified xsi:type="dcterms:W3CDTF">2025-06-26T20:07:27Z</dcterms:modified>
  <cp:category/>
</cp:coreProperties>
</file>