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ec7a729ed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ec7a729ed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 Olympics feature more sports, resulting in higher medal counts than Winter Olympics.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ec7a729ed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ec7a729ed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ec7a729ed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ec7a729ed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ec7a729ed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ec7a729ed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ec7a729ed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ec7a729ed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ec7a729ed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ec7a729ed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ec7a729ed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ec7a729ed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ec7a729ed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ec7a729ed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ec7a729ed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ec7a729ed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ec7a729ed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ec7a729ed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Female participation increased significantly from 1992 to 2016, reflecting gender parity initiatives in Olympic sports.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ec7a729ed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ec7a729ed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ec7a729ed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ec7a729ed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Phelps is the most decorated Olympian with 28 medals, dominating swimming events from 2004 to 2016.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ec7a729ed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ec7a729ed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Sports like Gymnastics and Swimming have more female medalists, while Athletics is dominated by male participants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OLYMPICS DATASET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4299650" y="4004975"/>
            <a:ext cx="55452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BY: ANAMIKA M NAMBIAR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1421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Summer vs Winter olympics comparison by medal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6450" y="910825"/>
            <a:ext cx="3544500" cy="409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200900" y="910825"/>
            <a:ext cx="4821900" cy="3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popularity and scale of Summer Olympic sports contribute to the higher number of medals.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nature of Winter sports, with fewer participants and events, results in fewer medals awarded.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This disparity highlights the difference in resources and attention given to Summer and Winter sports.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1287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Other statistics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468775" y="3134325"/>
            <a:ext cx="8090400" cy="18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Olympic Games featured a total of 66 sports and 765 events.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 remarkable 136 countries claimed medals in these games.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total number of participating countries reached 206, showcasing global unity and athleticism.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875" y="904050"/>
            <a:ext cx="7206249" cy="20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209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GENERAL CONCLUSIONS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311700" y="1044775"/>
            <a:ext cx="8520600" cy="3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🌍 </a:t>
            </a: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Global Participation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: 206 countries participate, promoting global unity.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📈 </a:t>
            </a: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Diverse Sports Program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: More sports are added to attract diverse participants.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🥇 </a:t>
            </a: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Dominant Countries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: The USA, Russia, and Germany are dominant medal-winners.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🏋️‍♀️ </a:t>
            </a: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Gender Disparity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: Women win 27% of medals but participation is growing.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🌞 </a:t>
            </a: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Summer vs Winter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: Summer Olympics award significantly more medals than Winter.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1823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Potential Areas for Further Analysis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428625" y="977800"/>
            <a:ext cx="8063400" cy="3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Impact of Hosting the Olympics: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Analyze the impact of hosting the Olympics on a country's medal count and overall economic and social development.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Factors Contributing to Success: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Investigate the factors that contribute to the success of top-performing countries and athletes, such as training methods, infrastructure, and government support.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Emerging Trends: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Identify emerging trends in the Olympic movement, such as the increasing participation of women and the rise of new sports.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Social and Cultural Impact: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Explore the social and cultural impact of the Olympics, including its role in promoting international understanding and peace.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455425" y="1460000"/>
            <a:ext cx="8210700" cy="28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Dataset : https://github.com/TheiScale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235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ABOUT THE DATASET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311700" y="1017975"/>
            <a:ext cx="8331300" cy="3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Time Period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: Covers Olympic events from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1896 to 2016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for both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Summer and Winter Games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: Contains medal records for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athletes, sports, years, and countries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. It allows for a deep analysis of performance by countries, sports, and gender.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Data Size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: The dataset contains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thousands of records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on medal winners from 1896 to 2016, making it a comprehensive source for analysis.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1555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339300" y="924250"/>
            <a:ext cx="8465400" cy="3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Analyse the dataset and review the following problem statements.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Medals won by gender(%).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Male and Female ratios by year.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Top 10 countries by medal.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Top olympic medallists by total medal.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Top 10 sports by gender.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Summer vs Winter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olympics comparison by medal count.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Total number of Sports.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Total number of Events.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Total number of Medal-Winning Countries.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Total number of Participating countries.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Times New Roman"/>
                <a:ea typeface="Times New Roman"/>
                <a:cs typeface="Times New Roman"/>
                <a:sym typeface="Times New Roman"/>
              </a:rPr>
              <a:t>TOOLS </a:t>
            </a:r>
            <a:r>
              <a:rPr b="1" lang="en" sz="3200">
                <a:latin typeface="Times New Roman"/>
                <a:ea typeface="Times New Roman"/>
                <a:cs typeface="Times New Roman"/>
                <a:sym typeface="Times New Roman"/>
              </a:rPr>
              <a:t>USED FOR ANALYSIS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602750" y="1526975"/>
            <a:ext cx="78492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➢"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EXCEL: 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Used for data cleaning, removal of null values, and initial exploration.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➢"/>
            </a:pPr>
            <a:r>
              <a:rPr b="1" lang="en" sz="2100">
                <a:solidFill>
                  <a:srgbClr val="001D3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TABLEAU: </a:t>
            </a:r>
            <a:r>
              <a:rPr lang="en" sz="2100">
                <a:solidFill>
                  <a:srgbClr val="001D3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Used to create dynamic, interactive charts for country performance, gender comparison, and medal analysis.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1287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Medals won by gender(%)</a:t>
            </a:r>
            <a:endParaRPr b="1" sz="4600"/>
          </a:p>
        </p:txBody>
      </p:sp>
      <p:sp>
        <p:nvSpPr>
          <p:cNvPr id="110" name="Google Shape;110;p17"/>
          <p:cNvSpPr txBox="1"/>
          <p:nvPr/>
        </p:nvSpPr>
        <p:spPr>
          <a:xfrm>
            <a:off x="311700" y="1017975"/>
            <a:ext cx="4728300" cy="3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This pie chart illustrates the gender distribution of our dataset.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chart reveals a significant gender imbalance, with males representing 72.53% and females comprising 27.47%.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We need to consider strategies to attract and engage more female participants.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1" name="Google Shape;111;p17"/>
          <p:cNvGrpSpPr/>
          <p:nvPr/>
        </p:nvGrpSpPr>
        <p:grpSpPr>
          <a:xfrm>
            <a:off x="5039789" y="897425"/>
            <a:ext cx="3993367" cy="3986325"/>
            <a:chOff x="4835425" y="897425"/>
            <a:chExt cx="4197800" cy="3986325"/>
          </a:xfrm>
        </p:grpSpPr>
        <p:pic>
          <p:nvPicPr>
            <p:cNvPr id="112" name="Google Shape;112;p17"/>
            <p:cNvPicPr preferRelativeResize="0"/>
            <p:nvPr/>
          </p:nvPicPr>
          <p:blipFill rotWithShape="1">
            <a:blip r:embed="rId3">
              <a:alphaModFix/>
            </a:blip>
            <a:srcRect b="0" l="762" r="51563" t="1989"/>
            <a:stretch/>
          </p:blipFill>
          <p:spPr>
            <a:xfrm>
              <a:off x="4835425" y="897425"/>
              <a:ext cx="4197800" cy="3986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73588" y="1017963"/>
              <a:ext cx="790575" cy="619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1689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Male and Female ratios by year.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0450"/>
            <a:ext cx="9144000" cy="43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152400" y="1421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Top 10 countries by medal.</a:t>
            </a:r>
            <a:endParaRPr b="1" sz="36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800" y="870650"/>
            <a:ext cx="4227725" cy="40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152400" y="977800"/>
            <a:ext cx="4419600" cy="3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The USA dominates the Olympic medal count, followed by Russia and Germany.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These countries have strong sports development programs and a legacy of participation.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Smaller countries like Sweden, Canada, and Australia have achieved remarkable success relative to their population size.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137550" y="1421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Top olympic medallists by total medal.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2" name="Google Shape;132;p20"/>
          <p:cNvGrpSpPr/>
          <p:nvPr/>
        </p:nvGrpSpPr>
        <p:grpSpPr>
          <a:xfrm>
            <a:off x="-122" y="910827"/>
            <a:ext cx="9144028" cy="4133832"/>
            <a:chOff x="152400" y="1170200"/>
            <a:chExt cx="6046837" cy="3820900"/>
          </a:xfrm>
        </p:grpSpPr>
        <p:pic>
          <p:nvPicPr>
            <p:cNvPr id="133" name="Google Shape;133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170200"/>
              <a:ext cx="6046837" cy="3820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72937" y="1250575"/>
              <a:ext cx="1114425" cy="819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195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Top 10 sports by gender.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0" name="Google Shape;140;p21"/>
          <p:cNvGrpSpPr/>
          <p:nvPr/>
        </p:nvGrpSpPr>
        <p:grpSpPr>
          <a:xfrm>
            <a:off x="152400" y="924225"/>
            <a:ext cx="8991599" cy="4219275"/>
            <a:chOff x="152400" y="924225"/>
            <a:chExt cx="8991599" cy="4219275"/>
          </a:xfrm>
        </p:grpSpPr>
        <p:pic>
          <p:nvPicPr>
            <p:cNvPr id="141" name="Google Shape;14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924225"/>
              <a:ext cx="8991599" cy="4219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34876" y="1245700"/>
              <a:ext cx="987175" cy="732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