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3" r:id="rId6"/>
    <p:sldId id="284" r:id="rId7"/>
    <p:sldId id="257" r:id="rId8"/>
    <p:sldId id="275" r:id="rId9"/>
    <p:sldId id="258" r:id="rId10"/>
    <p:sldId id="268" r:id="rId11"/>
    <p:sldId id="285" r:id="rId12"/>
    <p:sldId id="286" r:id="rId13"/>
    <p:sldId id="277" r:id="rId14"/>
    <p:sldId id="276" r:id="rId15"/>
    <p:sldId id="259" r:id="rId16"/>
    <p:sldId id="270" r:id="rId17"/>
    <p:sldId id="280" r:id="rId18"/>
    <p:sldId id="28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F05D-0E0E-4BE2-9995-1C5A744860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0393B0-F739-4D15-8E0D-686BF49E3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</a:t>
          </a:r>
        </a:p>
      </dgm:t>
    </dgm:pt>
    <dgm:pt modelId="{D466DB5D-A2A5-468B-B212-784FDDDD32F4}" type="parTrans" cxnId="{C1C9A6CD-2572-4A64-BE09-6BAD14077625}">
      <dgm:prSet/>
      <dgm:spPr/>
      <dgm:t>
        <a:bodyPr/>
        <a:lstStyle/>
        <a:p>
          <a:endParaRPr lang="en-US"/>
        </a:p>
      </dgm:t>
    </dgm:pt>
    <dgm:pt modelId="{F30E270D-81B1-4A18-91A3-3DBC22CF6BDB}" type="sibTrans" cxnId="{C1C9A6CD-2572-4A64-BE09-6BAD140776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A83A6C-0C85-40F7-8B26-CA97B6B9F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ANALYTICAL OVERVIEW</a:t>
          </a:r>
          <a:endParaRPr lang="en-US" dirty="0"/>
        </a:p>
      </dgm:t>
    </dgm:pt>
    <dgm:pt modelId="{EA0CF682-B523-4C78-B482-37607E78F7D2}" type="parTrans" cxnId="{DAB33E87-9DBC-4F99-BB7F-6C52295D0171}">
      <dgm:prSet/>
      <dgm:spPr/>
      <dgm:t>
        <a:bodyPr/>
        <a:lstStyle/>
        <a:p>
          <a:endParaRPr lang="en-US"/>
        </a:p>
      </dgm:t>
    </dgm:pt>
    <dgm:pt modelId="{44D87CC8-5F90-4844-893C-0DEC3B5DBF12}" type="sibTrans" cxnId="{DAB33E87-9DBC-4F99-BB7F-6C52295D01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32E616-012F-4EA3-ABC8-3073F4C0D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SERIES ANALYSIS</a:t>
          </a:r>
        </a:p>
      </dgm:t>
    </dgm:pt>
    <dgm:pt modelId="{A27403A5-C078-49D2-A5A3-64B2E942F48D}" type="parTrans" cxnId="{93BD671A-D1BD-4176-B528-ABDB37416806}">
      <dgm:prSet/>
      <dgm:spPr/>
      <dgm:t>
        <a:bodyPr/>
        <a:lstStyle/>
        <a:p>
          <a:endParaRPr lang="en-US"/>
        </a:p>
      </dgm:t>
    </dgm:pt>
    <dgm:pt modelId="{32A0D4C7-0A80-4698-B613-33D24B883BAF}" type="sibTrans" cxnId="{93BD671A-D1BD-4176-B528-ABDB374168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FE7A6-C80F-4F12-A96C-D660458BCF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 CANCELLATION</a:t>
          </a:r>
        </a:p>
      </dgm:t>
    </dgm:pt>
    <dgm:pt modelId="{AB49854F-4487-421F-A460-5F40F078045C}" type="parTrans" cxnId="{3B73FCA8-1983-495A-8C68-93FEE6B25A65}">
      <dgm:prSet/>
      <dgm:spPr/>
      <dgm:t>
        <a:bodyPr/>
        <a:lstStyle/>
        <a:p>
          <a:endParaRPr lang="en-US"/>
        </a:p>
      </dgm:t>
    </dgm:pt>
    <dgm:pt modelId="{9C232D7C-0B04-4857-81D2-992A16E07C50}" type="sibTrans" cxnId="{3B73FCA8-1983-495A-8C68-93FEE6B25A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E0E0CC-9FD9-4FE8-BC3C-544DD831C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 SPECIAL REQUESTS</a:t>
          </a:r>
        </a:p>
      </dgm:t>
    </dgm:pt>
    <dgm:pt modelId="{C0103D1F-F23C-4DF8-B93F-0E9C3EBCE332}" type="parTrans" cxnId="{773657CA-156B-4A7D-A070-D6EF5F9DB202}">
      <dgm:prSet/>
      <dgm:spPr/>
      <dgm:t>
        <a:bodyPr/>
        <a:lstStyle/>
        <a:p>
          <a:endParaRPr lang="en-US"/>
        </a:p>
      </dgm:t>
    </dgm:pt>
    <dgm:pt modelId="{8D432EE1-079D-4CB3-871D-FE0826A6E2F8}" type="sibTrans" cxnId="{773657CA-156B-4A7D-A070-D6EF5F9DB2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C65711-B3EF-4CD9-BC12-6B2B650B0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COMPARISIONS</a:t>
          </a:r>
        </a:p>
      </dgm:t>
    </dgm:pt>
    <dgm:pt modelId="{0692C8C2-57DE-4D82-ADB1-D8B10D45CB54}" type="parTrans" cxnId="{EF9201EA-F721-4605-ADDF-0CD686729E1F}">
      <dgm:prSet/>
      <dgm:spPr/>
      <dgm:t>
        <a:bodyPr/>
        <a:lstStyle/>
        <a:p>
          <a:endParaRPr lang="en-US"/>
        </a:p>
      </dgm:t>
    </dgm:pt>
    <dgm:pt modelId="{BDE715DA-7D43-4B88-8C30-E6F3D07AE273}" type="sibTrans" cxnId="{EF9201EA-F721-4605-ADDF-0CD686729E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B5AE33-C9E5-4FAD-97A1-4EE6A6AA3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</a:t>
          </a:r>
        </a:p>
      </dgm:t>
    </dgm:pt>
    <dgm:pt modelId="{B7993E6D-B4C3-4CAC-A209-675CEE712993}" type="parTrans" cxnId="{7CF7296D-CE3D-4C58-B0C8-32201A9A811A}">
      <dgm:prSet/>
      <dgm:spPr/>
      <dgm:t>
        <a:bodyPr/>
        <a:lstStyle/>
        <a:p>
          <a:endParaRPr lang="en-US"/>
        </a:p>
      </dgm:t>
    </dgm:pt>
    <dgm:pt modelId="{590393B0-A771-4529-A045-C64515F40F4C}" type="sibTrans" cxnId="{7CF7296D-CE3D-4C58-B0C8-32201A9A811A}">
      <dgm:prSet/>
      <dgm:spPr/>
      <dgm:t>
        <a:bodyPr/>
        <a:lstStyle/>
        <a:p>
          <a:endParaRPr lang="en-US"/>
        </a:p>
      </dgm:t>
    </dgm:pt>
    <dgm:pt modelId="{02D6996E-E32C-430C-8555-F51434A82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27B67B3E-AF0B-4C82-B35F-1D71E5D97D5E}" type="sibTrans" cxnId="{D67E1E66-471B-4CDD-B423-CE29FF581F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DE5406-DF38-4F85-A552-E4D14D1A5500}" type="parTrans" cxnId="{D67E1E66-471B-4CDD-B423-CE29FF581FDE}">
      <dgm:prSet/>
      <dgm:spPr/>
      <dgm:t>
        <a:bodyPr/>
        <a:lstStyle/>
        <a:p>
          <a:endParaRPr lang="en-US"/>
        </a:p>
      </dgm:t>
    </dgm:pt>
    <dgm:pt modelId="{B2E1F48D-F92A-4838-9DFB-92E366E05D4C}" type="pres">
      <dgm:prSet presAssocID="{B9B3F05D-0E0E-4BE2-9995-1C5A744860C3}" presName="root" presStyleCnt="0">
        <dgm:presLayoutVars>
          <dgm:dir/>
          <dgm:resizeHandles val="exact"/>
        </dgm:presLayoutVars>
      </dgm:prSet>
      <dgm:spPr/>
    </dgm:pt>
    <dgm:pt modelId="{5301D030-1166-4FFE-8175-FD1B61CF866B}" type="pres">
      <dgm:prSet presAssocID="{B9B3F05D-0E0E-4BE2-9995-1C5A744860C3}" presName="container" presStyleCnt="0">
        <dgm:presLayoutVars>
          <dgm:dir/>
          <dgm:resizeHandles val="exact"/>
        </dgm:presLayoutVars>
      </dgm:prSet>
      <dgm:spPr/>
    </dgm:pt>
    <dgm:pt modelId="{90C87CDE-8396-49BE-9E21-B513AC4F35F4}" type="pres">
      <dgm:prSet presAssocID="{3C0393B0-F739-4D15-8E0D-686BF49E3111}" presName="compNode" presStyleCnt="0"/>
      <dgm:spPr/>
    </dgm:pt>
    <dgm:pt modelId="{66B89184-F65A-4485-8D62-A6254C3323F9}" type="pres">
      <dgm:prSet presAssocID="{3C0393B0-F739-4D15-8E0D-686BF49E3111}" presName="iconBgRect" presStyleLbl="bgShp" presStyleIdx="0" presStyleCnt="8"/>
      <dgm:spPr/>
    </dgm:pt>
    <dgm:pt modelId="{EBA3F235-87C7-4D2A-9EB0-24B213685B5E}" type="pres">
      <dgm:prSet presAssocID="{3C0393B0-F739-4D15-8E0D-686BF49E311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2D1A0A8-F75A-409F-A254-E57AB71BA7AE}" type="pres">
      <dgm:prSet presAssocID="{3C0393B0-F739-4D15-8E0D-686BF49E3111}" presName="spaceRect" presStyleCnt="0"/>
      <dgm:spPr/>
    </dgm:pt>
    <dgm:pt modelId="{71D09394-72DD-416B-9BCC-87F68D6A5639}" type="pres">
      <dgm:prSet presAssocID="{3C0393B0-F739-4D15-8E0D-686BF49E3111}" presName="textRect" presStyleLbl="revTx" presStyleIdx="0" presStyleCnt="8">
        <dgm:presLayoutVars>
          <dgm:chMax val="1"/>
          <dgm:chPref val="1"/>
        </dgm:presLayoutVars>
      </dgm:prSet>
      <dgm:spPr/>
    </dgm:pt>
    <dgm:pt modelId="{03AEC21F-BE73-45FF-9985-2FE6EC06C194}" type="pres">
      <dgm:prSet presAssocID="{F30E270D-81B1-4A18-91A3-3DBC22CF6BDB}" presName="sibTrans" presStyleLbl="sibTrans2D1" presStyleIdx="0" presStyleCnt="0"/>
      <dgm:spPr/>
    </dgm:pt>
    <dgm:pt modelId="{FFB9AD53-E6F4-4DE3-AD1C-12C510C8D5C4}" type="pres">
      <dgm:prSet presAssocID="{A7A83A6C-0C85-40F7-8B26-CA97B6B9F620}" presName="compNode" presStyleCnt="0"/>
      <dgm:spPr/>
    </dgm:pt>
    <dgm:pt modelId="{5DC24EB7-2F4E-4ED9-8E89-EA2DFBD3D27F}" type="pres">
      <dgm:prSet presAssocID="{A7A83A6C-0C85-40F7-8B26-CA97B6B9F620}" presName="iconBgRect" presStyleLbl="bgShp" presStyleIdx="1" presStyleCnt="8"/>
      <dgm:spPr/>
    </dgm:pt>
    <dgm:pt modelId="{510C04A9-6B55-4186-A497-E8C335B2936B}" type="pres">
      <dgm:prSet presAssocID="{A7A83A6C-0C85-40F7-8B26-CA97B6B9F62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89F8A1-4EE1-4219-84DE-88077A8193B4}" type="pres">
      <dgm:prSet presAssocID="{A7A83A6C-0C85-40F7-8B26-CA97B6B9F620}" presName="spaceRect" presStyleCnt="0"/>
      <dgm:spPr/>
    </dgm:pt>
    <dgm:pt modelId="{3A0114D6-5F6E-4D2E-AFD4-F069368C242C}" type="pres">
      <dgm:prSet presAssocID="{A7A83A6C-0C85-40F7-8B26-CA97B6B9F620}" presName="textRect" presStyleLbl="revTx" presStyleIdx="1" presStyleCnt="8">
        <dgm:presLayoutVars>
          <dgm:chMax val="1"/>
          <dgm:chPref val="1"/>
        </dgm:presLayoutVars>
      </dgm:prSet>
      <dgm:spPr/>
    </dgm:pt>
    <dgm:pt modelId="{F837C56C-51D8-46B5-AD3F-55FD9994B77C}" type="pres">
      <dgm:prSet presAssocID="{44D87CC8-5F90-4844-893C-0DEC3B5DBF12}" presName="sibTrans" presStyleLbl="sibTrans2D1" presStyleIdx="0" presStyleCnt="0"/>
      <dgm:spPr/>
    </dgm:pt>
    <dgm:pt modelId="{7A3ADCD8-D1A9-43F4-86E5-F88369407579}" type="pres">
      <dgm:prSet presAssocID="{02D6996E-E32C-430C-8555-F51434A825CB}" presName="compNode" presStyleCnt="0"/>
      <dgm:spPr/>
    </dgm:pt>
    <dgm:pt modelId="{74DFA74E-4AA2-4446-8780-EB1CE7C204F0}" type="pres">
      <dgm:prSet presAssocID="{02D6996E-E32C-430C-8555-F51434A825CB}" presName="iconBgRect" presStyleLbl="bgShp" presStyleIdx="2" presStyleCnt="8"/>
      <dgm:spPr/>
    </dgm:pt>
    <dgm:pt modelId="{F1DC2B20-84B2-4E53-AF09-0CECA5DC1BD5}" type="pres">
      <dgm:prSet presAssocID="{02D6996E-E32C-430C-8555-F51434A825C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605CA-6542-44C1-B2EF-825D0216EB51}" type="pres">
      <dgm:prSet presAssocID="{02D6996E-E32C-430C-8555-F51434A825CB}" presName="spaceRect" presStyleCnt="0"/>
      <dgm:spPr/>
    </dgm:pt>
    <dgm:pt modelId="{AA4F508F-7EFD-4292-8C89-5531BBA1D44D}" type="pres">
      <dgm:prSet presAssocID="{02D6996E-E32C-430C-8555-F51434A825CB}" presName="textRect" presStyleLbl="revTx" presStyleIdx="2" presStyleCnt="8">
        <dgm:presLayoutVars>
          <dgm:chMax val="1"/>
          <dgm:chPref val="1"/>
        </dgm:presLayoutVars>
      </dgm:prSet>
      <dgm:spPr/>
    </dgm:pt>
    <dgm:pt modelId="{DABEAF68-80D5-4869-945A-195232228C99}" type="pres">
      <dgm:prSet presAssocID="{27B67B3E-AF0B-4C82-B35F-1D71E5D97D5E}" presName="sibTrans" presStyleLbl="sibTrans2D1" presStyleIdx="0" presStyleCnt="0"/>
      <dgm:spPr/>
    </dgm:pt>
    <dgm:pt modelId="{0556DE4C-18E2-40FB-B72E-1C0C1487090F}" type="pres">
      <dgm:prSet presAssocID="{A432E616-012F-4EA3-ABC8-3073F4C0D51A}" presName="compNode" presStyleCnt="0"/>
      <dgm:spPr/>
    </dgm:pt>
    <dgm:pt modelId="{36A5C1E9-D05F-4C13-A77F-327C327E4F30}" type="pres">
      <dgm:prSet presAssocID="{A432E616-012F-4EA3-ABC8-3073F4C0D51A}" presName="iconBgRect" presStyleLbl="bgShp" presStyleIdx="3" presStyleCnt="8"/>
      <dgm:spPr/>
    </dgm:pt>
    <dgm:pt modelId="{40AF77C1-BB17-4DAE-A4BF-EBD9E53491D8}" type="pres">
      <dgm:prSet presAssocID="{A432E616-012F-4EA3-ABC8-3073F4C0D51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5A06E25-2DF3-4203-B90D-43FD1DEA70FA}" type="pres">
      <dgm:prSet presAssocID="{A432E616-012F-4EA3-ABC8-3073F4C0D51A}" presName="spaceRect" presStyleCnt="0"/>
      <dgm:spPr/>
    </dgm:pt>
    <dgm:pt modelId="{A5D4BEED-AD13-4566-B360-2F4BDB84FDD0}" type="pres">
      <dgm:prSet presAssocID="{A432E616-012F-4EA3-ABC8-3073F4C0D51A}" presName="textRect" presStyleLbl="revTx" presStyleIdx="3" presStyleCnt="8">
        <dgm:presLayoutVars>
          <dgm:chMax val="1"/>
          <dgm:chPref val="1"/>
        </dgm:presLayoutVars>
      </dgm:prSet>
      <dgm:spPr/>
    </dgm:pt>
    <dgm:pt modelId="{355C8A18-5395-44CA-A7AA-ABE24ED55DFB}" type="pres">
      <dgm:prSet presAssocID="{32A0D4C7-0A80-4698-B613-33D24B883BAF}" presName="sibTrans" presStyleLbl="sibTrans2D1" presStyleIdx="0" presStyleCnt="0"/>
      <dgm:spPr/>
    </dgm:pt>
    <dgm:pt modelId="{E7CCB4DA-0644-4515-9031-63559464D849}" type="pres">
      <dgm:prSet presAssocID="{0A6FE7A6-C80F-4F12-A96C-D660458BCFD0}" presName="compNode" presStyleCnt="0"/>
      <dgm:spPr/>
    </dgm:pt>
    <dgm:pt modelId="{08B43A16-B90F-4DBC-94FF-F765EC6A4290}" type="pres">
      <dgm:prSet presAssocID="{0A6FE7A6-C80F-4F12-A96C-D660458BCFD0}" presName="iconBgRect" presStyleLbl="bgShp" presStyleIdx="4" presStyleCnt="8"/>
      <dgm:spPr/>
    </dgm:pt>
    <dgm:pt modelId="{E0612AA7-322A-4D5D-B705-B543F031C04E}" type="pres">
      <dgm:prSet presAssocID="{0A6FE7A6-C80F-4F12-A96C-D660458BCFD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A910DB-D18B-4095-8D11-2FD9E3A4DF97}" type="pres">
      <dgm:prSet presAssocID="{0A6FE7A6-C80F-4F12-A96C-D660458BCFD0}" presName="spaceRect" presStyleCnt="0"/>
      <dgm:spPr/>
    </dgm:pt>
    <dgm:pt modelId="{08FEBB22-3592-4917-9CDF-EA787AB6CB1B}" type="pres">
      <dgm:prSet presAssocID="{0A6FE7A6-C80F-4F12-A96C-D660458BCFD0}" presName="textRect" presStyleLbl="revTx" presStyleIdx="4" presStyleCnt="8">
        <dgm:presLayoutVars>
          <dgm:chMax val="1"/>
          <dgm:chPref val="1"/>
        </dgm:presLayoutVars>
      </dgm:prSet>
      <dgm:spPr/>
    </dgm:pt>
    <dgm:pt modelId="{38C4F370-6CC8-48E1-A579-4754CAA83706}" type="pres">
      <dgm:prSet presAssocID="{9C232D7C-0B04-4857-81D2-992A16E07C50}" presName="sibTrans" presStyleLbl="sibTrans2D1" presStyleIdx="0" presStyleCnt="0"/>
      <dgm:spPr/>
    </dgm:pt>
    <dgm:pt modelId="{342B47D6-F188-4F74-871D-4AFC3953C4F4}" type="pres">
      <dgm:prSet presAssocID="{D6E0E0CC-9FD9-4FE8-BC3C-544DD831C263}" presName="compNode" presStyleCnt="0"/>
      <dgm:spPr/>
    </dgm:pt>
    <dgm:pt modelId="{2DFBCDDF-5F1F-4033-AD46-7810CB829C33}" type="pres">
      <dgm:prSet presAssocID="{D6E0E0CC-9FD9-4FE8-BC3C-544DD831C263}" presName="iconBgRect" presStyleLbl="bgShp" presStyleIdx="5" presStyleCnt="8"/>
      <dgm:spPr/>
    </dgm:pt>
    <dgm:pt modelId="{042AEF2A-5DEC-448D-A2E4-197A616BB9CD}" type="pres">
      <dgm:prSet presAssocID="{D6E0E0CC-9FD9-4FE8-BC3C-544DD831C26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07AF6E-E8C6-42D4-832A-A0B4BD701874}" type="pres">
      <dgm:prSet presAssocID="{D6E0E0CC-9FD9-4FE8-BC3C-544DD831C263}" presName="spaceRect" presStyleCnt="0"/>
      <dgm:spPr/>
    </dgm:pt>
    <dgm:pt modelId="{14988DE8-2B90-4640-B601-498512691CEC}" type="pres">
      <dgm:prSet presAssocID="{D6E0E0CC-9FD9-4FE8-BC3C-544DD831C263}" presName="textRect" presStyleLbl="revTx" presStyleIdx="5" presStyleCnt="8">
        <dgm:presLayoutVars>
          <dgm:chMax val="1"/>
          <dgm:chPref val="1"/>
        </dgm:presLayoutVars>
      </dgm:prSet>
      <dgm:spPr/>
    </dgm:pt>
    <dgm:pt modelId="{0518C51E-6C29-4C9F-812B-835FFCE190B5}" type="pres">
      <dgm:prSet presAssocID="{8D432EE1-079D-4CB3-871D-FE0826A6E2F8}" presName="sibTrans" presStyleLbl="sibTrans2D1" presStyleIdx="0" presStyleCnt="0"/>
      <dgm:spPr/>
    </dgm:pt>
    <dgm:pt modelId="{4B9079E1-CF32-4251-83E9-C9BD29C1CCBA}" type="pres">
      <dgm:prSet presAssocID="{59C65711-B3EF-4CD9-BC12-6B2B650B0CDA}" presName="compNode" presStyleCnt="0"/>
      <dgm:spPr/>
    </dgm:pt>
    <dgm:pt modelId="{E6D6F745-188E-4FBA-81BC-5F299702711C}" type="pres">
      <dgm:prSet presAssocID="{59C65711-B3EF-4CD9-BC12-6B2B650B0CDA}" presName="iconBgRect" presStyleLbl="bgShp" presStyleIdx="6" presStyleCnt="8"/>
      <dgm:spPr/>
    </dgm:pt>
    <dgm:pt modelId="{A7CD5847-8DB8-4AFD-838E-9059E9191C4B}" type="pres">
      <dgm:prSet presAssocID="{59C65711-B3EF-4CD9-BC12-6B2B650B0C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F477D2D-2EB0-4EFB-BAEE-6732851E22DE}" type="pres">
      <dgm:prSet presAssocID="{59C65711-B3EF-4CD9-BC12-6B2B650B0CDA}" presName="spaceRect" presStyleCnt="0"/>
      <dgm:spPr/>
    </dgm:pt>
    <dgm:pt modelId="{47690125-3045-4A0E-8938-0920B5D2D6FC}" type="pres">
      <dgm:prSet presAssocID="{59C65711-B3EF-4CD9-BC12-6B2B650B0CDA}" presName="textRect" presStyleLbl="revTx" presStyleIdx="6" presStyleCnt="8">
        <dgm:presLayoutVars>
          <dgm:chMax val="1"/>
          <dgm:chPref val="1"/>
        </dgm:presLayoutVars>
      </dgm:prSet>
      <dgm:spPr/>
    </dgm:pt>
    <dgm:pt modelId="{B4266D7C-C5F6-465C-B6F1-A2AA3D956BC8}" type="pres">
      <dgm:prSet presAssocID="{BDE715DA-7D43-4B88-8C30-E6F3D07AE273}" presName="sibTrans" presStyleLbl="sibTrans2D1" presStyleIdx="0" presStyleCnt="0"/>
      <dgm:spPr/>
    </dgm:pt>
    <dgm:pt modelId="{8FA2955C-610B-45E6-B8A2-A6B16C799AB7}" type="pres">
      <dgm:prSet presAssocID="{FBB5AE33-C9E5-4FAD-97A1-4EE6A6AA3530}" presName="compNode" presStyleCnt="0"/>
      <dgm:spPr/>
    </dgm:pt>
    <dgm:pt modelId="{8F94897C-3492-4DE6-BA18-6E82606E7FAD}" type="pres">
      <dgm:prSet presAssocID="{FBB5AE33-C9E5-4FAD-97A1-4EE6A6AA3530}" presName="iconBgRect" presStyleLbl="bgShp" presStyleIdx="7" presStyleCnt="8"/>
      <dgm:spPr/>
    </dgm:pt>
    <dgm:pt modelId="{0DC19698-D21C-4221-8E82-83E9610E8B95}" type="pres">
      <dgm:prSet presAssocID="{FBB5AE33-C9E5-4FAD-97A1-4EE6A6AA353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68824D-18C1-4343-9FAF-1B08A47EDCD3}" type="pres">
      <dgm:prSet presAssocID="{FBB5AE33-C9E5-4FAD-97A1-4EE6A6AA3530}" presName="spaceRect" presStyleCnt="0"/>
      <dgm:spPr/>
    </dgm:pt>
    <dgm:pt modelId="{EDFF6E80-CBF2-4C34-A48C-AC5B494291E3}" type="pres">
      <dgm:prSet presAssocID="{FBB5AE33-C9E5-4FAD-97A1-4EE6A6AA353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5115807-E166-4119-B144-1AA9411262C6}" type="presOf" srcId="{9C232D7C-0B04-4857-81D2-992A16E07C50}" destId="{38C4F370-6CC8-48E1-A579-4754CAA83706}" srcOrd="0" destOrd="0" presId="urn:microsoft.com/office/officeart/2018/2/layout/IconCircleList"/>
    <dgm:cxn modelId="{11E06019-CC6C-4221-8C58-D678884AF9FF}" type="presOf" srcId="{F30E270D-81B1-4A18-91A3-3DBC22CF6BDB}" destId="{03AEC21F-BE73-45FF-9985-2FE6EC06C194}" srcOrd="0" destOrd="0" presId="urn:microsoft.com/office/officeart/2018/2/layout/IconCircleList"/>
    <dgm:cxn modelId="{93BD671A-D1BD-4176-B528-ABDB37416806}" srcId="{B9B3F05D-0E0E-4BE2-9995-1C5A744860C3}" destId="{A432E616-012F-4EA3-ABC8-3073F4C0D51A}" srcOrd="3" destOrd="0" parTransId="{A27403A5-C078-49D2-A5A3-64B2E942F48D}" sibTransId="{32A0D4C7-0A80-4698-B613-33D24B883BAF}"/>
    <dgm:cxn modelId="{2D7C6C1A-75DA-4AB6-8C4E-9DE8B7352D08}" type="presOf" srcId="{59C65711-B3EF-4CD9-BC12-6B2B650B0CDA}" destId="{47690125-3045-4A0E-8938-0920B5D2D6FC}" srcOrd="0" destOrd="0" presId="urn:microsoft.com/office/officeart/2018/2/layout/IconCircleList"/>
    <dgm:cxn modelId="{5CE1BB32-2BA3-4CE6-947F-15C699343FA3}" type="presOf" srcId="{A432E616-012F-4EA3-ABC8-3073F4C0D51A}" destId="{A5D4BEED-AD13-4566-B360-2F4BDB84FDD0}" srcOrd="0" destOrd="0" presId="urn:microsoft.com/office/officeart/2018/2/layout/IconCircleList"/>
    <dgm:cxn modelId="{CF00C25F-776C-41D3-866A-4DCE8A116F91}" type="presOf" srcId="{A7A83A6C-0C85-40F7-8B26-CA97B6B9F620}" destId="{3A0114D6-5F6E-4D2E-AFD4-F069368C242C}" srcOrd="0" destOrd="0" presId="urn:microsoft.com/office/officeart/2018/2/layout/IconCircleList"/>
    <dgm:cxn modelId="{5BA08E41-E033-412E-858D-A3EDE26C70E6}" type="presOf" srcId="{BDE715DA-7D43-4B88-8C30-E6F3D07AE273}" destId="{B4266D7C-C5F6-465C-B6F1-A2AA3D956BC8}" srcOrd="0" destOrd="0" presId="urn:microsoft.com/office/officeart/2018/2/layout/IconCircleList"/>
    <dgm:cxn modelId="{205FBB62-EE08-408E-86B7-D97A55D6D99E}" type="presOf" srcId="{B9B3F05D-0E0E-4BE2-9995-1C5A744860C3}" destId="{B2E1F48D-F92A-4838-9DFB-92E366E05D4C}" srcOrd="0" destOrd="0" presId="urn:microsoft.com/office/officeart/2018/2/layout/IconCircleList"/>
    <dgm:cxn modelId="{D67E1E66-471B-4CDD-B423-CE29FF581FDE}" srcId="{B9B3F05D-0E0E-4BE2-9995-1C5A744860C3}" destId="{02D6996E-E32C-430C-8555-F51434A825CB}" srcOrd="2" destOrd="0" parTransId="{AEDE5406-DF38-4F85-A552-E4D14D1A5500}" sibTransId="{27B67B3E-AF0B-4C82-B35F-1D71E5D97D5E}"/>
    <dgm:cxn modelId="{A55D0047-8D85-4AE1-8B69-953428C74552}" type="presOf" srcId="{FBB5AE33-C9E5-4FAD-97A1-4EE6A6AA3530}" destId="{EDFF6E80-CBF2-4C34-A48C-AC5B494291E3}" srcOrd="0" destOrd="0" presId="urn:microsoft.com/office/officeart/2018/2/layout/IconCircleList"/>
    <dgm:cxn modelId="{4A602F6C-E1E0-4889-A620-10460BAE0099}" type="presOf" srcId="{8D432EE1-079D-4CB3-871D-FE0826A6E2F8}" destId="{0518C51E-6C29-4C9F-812B-835FFCE190B5}" srcOrd="0" destOrd="0" presId="urn:microsoft.com/office/officeart/2018/2/layout/IconCircleList"/>
    <dgm:cxn modelId="{7CF7296D-CE3D-4C58-B0C8-32201A9A811A}" srcId="{B9B3F05D-0E0E-4BE2-9995-1C5A744860C3}" destId="{FBB5AE33-C9E5-4FAD-97A1-4EE6A6AA3530}" srcOrd="7" destOrd="0" parTransId="{B7993E6D-B4C3-4CAC-A209-675CEE712993}" sibTransId="{590393B0-A771-4529-A045-C64515F40F4C}"/>
    <dgm:cxn modelId="{6974FA84-9139-4693-B1F2-4007E5F3C1CE}" type="presOf" srcId="{D6E0E0CC-9FD9-4FE8-BC3C-544DD831C263}" destId="{14988DE8-2B90-4640-B601-498512691CEC}" srcOrd="0" destOrd="0" presId="urn:microsoft.com/office/officeart/2018/2/layout/IconCircleList"/>
    <dgm:cxn modelId="{DAB33E87-9DBC-4F99-BB7F-6C52295D0171}" srcId="{B9B3F05D-0E0E-4BE2-9995-1C5A744860C3}" destId="{A7A83A6C-0C85-40F7-8B26-CA97B6B9F620}" srcOrd="1" destOrd="0" parTransId="{EA0CF682-B523-4C78-B482-37607E78F7D2}" sibTransId="{44D87CC8-5F90-4844-893C-0DEC3B5DBF12}"/>
    <dgm:cxn modelId="{ECA58295-318F-4CD0-8F6C-971EFD5F6F61}" type="presOf" srcId="{27B67B3E-AF0B-4C82-B35F-1D71E5D97D5E}" destId="{DABEAF68-80D5-4869-945A-195232228C99}" srcOrd="0" destOrd="0" presId="urn:microsoft.com/office/officeart/2018/2/layout/IconCircleList"/>
    <dgm:cxn modelId="{9AA1B99A-0CE4-4005-90E1-B86FDE844A37}" type="presOf" srcId="{44D87CC8-5F90-4844-893C-0DEC3B5DBF12}" destId="{F837C56C-51D8-46B5-AD3F-55FD9994B77C}" srcOrd="0" destOrd="0" presId="urn:microsoft.com/office/officeart/2018/2/layout/IconCircleList"/>
    <dgm:cxn modelId="{3B73FCA8-1983-495A-8C68-93FEE6B25A65}" srcId="{B9B3F05D-0E0E-4BE2-9995-1C5A744860C3}" destId="{0A6FE7A6-C80F-4F12-A96C-D660458BCFD0}" srcOrd="4" destOrd="0" parTransId="{AB49854F-4487-421F-A460-5F40F078045C}" sibTransId="{9C232D7C-0B04-4857-81D2-992A16E07C50}"/>
    <dgm:cxn modelId="{773657CA-156B-4A7D-A070-D6EF5F9DB202}" srcId="{B9B3F05D-0E0E-4BE2-9995-1C5A744860C3}" destId="{D6E0E0CC-9FD9-4FE8-BC3C-544DD831C263}" srcOrd="5" destOrd="0" parTransId="{C0103D1F-F23C-4DF8-B93F-0E9C3EBCE332}" sibTransId="{8D432EE1-079D-4CB3-871D-FE0826A6E2F8}"/>
    <dgm:cxn modelId="{C1C9A6CD-2572-4A64-BE09-6BAD14077625}" srcId="{B9B3F05D-0E0E-4BE2-9995-1C5A744860C3}" destId="{3C0393B0-F739-4D15-8E0D-686BF49E3111}" srcOrd="0" destOrd="0" parTransId="{D466DB5D-A2A5-468B-B212-784FDDDD32F4}" sibTransId="{F30E270D-81B1-4A18-91A3-3DBC22CF6BDB}"/>
    <dgm:cxn modelId="{4C2790E2-11F4-4CEF-B90B-574D5B4FDD32}" type="presOf" srcId="{02D6996E-E32C-430C-8555-F51434A825CB}" destId="{AA4F508F-7EFD-4292-8C89-5531BBA1D44D}" srcOrd="0" destOrd="0" presId="urn:microsoft.com/office/officeart/2018/2/layout/IconCircleList"/>
    <dgm:cxn modelId="{EF9201EA-F721-4605-ADDF-0CD686729E1F}" srcId="{B9B3F05D-0E0E-4BE2-9995-1C5A744860C3}" destId="{59C65711-B3EF-4CD9-BC12-6B2B650B0CDA}" srcOrd="6" destOrd="0" parTransId="{0692C8C2-57DE-4D82-ADB1-D8B10D45CB54}" sibTransId="{BDE715DA-7D43-4B88-8C30-E6F3D07AE273}"/>
    <dgm:cxn modelId="{665CBBF2-3DB8-4A71-84D7-A5A18ED7F067}" type="presOf" srcId="{0A6FE7A6-C80F-4F12-A96C-D660458BCFD0}" destId="{08FEBB22-3592-4917-9CDF-EA787AB6CB1B}" srcOrd="0" destOrd="0" presId="urn:microsoft.com/office/officeart/2018/2/layout/IconCircleList"/>
    <dgm:cxn modelId="{31CB14F5-F6F7-4F3A-88F4-C038CCACA0D6}" type="presOf" srcId="{32A0D4C7-0A80-4698-B613-33D24B883BAF}" destId="{355C8A18-5395-44CA-A7AA-ABE24ED55DFB}" srcOrd="0" destOrd="0" presId="urn:microsoft.com/office/officeart/2018/2/layout/IconCircleList"/>
    <dgm:cxn modelId="{A7D1D4FA-0AB3-4A6C-9E39-4A8B88FAD7A2}" type="presOf" srcId="{3C0393B0-F739-4D15-8E0D-686BF49E3111}" destId="{71D09394-72DD-416B-9BCC-87F68D6A5639}" srcOrd="0" destOrd="0" presId="urn:microsoft.com/office/officeart/2018/2/layout/IconCircleList"/>
    <dgm:cxn modelId="{586DB689-F183-49B3-ADDC-AE1A0E62410F}" type="presParOf" srcId="{B2E1F48D-F92A-4838-9DFB-92E366E05D4C}" destId="{5301D030-1166-4FFE-8175-FD1B61CF866B}" srcOrd="0" destOrd="0" presId="urn:microsoft.com/office/officeart/2018/2/layout/IconCircleList"/>
    <dgm:cxn modelId="{C174419C-91DB-4F83-A71F-C0362B73EA24}" type="presParOf" srcId="{5301D030-1166-4FFE-8175-FD1B61CF866B}" destId="{90C87CDE-8396-49BE-9E21-B513AC4F35F4}" srcOrd="0" destOrd="0" presId="urn:microsoft.com/office/officeart/2018/2/layout/IconCircleList"/>
    <dgm:cxn modelId="{8F441A6C-50A4-4575-BCC2-C09D228DDF0D}" type="presParOf" srcId="{90C87CDE-8396-49BE-9E21-B513AC4F35F4}" destId="{66B89184-F65A-4485-8D62-A6254C3323F9}" srcOrd="0" destOrd="0" presId="urn:microsoft.com/office/officeart/2018/2/layout/IconCircleList"/>
    <dgm:cxn modelId="{FA42FF0B-29B7-484A-A6D9-4B64240D3BDD}" type="presParOf" srcId="{90C87CDE-8396-49BE-9E21-B513AC4F35F4}" destId="{EBA3F235-87C7-4D2A-9EB0-24B213685B5E}" srcOrd="1" destOrd="0" presId="urn:microsoft.com/office/officeart/2018/2/layout/IconCircleList"/>
    <dgm:cxn modelId="{D9561AFA-B0CC-40A0-B193-BBAC6C7C7D88}" type="presParOf" srcId="{90C87CDE-8396-49BE-9E21-B513AC4F35F4}" destId="{D2D1A0A8-F75A-409F-A254-E57AB71BA7AE}" srcOrd="2" destOrd="0" presId="urn:microsoft.com/office/officeart/2018/2/layout/IconCircleList"/>
    <dgm:cxn modelId="{199D4F7F-9BAD-4602-A985-B1A5473E71C2}" type="presParOf" srcId="{90C87CDE-8396-49BE-9E21-B513AC4F35F4}" destId="{71D09394-72DD-416B-9BCC-87F68D6A5639}" srcOrd="3" destOrd="0" presId="urn:microsoft.com/office/officeart/2018/2/layout/IconCircleList"/>
    <dgm:cxn modelId="{685243AB-E4CE-4273-85CB-E9E5545D1AF8}" type="presParOf" srcId="{5301D030-1166-4FFE-8175-FD1B61CF866B}" destId="{03AEC21F-BE73-45FF-9985-2FE6EC06C194}" srcOrd="1" destOrd="0" presId="urn:microsoft.com/office/officeart/2018/2/layout/IconCircleList"/>
    <dgm:cxn modelId="{C7B7FA97-6984-4F0C-ABE1-B41797B7AEA8}" type="presParOf" srcId="{5301D030-1166-4FFE-8175-FD1B61CF866B}" destId="{FFB9AD53-E6F4-4DE3-AD1C-12C510C8D5C4}" srcOrd="2" destOrd="0" presId="urn:microsoft.com/office/officeart/2018/2/layout/IconCircleList"/>
    <dgm:cxn modelId="{1AAED47E-2991-446B-B106-1DFEC2B04FDE}" type="presParOf" srcId="{FFB9AD53-E6F4-4DE3-AD1C-12C510C8D5C4}" destId="{5DC24EB7-2F4E-4ED9-8E89-EA2DFBD3D27F}" srcOrd="0" destOrd="0" presId="urn:microsoft.com/office/officeart/2018/2/layout/IconCircleList"/>
    <dgm:cxn modelId="{0AEA3D8C-0931-487F-9A7D-00FE9480C13B}" type="presParOf" srcId="{FFB9AD53-E6F4-4DE3-AD1C-12C510C8D5C4}" destId="{510C04A9-6B55-4186-A497-E8C335B2936B}" srcOrd="1" destOrd="0" presId="urn:microsoft.com/office/officeart/2018/2/layout/IconCircleList"/>
    <dgm:cxn modelId="{9146B9CA-47EF-40BD-AB79-EE211AAEA0F3}" type="presParOf" srcId="{FFB9AD53-E6F4-4DE3-AD1C-12C510C8D5C4}" destId="{7789F8A1-4EE1-4219-84DE-88077A8193B4}" srcOrd="2" destOrd="0" presId="urn:microsoft.com/office/officeart/2018/2/layout/IconCircleList"/>
    <dgm:cxn modelId="{77E2546D-BE15-4D94-90B3-E6F5BA984FA3}" type="presParOf" srcId="{FFB9AD53-E6F4-4DE3-AD1C-12C510C8D5C4}" destId="{3A0114D6-5F6E-4D2E-AFD4-F069368C242C}" srcOrd="3" destOrd="0" presId="urn:microsoft.com/office/officeart/2018/2/layout/IconCircleList"/>
    <dgm:cxn modelId="{682345CC-6BF7-494E-A6F0-957EA9E5AC07}" type="presParOf" srcId="{5301D030-1166-4FFE-8175-FD1B61CF866B}" destId="{F837C56C-51D8-46B5-AD3F-55FD9994B77C}" srcOrd="3" destOrd="0" presId="urn:microsoft.com/office/officeart/2018/2/layout/IconCircleList"/>
    <dgm:cxn modelId="{4CFD79AF-7A30-49BC-8DC1-0A79B0EA5741}" type="presParOf" srcId="{5301D030-1166-4FFE-8175-FD1B61CF866B}" destId="{7A3ADCD8-D1A9-43F4-86E5-F88369407579}" srcOrd="4" destOrd="0" presId="urn:microsoft.com/office/officeart/2018/2/layout/IconCircleList"/>
    <dgm:cxn modelId="{460223FF-A405-4F94-9CB3-E53F8C2C4870}" type="presParOf" srcId="{7A3ADCD8-D1A9-43F4-86E5-F88369407579}" destId="{74DFA74E-4AA2-4446-8780-EB1CE7C204F0}" srcOrd="0" destOrd="0" presId="urn:microsoft.com/office/officeart/2018/2/layout/IconCircleList"/>
    <dgm:cxn modelId="{E9930500-9864-4918-AD97-C8FD8DF71A33}" type="presParOf" srcId="{7A3ADCD8-D1A9-43F4-86E5-F88369407579}" destId="{F1DC2B20-84B2-4E53-AF09-0CECA5DC1BD5}" srcOrd="1" destOrd="0" presId="urn:microsoft.com/office/officeart/2018/2/layout/IconCircleList"/>
    <dgm:cxn modelId="{9652E243-26BB-4B93-ACEC-9217710AA29F}" type="presParOf" srcId="{7A3ADCD8-D1A9-43F4-86E5-F88369407579}" destId="{0E0605CA-6542-44C1-B2EF-825D0216EB51}" srcOrd="2" destOrd="0" presId="urn:microsoft.com/office/officeart/2018/2/layout/IconCircleList"/>
    <dgm:cxn modelId="{AEF73DD8-2837-4846-B98B-42652BF74639}" type="presParOf" srcId="{7A3ADCD8-D1A9-43F4-86E5-F88369407579}" destId="{AA4F508F-7EFD-4292-8C89-5531BBA1D44D}" srcOrd="3" destOrd="0" presId="urn:microsoft.com/office/officeart/2018/2/layout/IconCircleList"/>
    <dgm:cxn modelId="{FA417BBF-30FC-4009-86D6-2029364B714E}" type="presParOf" srcId="{5301D030-1166-4FFE-8175-FD1B61CF866B}" destId="{DABEAF68-80D5-4869-945A-195232228C99}" srcOrd="5" destOrd="0" presId="urn:microsoft.com/office/officeart/2018/2/layout/IconCircleList"/>
    <dgm:cxn modelId="{F2326752-7E49-4850-843D-9B2D2A024BB6}" type="presParOf" srcId="{5301D030-1166-4FFE-8175-FD1B61CF866B}" destId="{0556DE4C-18E2-40FB-B72E-1C0C1487090F}" srcOrd="6" destOrd="0" presId="urn:microsoft.com/office/officeart/2018/2/layout/IconCircleList"/>
    <dgm:cxn modelId="{C5989DCA-F9EC-4932-8749-A444CE42CA61}" type="presParOf" srcId="{0556DE4C-18E2-40FB-B72E-1C0C1487090F}" destId="{36A5C1E9-D05F-4C13-A77F-327C327E4F30}" srcOrd="0" destOrd="0" presId="urn:microsoft.com/office/officeart/2018/2/layout/IconCircleList"/>
    <dgm:cxn modelId="{9B4B7D62-582D-4B5A-9DA9-8EBCD8526FA5}" type="presParOf" srcId="{0556DE4C-18E2-40FB-B72E-1C0C1487090F}" destId="{40AF77C1-BB17-4DAE-A4BF-EBD9E53491D8}" srcOrd="1" destOrd="0" presId="urn:microsoft.com/office/officeart/2018/2/layout/IconCircleList"/>
    <dgm:cxn modelId="{FAE4D310-F039-412A-9148-0BF35BACA93C}" type="presParOf" srcId="{0556DE4C-18E2-40FB-B72E-1C0C1487090F}" destId="{45A06E25-2DF3-4203-B90D-43FD1DEA70FA}" srcOrd="2" destOrd="0" presId="urn:microsoft.com/office/officeart/2018/2/layout/IconCircleList"/>
    <dgm:cxn modelId="{E7D16B03-F68C-494D-806F-6790DA286B91}" type="presParOf" srcId="{0556DE4C-18E2-40FB-B72E-1C0C1487090F}" destId="{A5D4BEED-AD13-4566-B360-2F4BDB84FDD0}" srcOrd="3" destOrd="0" presId="urn:microsoft.com/office/officeart/2018/2/layout/IconCircleList"/>
    <dgm:cxn modelId="{0C6C9A4C-E98D-4B69-A8AA-053A3995AD91}" type="presParOf" srcId="{5301D030-1166-4FFE-8175-FD1B61CF866B}" destId="{355C8A18-5395-44CA-A7AA-ABE24ED55DFB}" srcOrd="7" destOrd="0" presId="urn:microsoft.com/office/officeart/2018/2/layout/IconCircleList"/>
    <dgm:cxn modelId="{AB1273FB-B317-4545-9DED-CDFFC3DC2709}" type="presParOf" srcId="{5301D030-1166-4FFE-8175-FD1B61CF866B}" destId="{E7CCB4DA-0644-4515-9031-63559464D849}" srcOrd="8" destOrd="0" presId="urn:microsoft.com/office/officeart/2018/2/layout/IconCircleList"/>
    <dgm:cxn modelId="{353AE344-A2F3-41A6-B450-BD8E2945837A}" type="presParOf" srcId="{E7CCB4DA-0644-4515-9031-63559464D849}" destId="{08B43A16-B90F-4DBC-94FF-F765EC6A4290}" srcOrd="0" destOrd="0" presId="urn:microsoft.com/office/officeart/2018/2/layout/IconCircleList"/>
    <dgm:cxn modelId="{F73E1189-4371-4D25-ADD2-87D9002FADC5}" type="presParOf" srcId="{E7CCB4DA-0644-4515-9031-63559464D849}" destId="{E0612AA7-322A-4D5D-B705-B543F031C04E}" srcOrd="1" destOrd="0" presId="urn:microsoft.com/office/officeart/2018/2/layout/IconCircleList"/>
    <dgm:cxn modelId="{01F85299-9728-4D5A-86E5-A9CCAB10D366}" type="presParOf" srcId="{E7CCB4DA-0644-4515-9031-63559464D849}" destId="{5BA910DB-D18B-4095-8D11-2FD9E3A4DF97}" srcOrd="2" destOrd="0" presId="urn:microsoft.com/office/officeart/2018/2/layout/IconCircleList"/>
    <dgm:cxn modelId="{441EA06A-5413-42D6-8E21-E811C5C470F0}" type="presParOf" srcId="{E7CCB4DA-0644-4515-9031-63559464D849}" destId="{08FEBB22-3592-4917-9CDF-EA787AB6CB1B}" srcOrd="3" destOrd="0" presId="urn:microsoft.com/office/officeart/2018/2/layout/IconCircleList"/>
    <dgm:cxn modelId="{B6442511-519D-4F24-8D4C-830112281093}" type="presParOf" srcId="{5301D030-1166-4FFE-8175-FD1B61CF866B}" destId="{38C4F370-6CC8-48E1-A579-4754CAA83706}" srcOrd="9" destOrd="0" presId="urn:microsoft.com/office/officeart/2018/2/layout/IconCircleList"/>
    <dgm:cxn modelId="{9DFAB7CE-2A42-4899-A5A2-166D823F2A57}" type="presParOf" srcId="{5301D030-1166-4FFE-8175-FD1B61CF866B}" destId="{342B47D6-F188-4F74-871D-4AFC3953C4F4}" srcOrd="10" destOrd="0" presId="urn:microsoft.com/office/officeart/2018/2/layout/IconCircleList"/>
    <dgm:cxn modelId="{73B0266D-546C-49AA-9B44-7809203BD9C2}" type="presParOf" srcId="{342B47D6-F188-4F74-871D-4AFC3953C4F4}" destId="{2DFBCDDF-5F1F-4033-AD46-7810CB829C33}" srcOrd="0" destOrd="0" presId="urn:microsoft.com/office/officeart/2018/2/layout/IconCircleList"/>
    <dgm:cxn modelId="{A1F1153C-3042-48CE-A486-CBA822BE46F2}" type="presParOf" srcId="{342B47D6-F188-4F74-871D-4AFC3953C4F4}" destId="{042AEF2A-5DEC-448D-A2E4-197A616BB9CD}" srcOrd="1" destOrd="0" presId="urn:microsoft.com/office/officeart/2018/2/layout/IconCircleList"/>
    <dgm:cxn modelId="{3FAD4398-4C42-4DA8-A982-2606BDB8FB56}" type="presParOf" srcId="{342B47D6-F188-4F74-871D-4AFC3953C4F4}" destId="{3507AF6E-E8C6-42D4-832A-A0B4BD701874}" srcOrd="2" destOrd="0" presId="urn:microsoft.com/office/officeart/2018/2/layout/IconCircleList"/>
    <dgm:cxn modelId="{936EF316-2D94-40CC-B6AD-E06726BB263E}" type="presParOf" srcId="{342B47D6-F188-4F74-871D-4AFC3953C4F4}" destId="{14988DE8-2B90-4640-B601-498512691CEC}" srcOrd="3" destOrd="0" presId="urn:microsoft.com/office/officeart/2018/2/layout/IconCircleList"/>
    <dgm:cxn modelId="{8A0D26AC-4B48-4314-8391-6AAD95D719C3}" type="presParOf" srcId="{5301D030-1166-4FFE-8175-FD1B61CF866B}" destId="{0518C51E-6C29-4C9F-812B-835FFCE190B5}" srcOrd="11" destOrd="0" presId="urn:microsoft.com/office/officeart/2018/2/layout/IconCircleList"/>
    <dgm:cxn modelId="{37AAEFBE-5355-4629-AB48-4749B106D819}" type="presParOf" srcId="{5301D030-1166-4FFE-8175-FD1B61CF866B}" destId="{4B9079E1-CF32-4251-83E9-C9BD29C1CCBA}" srcOrd="12" destOrd="0" presId="urn:microsoft.com/office/officeart/2018/2/layout/IconCircleList"/>
    <dgm:cxn modelId="{34CA5916-E36C-4CA4-A7F6-5EE4315AEAB0}" type="presParOf" srcId="{4B9079E1-CF32-4251-83E9-C9BD29C1CCBA}" destId="{E6D6F745-188E-4FBA-81BC-5F299702711C}" srcOrd="0" destOrd="0" presId="urn:microsoft.com/office/officeart/2018/2/layout/IconCircleList"/>
    <dgm:cxn modelId="{5DD8A345-AB9A-48B3-8DD7-4806DDA69856}" type="presParOf" srcId="{4B9079E1-CF32-4251-83E9-C9BD29C1CCBA}" destId="{A7CD5847-8DB8-4AFD-838E-9059E9191C4B}" srcOrd="1" destOrd="0" presId="urn:microsoft.com/office/officeart/2018/2/layout/IconCircleList"/>
    <dgm:cxn modelId="{D118AD75-B7F7-4E9B-B307-A7841F206B9A}" type="presParOf" srcId="{4B9079E1-CF32-4251-83E9-C9BD29C1CCBA}" destId="{5F477D2D-2EB0-4EFB-BAEE-6732851E22DE}" srcOrd="2" destOrd="0" presId="urn:microsoft.com/office/officeart/2018/2/layout/IconCircleList"/>
    <dgm:cxn modelId="{EEDCB5CB-46BC-46C9-B23E-5D35C1711169}" type="presParOf" srcId="{4B9079E1-CF32-4251-83E9-C9BD29C1CCBA}" destId="{47690125-3045-4A0E-8938-0920B5D2D6FC}" srcOrd="3" destOrd="0" presId="urn:microsoft.com/office/officeart/2018/2/layout/IconCircleList"/>
    <dgm:cxn modelId="{616DC0D9-31B3-4C1F-9B44-4EF037BE133E}" type="presParOf" srcId="{5301D030-1166-4FFE-8175-FD1B61CF866B}" destId="{B4266D7C-C5F6-465C-B6F1-A2AA3D956BC8}" srcOrd="13" destOrd="0" presId="urn:microsoft.com/office/officeart/2018/2/layout/IconCircleList"/>
    <dgm:cxn modelId="{A129F88E-22C1-4767-BE74-4EE80EB5EFBB}" type="presParOf" srcId="{5301D030-1166-4FFE-8175-FD1B61CF866B}" destId="{8FA2955C-610B-45E6-B8A2-A6B16C799AB7}" srcOrd="14" destOrd="0" presId="urn:microsoft.com/office/officeart/2018/2/layout/IconCircleList"/>
    <dgm:cxn modelId="{0C929715-B239-4697-9428-A00FA4AEB1BB}" type="presParOf" srcId="{8FA2955C-610B-45E6-B8A2-A6B16C799AB7}" destId="{8F94897C-3492-4DE6-BA18-6E82606E7FAD}" srcOrd="0" destOrd="0" presId="urn:microsoft.com/office/officeart/2018/2/layout/IconCircleList"/>
    <dgm:cxn modelId="{0FBDFDB2-3256-44EF-B635-F8CC2AE39CEE}" type="presParOf" srcId="{8FA2955C-610B-45E6-B8A2-A6B16C799AB7}" destId="{0DC19698-D21C-4221-8E82-83E9610E8B95}" srcOrd="1" destOrd="0" presId="urn:microsoft.com/office/officeart/2018/2/layout/IconCircleList"/>
    <dgm:cxn modelId="{BE69B3A0-9B6D-4B14-88E6-95D3672F786E}" type="presParOf" srcId="{8FA2955C-610B-45E6-B8A2-A6B16C799AB7}" destId="{F168824D-18C1-4343-9FAF-1B08A47EDCD3}" srcOrd="2" destOrd="0" presId="urn:microsoft.com/office/officeart/2018/2/layout/IconCircleList"/>
    <dgm:cxn modelId="{3E3D6D2F-CD3E-43E9-8612-9DA98E13C7BD}" type="presParOf" srcId="{8FA2955C-610B-45E6-B8A2-A6B16C799AB7}" destId="{EDFF6E80-CBF2-4C34-A48C-AC5B494291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4E1CA-2651-467F-BA67-C98DEF208E5B}" type="doc">
      <dgm:prSet loTypeId="urn:microsoft.com/office/officeart/2005/8/layout/hierarchy6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0298E61-1827-44C0-BE78-9678850335A3}">
      <dgm:prSet phldrT="[Text]"/>
      <dgm:spPr/>
      <dgm:t>
        <a:bodyPr/>
        <a:lstStyle/>
        <a:p>
          <a:r>
            <a:rPr lang="en-IN"/>
            <a:t>Source of Dataset</a:t>
          </a:r>
        </a:p>
        <a:p>
          <a:r>
            <a:rPr lang="en-IN"/>
            <a:t>Data Understanding</a:t>
          </a:r>
          <a:endParaRPr lang="en-US"/>
        </a:p>
      </dgm:t>
    </dgm:pt>
    <dgm:pt modelId="{B201F9E2-325A-462B-8F08-B26D87F1D593}" type="parTrans" cxnId="{25C312E4-C40C-4D42-A73B-D250D4AACBC0}">
      <dgm:prSet/>
      <dgm:spPr/>
      <dgm:t>
        <a:bodyPr/>
        <a:lstStyle/>
        <a:p>
          <a:endParaRPr lang="en-US"/>
        </a:p>
      </dgm:t>
    </dgm:pt>
    <dgm:pt modelId="{296461B4-8CF6-4A6F-8E3C-CB852581B17F}" type="sibTrans" cxnId="{25C312E4-C40C-4D42-A73B-D250D4AACBC0}">
      <dgm:prSet/>
      <dgm:spPr/>
      <dgm:t>
        <a:bodyPr/>
        <a:lstStyle/>
        <a:p>
          <a:endParaRPr lang="en-US"/>
        </a:p>
      </dgm:t>
    </dgm:pt>
    <dgm:pt modelId="{5749C11C-6BD6-4E99-BF4F-BC655EA1CB0F}">
      <dgm:prSet phldrT="[Text]"/>
      <dgm:spPr/>
      <dgm:t>
        <a:bodyPr/>
        <a:lstStyle/>
        <a:p>
          <a:r>
            <a:rPr lang="en-IN"/>
            <a:t>Data Cleaning 	</a:t>
          </a:r>
          <a:endParaRPr lang="en-US"/>
        </a:p>
      </dgm:t>
    </dgm:pt>
    <dgm:pt modelId="{0F85A41E-AA7C-4CBE-AA70-3E6B1855FD0E}" type="parTrans" cxnId="{294981B9-C21A-4B94-9876-DC142B64CE4B}">
      <dgm:prSet/>
      <dgm:spPr/>
      <dgm:t>
        <a:bodyPr/>
        <a:lstStyle/>
        <a:p>
          <a:endParaRPr lang="en-US"/>
        </a:p>
      </dgm:t>
    </dgm:pt>
    <dgm:pt modelId="{04F4222F-66A6-437F-BC34-BD00987F024D}" type="sibTrans" cxnId="{294981B9-C21A-4B94-9876-DC142B64CE4B}">
      <dgm:prSet/>
      <dgm:spPr/>
      <dgm:t>
        <a:bodyPr/>
        <a:lstStyle/>
        <a:p>
          <a:endParaRPr lang="en-US"/>
        </a:p>
      </dgm:t>
    </dgm:pt>
    <dgm:pt modelId="{2B0EE9BF-76FE-4754-8929-B3B189D3FDA2}">
      <dgm:prSet phldrT="[Text]"/>
      <dgm:spPr/>
      <dgm:t>
        <a:bodyPr/>
        <a:lstStyle/>
        <a:p>
          <a:r>
            <a:rPr lang="en-IN" dirty="0"/>
            <a:t>Time Series Analysis</a:t>
          </a:r>
          <a:endParaRPr lang="en-US" dirty="0"/>
        </a:p>
      </dgm:t>
    </dgm:pt>
    <dgm:pt modelId="{1AC6EEF0-D8B7-4ED3-8283-49B9C54B1986}" type="parTrans" cxnId="{938FF107-E276-4002-8C17-F5025FE74DBB}">
      <dgm:prSet/>
      <dgm:spPr/>
      <dgm:t>
        <a:bodyPr/>
        <a:lstStyle/>
        <a:p>
          <a:endParaRPr lang="en-US"/>
        </a:p>
      </dgm:t>
    </dgm:pt>
    <dgm:pt modelId="{3518C5D5-4B98-4518-93E8-38DC26DC7595}" type="sibTrans" cxnId="{938FF107-E276-4002-8C17-F5025FE74DBB}">
      <dgm:prSet/>
      <dgm:spPr/>
      <dgm:t>
        <a:bodyPr/>
        <a:lstStyle/>
        <a:p>
          <a:endParaRPr lang="en-US"/>
        </a:p>
      </dgm:t>
    </dgm:pt>
    <dgm:pt modelId="{344AFBF2-083E-4B06-857A-3D3BA2CA85E3}">
      <dgm:prSet phldrT="[Text]"/>
      <dgm:spPr/>
      <dgm:t>
        <a:bodyPr/>
        <a:lstStyle/>
        <a:p>
          <a:r>
            <a:rPr lang="en-IN" dirty="0"/>
            <a:t>MLR , Logistic Regression</a:t>
          </a:r>
          <a:endParaRPr lang="en-US" dirty="0"/>
        </a:p>
      </dgm:t>
    </dgm:pt>
    <dgm:pt modelId="{A525E1BA-B101-4A78-9BD2-EAA2ECC97249}" type="parTrans" cxnId="{B6F3F4E9-3509-4A49-8718-81D513558A6F}">
      <dgm:prSet/>
      <dgm:spPr/>
      <dgm:t>
        <a:bodyPr/>
        <a:lstStyle/>
        <a:p>
          <a:endParaRPr lang="en-US"/>
        </a:p>
      </dgm:t>
    </dgm:pt>
    <dgm:pt modelId="{F000F75A-1306-49F4-A5CB-40676D3A8662}" type="sibTrans" cxnId="{B6F3F4E9-3509-4A49-8718-81D513558A6F}">
      <dgm:prSet/>
      <dgm:spPr/>
      <dgm:t>
        <a:bodyPr/>
        <a:lstStyle/>
        <a:p>
          <a:endParaRPr lang="en-US"/>
        </a:p>
      </dgm:t>
    </dgm:pt>
    <dgm:pt modelId="{5EC4E1CC-DB51-45CA-9A7A-A9ACCA2C68E5}">
      <dgm:prSet phldrT="[Text]"/>
      <dgm:spPr/>
      <dgm:t>
        <a:bodyPr/>
        <a:lstStyle/>
        <a:p>
          <a:r>
            <a:rPr lang="en-IN"/>
            <a:t>Data Definition</a:t>
          </a:r>
          <a:endParaRPr lang="en-US"/>
        </a:p>
      </dgm:t>
    </dgm:pt>
    <dgm:pt modelId="{42203F90-CD51-4E09-8469-096C1EFC622C}" type="parTrans" cxnId="{C330597F-FC48-44CC-B06F-F5BDB2F93B96}">
      <dgm:prSet/>
      <dgm:spPr/>
      <dgm:t>
        <a:bodyPr/>
        <a:lstStyle/>
        <a:p>
          <a:endParaRPr lang="en-US"/>
        </a:p>
      </dgm:t>
    </dgm:pt>
    <dgm:pt modelId="{9424619F-8446-4EA2-B0C9-C29B534A9FE3}" type="sibTrans" cxnId="{C330597F-FC48-44CC-B06F-F5BDB2F93B96}">
      <dgm:prSet/>
      <dgm:spPr/>
      <dgm:t>
        <a:bodyPr/>
        <a:lstStyle/>
        <a:p>
          <a:endParaRPr lang="en-US"/>
        </a:p>
      </dgm:t>
    </dgm:pt>
    <dgm:pt modelId="{2690C7BC-83A5-4CAE-B12B-615FEB5BF017}">
      <dgm:prSet phldrT="[Text]"/>
      <dgm:spPr/>
      <dgm:t>
        <a:bodyPr/>
        <a:lstStyle/>
        <a:p>
          <a:r>
            <a:rPr lang="en-IN"/>
            <a:t>Data Preparation</a:t>
          </a:r>
          <a:endParaRPr lang="en-US"/>
        </a:p>
      </dgm:t>
    </dgm:pt>
    <dgm:pt modelId="{4920A346-40E2-443B-8BC0-AE3E21CE8300}" type="parTrans" cxnId="{46B93B35-CA62-4BBB-8077-4D11050BDC32}">
      <dgm:prSet/>
      <dgm:spPr/>
      <dgm:t>
        <a:bodyPr/>
        <a:lstStyle/>
        <a:p>
          <a:endParaRPr lang="en-US"/>
        </a:p>
      </dgm:t>
    </dgm:pt>
    <dgm:pt modelId="{AE1D7136-AD43-4237-A51B-5230AD9E9878}" type="sibTrans" cxnId="{46B93B35-CA62-4BBB-8077-4D11050BDC32}">
      <dgm:prSet/>
      <dgm:spPr/>
      <dgm:t>
        <a:bodyPr/>
        <a:lstStyle/>
        <a:p>
          <a:endParaRPr lang="en-US"/>
        </a:p>
      </dgm:t>
    </dgm:pt>
    <dgm:pt modelId="{8A1D2C68-6628-46F5-AF5A-107A0ED2CDBE}">
      <dgm:prSet phldrT="[Text]"/>
      <dgm:spPr/>
      <dgm:t>
        <a:bodyPr/>
        <a:lstStyle/>
        <a:p>
          <a:r>
            <a:rPr lang="en-IN"/>
            <a:t>Data Analysis</a:t>
          </a:r>
          <a:endParaRPr lang="en-US"/>
        </a:p>
      </dgm:t>
    </dgm:pt>
    <dgm:pt modelId="{392B603E-7DE8-4B9F-9DD2-E1B26CCC95C5}" type="parTrans" cxnId="{E23920D8-78B1-4261-AAE8-85D149DD0E82}">
      <dgm:prSet/>
      <dgm:spPr/>
      <dgm:t>
        <a:bodyPr/>
        <a:lstStyle/>
        <a:p>
          <a:endParaRPr lang="en-US"/>
        </a:p>
      </dgm:t>
    </dgm:pt>
    <dgm:pt modelId="{60FAC7B3-A9F1-4728-AE88-223E63C529EE}" type="sibTrans" cxnId="{E23920D8-78B1-4261-AAE8-85D149DD0E82}">
      <dgm:prSet/>
      <dgm:spPr/>
      <dgm:t>
        <a:bodyPr/>
        <a:lstStyle/>
        <a:p>
          <a:endParaRPr lang="en-US"/>
        </a:p>
      </dgm:t>
    </dgm:pt>
    <dgm:pt modelId="{FAC6A6EE-3F36-4E01-A977-857F55BBB0F2}">
      <dgm:prSet phldrT="[Text]"/>
      <dgm:spPr/>
      <dgm:t>
        <a:bodyPr/>
        <a:lstStyle/>
        <a:p>
          <a:r>
            <a:rPr lang="en-IN" dirty="0"/>
            <a:t>Machine Learning Models</a:t>
          </a:r>
          <a:endParaRPr lang="en-US" dirty="0"/>
        </a:p>
      </dgm:t>
    </dgm:pt>
    <dgm:pt modelId="{97DE4B53-D093-4B39-980B-C9FEA92382F5}" type="parTrans" cxnId="{321C6EDD-15CE-41F8-B408-202859B33DFB}">
      <dgm:prSet/>
      <dgm:spPr/>
      <dgm:t>
        <a:bodyPr/>
        <a:lstStyle/>
        <a:p>
          <a:endParaRPr lang="en-US"/>
        </a:p>
      </dgm:t>
    </dgm:pt>
    <dgm:pt modelId="{D0E89FBB-7EDC-4138-92D5-AC189EA148BD}" type="sibTrans" cxnId="{321C6EDD-15CE-41F8-B408-202859B33DFB}">
      <dgm:prSet/>
      <dgm:spPr/>
      <dgm:t>
        <a:bodyPr/>
        <a:lstStyle/>
        <a:p>
          <a:endParaRPr lang="en-US"/>
        </a:p>
      </dgm:t>
    </dgm:pt>
    <dgm:pt modelId="{8DF37329-A819-4C06-B207-40537AB4A280}">
      <dgm:prSet phldrT="[Text]"/>
      <dgm:spPr/>
      <dgm:t>
        <a:bodyPr/>
        <a:lstStyle/>
        <a:p>
          <a:r>
            <a:rPr lang="en-US"/>
            <a:t>Data Formatting</a:t>
          </a:r>
        </a:p>
      </dgm:t>
    </dgm:pt>
    <dgm:pt modelId="{83D4BF2D-1D10-4DB3-A160-9472B3D49150}" type="parTrans" cxnId="{65169C58-4BB8-4952-AE3C-FFFE5AAB6732}">
      <dgm:prSet/>
      <dgm:spPr/>
      <dgm:t>
        <a:bodyPr/>
        <a:lstStyle/>
        <a:p>
          <a:endParaRPr lang="en-US"/>
        </a:p>
      </dgm:t>
    </dgm:pt>
    <dgm:pt modelId="{A24BD09A-28E8-41BA-8860-6814F1A65DC8}" type="sibTrans" cxnId="{65169C58-4BB8-4952-AE3C-FFFE5AAB6732}">
      <dgm:prSet/>
      <dgm:spPr/>
      <dgm:t>
        <a:bodyPr/>
        <a:lstStyle/>
        <a:p>
          <a:endParaRPr lang="en-US"/>
        </a:p>
      </dgm:t>
    </dgm:pt>
    <dgm:pt modelId="{15C86073-A0B2-4DD6-9754-824309243B40}" type="pres">
      <dgm:prSet presAssocID="{CC24E1CA-2651-467F-BA67-C98DEF208E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17A441-ABC8-4297-868D-1E1E0E8C53A0}" type="pres">
      <dgm:prSet presAssocID="{CC24E1CA-2651-467F-BA67-C98DEF208E5B}" presName="hierFlow" presStyleCnt="0"/>
      <dgm:spPr/>
    </dgm:pt>
    <dgm:pt modelId="{FD28E943-62A4-458D-82E1-1AB410B7687F}" type="pres">
      <dgm:prSet presAssocID="{CC24E1CA-2651-467F-BA67-C98DEF208E5B}" presName="firstBuf" presStyleCnt="0"/>
      <dgm:spPr/>
    </dgm:pt>
    <dgm:pt modelId="{06ABCABA-FE2C-4FF5-8261-DD39FC25221A}" type="pres">
      <dgm:prSet presAssocID="{CC24E1CA-2651-467F-BA67-C98DEF208E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05B401-3C74-4508-B882-640FB2C12138}" type="pres">
      <dgm:prSet presAssocID="{F0298E61-1827-44C0-BE78-9678850335A3}" presName="Name14" presStyleCnt="0"/>
      <dgm:spPr/>
    </dgm:pt>
    <dgm:pt modelId="{E000C519-A82C-482D-B61D-60A22C2AFBF2}" type="pres">
      <dgm:prSet presAssocID="{F0298E61-1827-44C0-BE78-9678850335A3}" presName="level1Shape" presStyleLbl="node0" presStyleIdx="0" presStyleCnt="1">
        <dgm:presLayoutVars>
          <dgm:chPref val="3"/>
        </dgm:presLayoutVars>
      </dgm:prSet>
      <dgm:spPr/>
    </dgm:pt>
    <dgm:pt modelId="{E8C5C921-6B78-4BD9-AA29-C0258DA05F25}" type="pres">
      <dgm:prSet presAssocID="{F0298E61-1827-44C0-BE78-9678850335A3}" presName="hierChild2" presStyleCnt="0"/>
      <dgm:spPr/>
    </dgm:pt>
    <dgm:pt modelId="{7441EA74-82BC-479D-B7EF-385A6CD9C50F}" type="pres">
      <dgm:prSet presAssocID="{0F85A41E-AA7C-4CBE-AA70-3E6B1855FD0E}" presName="Name19" presStyleLbl="parChTrans1D2" presStyleIdx="0" presStyleCnt="2"/>
      <dgm:spPr/>
    </dgm:pt>
    <dgm:pt modelId="{2D98206B-E3CB-43F8-BE6C-B2391E4D8670}" type="pres">
      <dgm:prSet presAssocID="{5749C11C-6BD6-4E99-BF4F-BC655EA1CB0F}" presName="Name21" presStyleCnt="0"/>
      <dgm:spPr/>
    </dgm:pt>
    <dgm:pt modelId="{3B7AA36A-A352-40E9-9118-6A935F570ECE}" type="pres">
      <dgm:prSet presAssocID="{5749C11C-6BD6-4E99-BF4F-BC655EA1CB0F}" presName="level2Shape" presStyleLbl="node2" presStyleIdx="0" presStyleCnt="2"/>
      <dgm:spPr/>
    </dgm:pt>
    <dgm:pt modelId="{0B24FFAF-6BDF-42DB-82B6-765A4A8AD728}" type="pres">
      <dgm:prSet presAssocID="{5749C11C-6BD6-4E99-BF4F-BC655EA1CB0F}" presName="hierChild3" presStyleCnt="0"/>
      <dgm:spPr/>
    </dgm:pt>
    <dgm:pt modelId="{3284A720-D9B3-4743-96E4-06754CCF8716}" type="pres">
      <dgm:prSet presAssocID="{83D4BF2D-1D10-4DB3-A160-9472B3D49150}" presName="Name19" presStyleLbl="parChTrans1D2" presStyleIdx="1" presStyleCnt="2"/>
      <dgm:spPr/>
    </dgm:pt>
    <dgm:pt modelId="{EBA7704C-FC31-4E93-9056-5A8AE44CF41A}" type="pres">
      <dgm:prSet presAssocID="{8DF37329-A819-4C06-B207-40537AB4A280}" presName="Name21" presStyleCnt="0"/>
      <dgm:spPr/>
    </dgm:pt>
    <dgm:pt modelId="{7623EF0A-F7C0-438D-AA61-CF3336D3EE49}" type="pres">
      <dgm:prSet presAssocID="{8DF37329-A819-4C06-B207-40537AB4A280}" presName="level2Shape" presStyleLbl="node2" presStyleIdx="1" presStyleCnt="2"/>
      <dgm:spPr/>
    </dgm:pt>
    <dgm:pt modelId="{0772B667-6AF3-4C3A-9D6C-C02F1CB17134}" type="pres">
      <dgm:prSet presAssocID="{8DF37329-A819-4C06-B207-40537AB4A280}" presName="hierChild3" presStyleCnt="0"/>
      <dgm:spPr/>
    </dgm:pt>
    <dgm:pt modelId="{1BF652DD-EBFA-4318-BD74-1958D3B6FEBB}" type="pres">
      <dgm:prSet presAssocID="{1AC6EEF0-D8B7-4ED3-8283-49B9C54B1986}" presName="Name19" presStyleLbl="parChTrans1D3" presStyleIdx="0" presStyleCnt="3"/>
      <dgm:spPr/>
    </dgm:pt>
    <dgm:pt modelId="{F3AAE51E-FCCD-4FE0-8A99-185DCB2BF545}" type="pres">
      <dgm:prSet presAssocID="{2B0EE9BF-76FE-4754-8929-B3B189D3FDA2}" presName="Name21" presStyleCnt="0"/>
      <dgm:spPr/>
    </dgm:pt>
    <dgm:pt modelId="{AA186C1B-E38C-46DC-9167-5FECA825DFA2}" type="pres">
      <dgm:prSet presAssocID="{2B0EE9BF-76FE-4754-8929-B3B189D3FDA2}" presName="level2Shape" presStyleLbl="node3" presStyleIdx="0" presStyleCnt="3"/>
      <dgm:spPr/>
    </dgm:pt>
    <dgm:pt modelId="{B292D169-3A2D-4305-A5ED-A3CA5AB2C185}" type="pres">
      <dgm:prSet presAssocID="{2B0EE9BF-76FE-4754-8929-B3B189D3FDA2}" presName="hierChild3" presStyleCnt="0"/>
      <dgm:spPr/>
    </dgm:pt>
    <dgm:pt modelId="{50660B12-A86F-443B-A2F8-0547C1CFF694}" type="pres">
      <dgm:prSet presAssocID="{A525E1BA-B101-4A78-9BD2-EAA2ECC97249}" presName="Name19" presStyleLbl="parChTrans1D3" presStyleIdx="1" presStyleCnt="3"/>
      <dgm:spPr/>
    </dgm:pt>
    <dgm:pt modelId="{16ED999E-0891-443C-A674-169303C64374}" type="pres">
      <dgm:prSet presAssocID="{344AFBF2-083E-4B06-857A-3D3BA2CA85E3}" presName="Name21" presStyleCnt="0"/>
      <dgm:spPr/>
    </dgm:pt>
    <dgm:pt modelId="{CD5FFF9E-0060-4822-8D34-EDAD12AB8668}" type="pres">
      <dgm:prSet presAssocID="{344AFBF2-083E-4B06-857A-3D3BA2CA85E3}" presName="level2Shape" presStyleLbl="node3" presStyleIdx="1" presStyleCnt="3"/>
      <dgm:spPr/>
    </dgm:pt>
    <dgm:pt modelId="{4987DC20-1D77-43CD-9227-8F0679C46E49}" type="pres">
      <dgm:prSet presAssocID="{344AFBF2-083E-4B06-857A-3D3BA2CA85E3}" presName="hierChild3" presStyleCnt="0"/>
      <dgm:spPr/>
    </dgm:pt>
    <dgm:pt modelId="{38E92415-E300-46C6-A9E6-B32D8B0DD9E8}" type="pres">
      <dgm:prSet presAssocID="{97DE4B53-D093-4B39-980B-C9FEA92382F5}" presName="Name19" presStyleLbl="parChTrans1D3" presStyleIdx="2" presStyleCnt="3"/>
      <dgm:spPr/>
    </dgm:pt>
    <dgm:pt modelId="{BE944F0C-5024-4B9F-89F8-DEB58F1830E6}" type="pres">
      <dgm:prSet presAssocID="{FAC6A6EE-3F36-4E01-A977-857F55BBB0F2}" presName="Name21" presStyleCnt="0"/>
      <dgm:spPr/>
    </dgm:pt>
    <dgm:pt modelId="{B45A24EC-7368-406B-9919-A5C57F0853EE}" type="pres">
      <dgm:prSet presAssocID="{FAC6A6EE-3F36-4E01-A977-857F55BBB0F2}" presName="level2Shape" presStyleLbl="node3" presStyleIdx="2" presStyleCnt="3"/>
      <dgm:spPr/>
    </dgm:pt>
    <dgm:pt modelId="{B35F0BEF-84AB-4264-8928-64E00D487279}" type="pres">
      <dgm:prSet presAssocID="{FAC6A6EE-3F36-4E01-A977-857F55BBB0F2}" presName="hierChild3" presStyleCnt="0"/>
      <dgm:spPr/>
    </dgm:pt>
    <dgm:pt modelId="{8BFF913E-CC69-4FE1-8FF4-4162577E6D12}" type="pres">
      <dgm:prSet presAssocID="{CC24E1CA-2651-467F-BA67-C98DEF208E5B}" presName="bgShapesFlow" presStyleCnt="0"/>
      <dgm:spPr/>
    </dgm:pt>
    <dgm:pt modelId="{BB6631A1-0ED2-47F8-BC6B-93B9CF169481}" type="pres">
      <dgm:prSet presAssocID="{5EC4E1CC-DB51-45CA-9A7A-A9ACCA2C68E5}" presName="rectComp" presStyleCnt="0"/>
      <dgm:spPr/>
    </dgm:pt>
    <dgm:pt modelId="{A735FB23-795B-4E0B-A8A2-5CBC6F5471D4}" type="pres">
      <dgm:prSet presAssocID="{5EC4E1CC-DB51-45CA-9A7A-A9ACCA2C68E5}" presName="bgRect" presStyleLbl="bgShp" presStyleIdx="0" presStyleCnt="3"/>
      <dgm:spPr/>
    </dgm:pt>
    <dgm:pt modelId="{0D0ABBA7-978B-4D63-9E4A-B81404F67378}" type="pres">
      <dgm:prSet presAssocID="{5EC4E1CC-DB51-45CA-9A7A-A9ACCA2C68E5}" presName="bgRectTx" presStyleLbl="bgShp" presStyleIdx="0" presStyleCnt="3">
        <dgm:presLayoutVars>
          <dgm:bulletEnabled val="1"/>
        </dgm:presLayoutVars>
      </dgm:prSet>
      <dgm:spPr/>
    </dgm:pt>
    <dgm:pt modelId="{84B044AC-76C5-4DFA-BE50-6ABD300372DB}" type="pres">
      <dgm:prSet presAssocID="{5EC4E1CC-DB51-45CA-9A7A-A9ACCA2C68E5}" presName="spComp" presStyleCnt="0"/>
      <dgm:spPr/>
    </dgm:pt>
    <dgm:pt modelId="{199803C1-3740-4552-AA27-F5E62B1CC4D4}" type="pres">
      <dgm:prSet presAssocID="{5EC4E1CC-DB51-45CA-9A7A-A9ACCA2C68E5}" presName="vSp" presStyleCnt="0"/>
      <dgm:spPr/>
    </dgm:pt>
    <dgm:pt modelId="{CABEB21F-F0EF-4BFE-A480-F4FF3D148B80}" type="pres">
      <dgm:prSet presAssocID="{2690C7BC-83A5-4CAE-B12B-615FEB5BF017}" presName="rectComp" presStyleCnt="0"/>
      <dgm:spPr/>
    </dgm:pt>
    <dgm:pt modelId="{0B2933BA-FF55-4DF6-9B88-FD0D87BCD374}" type="pres">
      <dgm:prSet presAssocID="{2690C7BC-83A5-4CAE-B12B-615FEB5BF017}" presName="bgRect" presStyleLbl="bgShp" presStyleIdx="1" presStyleCnt="3"/>
      <dgm:spPr/>
    </dgm:pt>
    <dgm:pt modelId="{BD5DB934-69DF-4B93-83AA-E9FE0EBFFFC7}" type="pres">
      <dgm:prSet presAssocID="{2690C7BC-83A5-4CAE-B12B-615FEB5BF017}" presName="bgRectTx" presStyleLbl="bgShp" presStyleIdx="1" presStyleCnt="3">
        <dgm:presLayoutVars>
          <dgm:bulletEnabled val="1"/>
        </dgm:presLayoutVars>
      </dgm:prSet>
      <dgm:spPr/>
    </dgm:pt>
    <dgm:pt modelId="{0B2CA146-F944-46AF-991D-DE761DFF84A9}" type="pres">
      <dgm:prSet presAssocID="{2690C7BC-83A5-4CAE-B12B-615FEB5BF017}" presName="spComp" presStyleCnt="0"/>
      <dgm:spPr/>
    </dgm:pt>
    <dgm:pt modelId="{CA5D7860-8DF8-430B-8ACB-272CE48DE16C}" type="pres">
      <dgm:prSet presAssocID="{2690C7BC-83A5-4CAE-B12B-615FEB5BF017}" presName="vSp" presStyleCnt="0"/>
      <dgm:spPr/>
    </dgm:pt>
    <dgm:pt modelId="{74E9C757-C650-41C0-A915-73641B4CC739}" type="pres">
      <dgm:prSet presAssocID="{8A1D2C68-6628-46F5-AF5A-107A0ED2CDBE}" presName="rectComp" presStyleCnt="0"/>
      <dgm:spPr/>
    </dgm:pt>
    <dgm:pt modelId="{0A8B066E-29FA-4D98-A491-C6AC9C2DA023}" type="pres">
      <dgm:prSet presAssocID="{8A1D2C68-6628-46F5-AF5A-107A0ED2CDBE}" presName="bgRect" presStyleLbl="bgShp" presStyleIdx="2" presStyleCnt="3"/>
      <dgm:spPr/>
    </dgm:pt>
    <dgm:pt modelId="{4B2B48A6-E6AB-4F22-BDCE-8E8CA1FA13F1}" type="pres">
      <dgm:prSet presAssocID="{8A1D2C68-6628-46F5-AF5A-107A0ED2CDB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38FF107-E276-4002-8C17-F5025FE74DBB}" srcId="{8DF37329-A819-4C06-B207-40537AB4A280}" destId="{2B0EE9BF-76FE-4754-8929-B3B189D3FDA2}" srcOrd="0" destOrd="0" parTransId="{1AC6EEF0-D8B7-4ED3-8283-49B9C54B1986}" sibTransId="{3518C5D5-4B98-4518-93E8-38DC26DC7595}"/>
    <dgm:cxn modelId="{46B93B35-CA62-4BBB-8077-4D11050BDC32}" srcId="{CC24E1CA-2651-467F-BA67-C98DEF208E5B}" destId="{2690C7BC-83A5-4CAE-B12B-615FEB5BF017}" srcOrd="2" destOrd="0" parTransId="{4920A346-40E2-443B-8BC0-AE3E21CE8300}" sibTransId="{AE1D7136-AD43-4237-A51B-5230AD9E9878}"/>
    <dgm:cxn modelId="{A8C92139-D5C3-4D8D-9634-25F37D6E951F}" type="presOf" srcId="{0F85A41E-AA7C-4CBE-AA70-3E6B1855FD0E}" destId="{7441EA74-82BC-479D-B7EF-385A6CD9C50F}" srcOrd="0" destOrd="0" presId="urn:microsoft.com/office/officeart/2005/8/layout/hierarchy6"/>
    <dgm:cxn modelId="{12902669-1137-4039-B5C4-CA63AECFFF43}" type="presOf" srcId="{5EC4E1CC-DB51-45CA-9A7A-A9ACCA2C68E5}" destId="{A735FB23-795B-4E0B-A8A2-5CBC6F5471D4}" srcOrd="0" destOrd="0" presId="urn:microsoft.com/office/officeart/2005/8/layout/hierarchy6"/>
    <dgm:cxn modelId="{11C52F4E-AFAD-4273-997E-F6C7664EA698}" type="presOf" srcId="{8DF37329-A819-4C06-B207-40537AB4A280}" destId="{7623EF0A-F7C0-438D-AA61-CF3336D3EE49}" srcOrd="0" destOrd="0" presId="urn:microsoft.com/office/officeart/2005/8/layout/hierarchy6"/>
    <dgm:cxn modelId="{20725E52-6AEF-46D9-A261-BFBCD751FAD3}" type="presOf" srcId="{8A1D2C68-6628-46F5-AF5A-107A0ED2CDBE}" destId="{4B2B48A6-E6AB-4F22-BDCE-8E8CA1FA13F1}" srcOrd="1" destOrd="0" presId="urn:microsoft.com/office/officeart/2005/8/layout/hierarchy6"/>
    <dgm:cxn modelId="{D60A9D77-4011-4013-9A0B-D1670D508835}" type="presOf" srcId="{2690C7BC-83A5-4CAE-B12B-615FEB5BF017}" destId="{0B2933BA-FF55-4DF6-9B88-FD0D87BCD374}" srcOrd="0" destOrd="0" presId="urn:microsoft.com/office/officeart/2005/8/layout/hierarchy6"/>
    <dgm:cxn modelId="{59E89A58-1378-4F8A-9137-EB9BA5BBABB0}" type="presOf" srcId="{2B0EE9BF-76FE-4754-8929-B3B189D3FDA2}" destId="{AA186C1B-E38C-46DC-9167-5FECA825DFA2}" srcOrd="0" destOrd="0" presId="urn:microsoft.com/office/officeart/2005/8/layout/hierarchy6"/>
    <dgm:cxn modelId="{65169C58-4BB8-4952-AE3C-FFFE5AAB6732}" srcId="{F0298E61-1827-44C0-BE78-9678850335A3}" destId="{8DF37329-A819-4C06-B207-40537AB4A280}" srcOrd="1" destOrd="0" parTransId="{83D4BF2D-1D10-4DB3-A160-9472B3D49150}" sibTransId="{A24BD09A-28E8-41BA-8860-6814F1A65DC8}"/>
    <dgm:cxn modelId="{2244D558-437B-4AD1-B1A6-E7F3451D57AA}" type="presOf" srcId="{CC24E1CA-2651-467F-BA67-C98DEF208E5B}" destId="{15C86073-A0B2-4DD6-9754-824309243B40}" srcOrd="0" destOrd="0" presId="urn:microsoft.com/office/officeart/2005/8/layout/hierarchy6"/>
    <dgm:cxn modelId="{5794F659-B4E0-48F5-9058-CC85C17C9135}" type="presOf" srcId="{5EC4E1CC-DB51-45CA-9A7A-A9ACCA2C68E5}" destId="{0D0ABBA7-978B-4D63-9E4A-B81404F67378}" srcOrd="1" destOrd="0" presId="urn:microsoft.com/office/officeart/2005/8/layout/hierarchy6"/>
    <dgm:cxn modelId="{116C067E-9132-4E0A-86D5-C2FB4178C067}" type="presOf" srcId="{F0298E61-1827-44C0-BE78-9678850335A3}" destId="{E000C519-A82C-482D-B61D-60A22C2AFBF2}" srcOrd="0" destOrd="0" presId="urn:microsoft.com/office/officeart/2005/8/layout/hierarchy6"/>
    <dgm:cxn modelId="{C330597F-FC48-44CC-B06F-F5BDB2F93B96}" srcId="{CC24E1CA-2651-467F-BA67-C98DEF208E5B}" destId="{5EC4E1CC-DB51-45CA-9A7A-A9ACCA2C68E5}" srcOrd="1" destOrd="0" parTransId="{42203F90-CD51-4E09-8469-096C1EFC622C}" sibTransId="{9424619F-8446-4EA2-B0C9-C29B534A9FE3}"/>
    <dgm:cxn modelId="{2F85158C-0BB7-4172-A128-75F792C915E4}" type="presOf" srcId="{FAC6A6EE-3F36-4E01-A977-857F55BBB0F2}" destId="{B45A24EC-7368-406B-9919-A5C57F0853EE}" srcOrd="0" destOrd="0" presId="urn:microsoft.com/office/officeart/2005/8/layout/hierarchy6"/>
    <dgm:cxn modelId="{F317129A-767E-482F-8B3B-A8A1D9461BB6}" type="presOf" srcId="{5749C11C-6BD6-4E99-BF4F-BC655EA1CB0F}" destId="{3B7AA36A-A352-40E9-9118-6A935F570ECE}" srcOrd="0" destOrd="0" presId="urn:microsoft.com/office/officeart/2005/8/layout/hierarchy6"/>
    <dgm:cxn modelId="{CE93559D-7BE9-4EF9-9259-34A3935FB17A}" type="presOf" srcId="{8A1D2C68-6628-46F5-AF5A-107A0ED2CDBE}" destId="{0A8B066E-29FA-4D98-A491-C6AC9C2DA023}" srcOrd="0" destOrd="0" presId="urn:microsoft.com/office/officeart/2005/8/layout/hierarchy6"/>
    <dgm:cxn modelId="{58854AB0-42BB-4BDB-89AD-6F52985442A6}" type="presOf" srcId="{A525E1BA-B101-4A78-9BD2-EAA2ECC97249}" destId="{50660B12-A86F-443B-A2F8-0547C1CFF694}" srcOrd="0" destOrd="0" presId="urn:microsoft.com/office/officeart/2005/8/layout/hierarchy6"/>
    <dgm:cxn modelId="{294981B9-C21A-4B94-9876-DC142B64CE4B}" srcId="{F0298E61-1827-44C0-BE78-9678850335A3}" destId="{5749C11C-6BD6-4E99-BF4F-BC655EA1CB0F}" srcOrd="0" destOrd="0" parTransId="{0F85A41E-AA7C-4CBE-AA70-3E6B1855FD0E}" sibTransId="{04F4222F-66A6-437F-BC34-BD00987F024D}"/>
    <dgm:cxn modelId="{86DA61CC-F663-4F80-9C10-CE3130C3B998}" type="presOf" srcId="{83D4BF2D-1D10-4DB3-A160-9472B3D49150}" destId="{3284A720-D9B3-4743-96E4-06754CCF8716}" srcOrd="0" destOrd="0" presId="urn:microsoft.com/office/officeart/2005/8/layout/hierarchy6"/>
    <dgm:cxn modelId="{58B372D6-1E69-4FF6-B82B-D666A5E0DBA1}" type="presOf" srcId="{344AFBF2-083E-4B06-857A-3D3BA2CA85E3}" destId="{CD5FFF9E-0060-4822-8D34-EDAD12AB8668}" srcOrd="0" destOrd="0" presId="urn:microsoft.com/office/officeart/2005/8/layout/hierarchy6"/>
    <dgm:cxn modelId="{E23920D8-78B1-4261-AAE8-85D149DD0E82}" srcId="{CC24E1CA-2651-467F-BA67-C98DEF208E5B}" destId="{8A1D2C68-6628-46F5-AF5A-107A0ED2CDBE}" srcOrd="3" destOrd="0" parTransId="{392B603E-7DE8-4B9F-9DD2-E1B26CCC95C5}" sibTransId="{60FAC7B3-A9F1-4728-AE88-223E63C529EE}"/>
    <dgm:cxn modelId="{321C6EDD-15CE-41F8-B408-202859B33DFB}" srcId="{8DF37329-A819-4C06-B207-40537AB4A280}" destId="{FAC6A6EE-3F36-4E01-A977-857F55BBB0F2}" srcOrd="2" destOrd="0" parTransId="{97DE4B53-D093-4B39-980B-C9FEA92382F5}" sibTransId="{D0E89FBB-7EDC-4138-92D5-AC189EA148BD}"/>
    <dgm:cxn modelId="{CE2117E0-1C95-4FB1-B74E-965F9ACA2AEB}" type="presOf" srcId="{97DE4B53-D093-4B39-980B-C9FEA92382F5}" destId="{38E92415-E300-46C6-A9E6-B32D8B0DD9E8}" srcOrd="0" destOrd="0" presId="urn:microsoft.com/office/officeart/2005/8/layout/hierarchy6"/>
    <dgm:cxn modelId="{CA38DEE1-D422-4E1F-9E7D-2876EF237F51}" type="presOf" srcId="{2690C7BC-83A5-4CAE-B12B-615FEB5BF017}" destId="{BD5DB934-69DF-4B93-83AA-E9FE0EBFFFC7}" srcOrd="1" destOrd="0" presId="urn:microsoft.com/office/officeart/2005/8/layout/hierarchy6"/>
    <dgm:cxn modelId="{25C312E4-C40C-4D42-A73B-D250D4AACBC0}" srcId="{CC24E1CA-2651-467F-BA67-C98DEF208E5B}" destId="{F0298E61-1827-44C0-BE78-9678850335A3}" srcOrd="0" destOrd="0" parTransId="{B201F9E2-325A-462B-8F08-B26D87F1D593}" sibTransId="{296461B4-8CF6-4A6F-8E3C-CB852581B17F}"/>
    <dgm:cxn modelId="{C0D82BE9-9019-4A42-8092-2A46BA248B41}" type="presOf" srcId="{1AC6EEF0-D8B7-4ED3-8283-49B9C54B1986}" destId="{1BF652DD-EBFA-4318-BD74-1958D3B6FEBB}" srcOrd="0" destOrd="0" presId="urn:microsoft.com/office/officeart/2005/8/layout/hierarchy6"/>
    <dgm:cxn modelId="{B6F3F4E9-3509-4A49-8718-81D513558A6F}" srcId="{8DF37329-A819-4C06-B207-40537AB4A280}" destId="{344AFBF2-083E-4B06-857A-3D3BA2CA85E3}" srcOrd="1" destOrd="0" parTransId="{A525E1BA-B101-4A78-9BD2-EAA2ECC97249}" sibTransId="{F000F75A-1306-49F4-A5CB-40676D3A8662}"/>
    <dgm:cxn modelId="{6DDD1A12-6608-4953-BD38-65338E9DBC40}" type="presParOf" srcId="{15C86073-A0B2-4DD6-9754-824309243B40}" destId="{FE17A441-ABC8-4297-868D-1E1E0E8C53A0}" srcOrd="0" destOrd="0" presId="urn:microsoft.com/office/officeart/2005/8/layout/hierarchy6"/>
    <dgm:cxn modelId="{8C29C28D-2887-4959-8FB6-A7C7DBED80C7}" type="presParOf" srcId="{FE17A441-ABC8-4297-868D-1E1E0E8C53A0}" destId="{FD28E943-62A4-458D-82E1-1AB410B7687F}" srcOrd="0" destOrd="0" presId="urn:microsoft.com/office/officeart/2005/8/layout/hierarchy6"/>
    <dgm:cxn modelId="{0AFDCDCE-1419-4A45-A457-4FB487A41342}" type="presParOf" srcId="{FE17A441-ABC8-4297-868D-1E1E0E8C53A0}" destId="{06ABCABA-FE2C-4FF5-8261-DD39FC25221A}" srcOrd="1" destOrd="0" presId="urn:microsoft.com/office/officeart/2005/8/layout/hierarchy6"/>
    <dgm:cxn modelId="{B957F3CB-2BCD-4A72-94E6-2FD43B7AB6D7}" type="presParOf" srcId="{06ABCABA-FE2C-4FF5-8261-DD39FC25221A}" destId="{7605B401-3C74-4508-B882-640FB2C12138}" srcOrd="0" destOrd="0" presId="urn:microsoft.com/office/officeart/2005/8/layout/hierarchy6"/>
    <dgm:cxn modelId="{0B8AA629-3AA8-4E84-9711-7387BF2CC371}" type="presParOf" srcId="{7605B401-3C74-4508-B882-640FB2C12138}" destId="{E000C519-A82C-482D-B61D-60A22C2AFBF2}" srcOrd="0" destOrd="0" presId="urn:microsoft.com/office/officeart/2005/8/layout/hierarchy6"/>
    <dgm:cxn modelId="{EDD949B1-4AC9-497D-B993-4203BDACFAC4}" type="presParOf" srcId="{7605B401-3C74-4508-B882-640FB2C12138}" destId="{E8C5C921-6B78-4BD9-AA29-C0258DA05F25}" srcOrd="1" destOrd="0" presId="urn:microsoft.com/office/officeart/2005/8/layout/hierarchy6"/>
    <dgm:cxn modelId="{F2819200-C26D-4EE2-851E-9C891567252D}" type="presParOf" srcId="{E8C5C921-6B78-4BD9-AA29-C0258DA05F25}" destId="{7441EA74-82BC-479D-B7EF-385A6CD9C50F}" srcOrd="0" destOrd="0" presId="urn:microsoft.com/office/officeart/2005/8/layout/hierarchy6"/>
    <dgm:cxn modelId="{7A6BF4DE-B509-4CCC-ACF8-E794D11E622A}" type="presParOf" srcId="{E8C5C921-6B78-4BD9-AA29-C0258DA05F25}" destId="{2D98206B-E3CB-43F8-BE6C-B2391E4D8670}" srcOrd="1" destOrd="0" presId="urn:microsoft.com/office/officeart/2005/8/layout/hierarchy6"/>
    <dgm:cxn modelId="{B2F8E473-2B0F-4625-AB59-E957AF9ACDCB}" type="presParOf" srcId="{2D98206B-E3CB-43F8-BE6C-B2391E4D8670}" destId="{3B7AA36A-A352-40E9-9118-6A935F570ECE}" srcOrd="0" destOrd="0" presId="urn:microsoft.com/office/officeart/2005/8/layout/hierarchy6"/>
    <dgm:cxn modelId="{6335BE40-A870-4D2B-BB97-E6438A66C472}" type="presParOf" srcId="{2D98206B-E3CB-43F8-BE6C-B2391E4D8670}" destId="{0B24FFAF-6BDF-42DB-82B6-765A4A8AD728}" srcOrd="1" destOrd="0" presId="urn:microsoft.com/office/officeart/2005/8/layout/hierarchy6"/>
    <dgm:cxn modelId="{44DB3886-BC28-4B1D-9055-09E173708E10}" type="presParOf" srcId="{E8C5C921-6B78-4BD9-AA29-C0258DA05F25}" destId="{3284A720-D9B3-4743-96E4-06754CCF8716}" srcOrd="2" destOrd="0" presId="urn:microsoft.com/office/officeart/2005/8/layout/hierarchy6"/>
    <dgm:cxn modelId="{98572922-90E0-4C4E-9582-3DAD0CD855BC}" type="presParOf" srcId="{E8C5C921-6B78-4BD9-AA29-C0258DA05F25}" destId="{EBA7704C-FC31-4E93-9056-5A8AE44CF41A}" srcOrd="3" destOrd="0" presId="urn:microsoft.com/office/officeart/2005/8/layout/hierarchy6"/>
    <dgm:cxn modelId="{69D826F1-46A4-416B-BC02-CDB66B74F350}" type="presParOf" srcId="{EBA7704C-FC31-4E93-9056-5A8AE44CF41A}" destId="{7623EF0A-F7C0-438D-AA61-CF3336D3EE49}" srcOrd="0" destOrd="0" presId="urn:microsoft.com/office/officeart/2005/8/layout/hierarchy6"/>
    <dgm:cxn modelId="{E625D548-3600-47A9-BB52-4DF9F1367149}" type="presParOf" srcId="{EBA7704C-FC31-4E93-9056-5A8AE44CF41A}" destId="{0772B667-6AF3-4C3A-9D6C-C02F1CB17134}" srcOrd="1" destOrd="0" presId="urn:microsoft.com/office/officeart/2005/8/layout/hierarchy6"/>
    <dgm:cxn modelId="{34EB45E0-68A0-4860-85DF-2E5CF354D790}" type="presParOf" srcId="{0772B667-6AF3-4C3A-9D6C-C02F1CB17134}" destId="{1BF652DD-EBFA-4318-BD74-1958D3B6FEBB}" srcOrd="0" destOrd="0" presId="urn:microsoft.com/office/officeart/2005/8/layout/hierarchy6"/>
    <dgm:cxn modelId="{C1DACEC3-BCE6-4CF4-A755-F7AC5E39C793}" type="presParOf" srcId="{0772B667-6AF3-4C3A-9D6C-C02F1CB17134}" destId="{F3AAE51E-FCCD-4FE0-8A99-185DCB2BF545}" srcOrd="1" destOrd="0" presId="urn:microsoft.com/office/officeart/2005/8/layout/hierarchy6"/>
    <dgm:cxn modelId="{D1F4B457-2319-4F31-A091-6CBFB071D546}" type="presParOf" srcId="{F3AAE51E-FCCD-4FE0-8A99-185DCB2BF545}" destId="{AA186C1B-E38C-46DC-9167-5FECA825DFA2}" srcOrd="0" destOrd="0" presId="urn:microsoft.com/office/officeart/2005/8/layout/hierarchy6"/>
    <dgm:cxn modelId="{63044A14-2F4A-4312-8EA6-9356002FD712}" type="presParOf" srcId="{F3AAE51E-FCCD-4FE0-8A99-185DCB2BF545}" destId="{B292D169-3A2D-4305-A5ED-A3CA5AB2C185}" srcOrd="1" destOrd="0" presId="urn:microsoft.com/office/officeart/2005/8/layout/hierarchy6"/>
    <dgm:cxn modelId="{D9DBD5B9-DF65-4F3D-B81A-8167C5BB0F9B}" type="presParOf" srcId="{0772B667-6AF3-4C3A-9D6C-C02F1CB17134}" destId="{50660B12-A86F-443B-A2F8-0547C1CFF694}" srcOrd="2" destOrd="0" presId="urn:microsoft.com/office/officeart/2005/8/layout/hierarchy6"/>
    <dgm:cxn modelId="{7A962FDB-DCF6-412E-BF93-C227E565B8A9}" type="presParOf" srcId="{0772B667-6AF3-4C3A-9D6C-C02F1CB17134}" destId="{16ED999E-0891-443C-A674-169303C64374}" srcOrd="3" destOrd="0" presId="urn:microsoft.com/office/officeart/2005/8/layout/hierarchy6"/>
    <dgm:cxn modelId="{B24B7478-70D6-4373-83E4-557444E7E596}" type="presParOf" srcId="{16ED999E-0891-443C-A674-169303C64374}" destId="{CD5FFF9E-0060-4822-8D34-EDAD12AB8668}" srcOrd="0" destOrd="0" presId="urn:microsoft.com/office/officeart/2005/8/layout/hierarchy6"/>
    <dgm:cxn modelId="{6D0C8C5E-2A77-4A60-9B0C-0D20C9E9F171}" type="presParOf" srcId="{16ED999E-0891-443C-A674-169303C64374}" destId="{4987DC20-1D77-43CD-9227-8F0679C46E49}" srcOrd="1" destOrd="0" presId="urn:microsoft.com/office/officeart/2005/8/layout/hierarchy6"/>
    <dgm:cxn modelId="{AA878164-E53D-40CE-879D-B4CCE943FC16}" type="presParOf" srcId="{0772B667-6AF3-4C3A-9D6C-C02F1CB17134}" destId="{38E92415-E300-46C6-A9E6-B32D8B0DD9E8}" srcOrd="4" destOrd="0" presId="urn:microsoft.com/office/officeart/2005/8/layout/hierarchy6"/>
    <dgm:cxn modelId="{EFC3C675-FCC2-4CEA-850C-9FA6EDB6FC3D}" type="presParOf" srcId="{0772B667-6AF3-4C3A-9D6C-C02F1CB17134}" destId="{BE944F0C-5024-4B9F-89F8-DEB58F1830E6}" srcOrd="5" destOrd="0" presId="urn:microsoft.com/office/officeart/2005/8/layout/hierarchy6"/>
    <dgm:cxn modelId="{097ABA0A-2AE7-481E-9CBD-F232F6A21306}" type="presParOf" srcId="{BE944F0C-5024-4B9F-89F8-DEB58F1830E6}" destId="{B45A24EC-7368-406B-9919-A5C57F0853EE}" srcOrd="0" destOrd="0" presId="urn:microsoft.com/office/officeart/2005/8/layout/hierarchy6"/>
    <dgm:cxn modelId="{701E28CA-0BC4-4950-B2A5-CA459D58B0EB}" type="presParOf" srcId="{BE944F0C-5024-4B9F-89F8-DEB58F1830E6}" destId="{B35F0BEF-84AB-4264-8928-64E00D487279}" srcOrd="1" destOrd="0" presId="urn:microsoft.com/office/officeart/2005/8/layout/hierarchy6"/>
    <dgm:cxn modelId="{607AB1E4-3BFA-4054-9B53-6EE9A77CDDE4}" type="presParOf" srcId="{15C86073-A0B2-4DD6-9754-824309243B40}" destId="{8BFF913E-CC69-4FE1-8FF4-4162577E6D12}" srcOrd="1" destOrd="0" presId="urn:microsoft.com/office/officeart/2005/8/layout/hierarchy6"/>
    <dgm:cxn modelId="{06C9BB97-A314-4C3D-8920-182970BCA9F1}" type="presParOf" srcId="{8BFF913E-CC69-4FE1-8FF4-4162577E6D12}" destId="{BB6631A1-0ED2-47F8-BC6B-93B9CF169481}" srcOrd="0" destOrd="0" presId="urn:microsoft.com/office/officeart/2005/8/layout/hierarchy6"/>
    <dgm:cxn modelId="{918B90CE-E1B1-4450-8FFF-FC1CA4C9CEFA}" type="presParOf" srcId="{BB6631A1-0ED2-47F8-BC6B-93B9CF169481}" destId="{A735FB23-795B-4E0B-A8A2-5CBC6F5471D4}" srcOrd="0" destOrd="0" presId="urn:microsoft.com/office/officeart/2005/8/layout/hierarchy6"/>
    <dgm:cxn modelId="{EAB09EA9-1325-4386-92C0-795466CA48A7}" type="presParOf" srcId="{BB6631A1-0ED2-47F8-BC6B-93B9CF169481}" destId="{0D0ABBA7-978B-4D63-9E4A-B81404F67378}" srcOrd="1" destOrd="0" presId="urn:microsoft.com/office/officeart/2005/8/layout/hierarchy6"/>
    <dgm:cxn modelId="{7C112952-328B-46FB-8D6C-9DA81A0C723E}" type="presParOf" srcId="{8BFF913E-CC69-4FE1-8FF4-4162577E6D12}" destId="{84B044AC-76C5-4DFA-BE50-6ABD300372DB}" srcOrd="1" destOrd="0" presId="urn:microsoft.com/office/officeart/2005/8/layout/hierarchy6"/>
    <dgm:cxn modelId="{F811221F-CCA4-4D4C-94D9-59EF70AAEF23}" type="presParOf" srcId="{84B044AC-76C5-4DFA-BE50-6ABD300372DB}" destId="{199803C1-3740-4552-AA27-F5E62B1CC4D4}" srcOrd="0" destOrd="0" presId="urn:microsoft.com/office/officeart/2005/8/layout/hierarchy6"/>
    <dgm:cxn modelId="{146ED11B-1E49-4D1E-A1A0-D06EC7C63D34}" type="presParOf" srcId="{8BFF913E-CC69-4FE1-8FF4-4162577E6D12}" destId="{CABEB21F-F0EF-4BFE-A480-F4FF3D148B80}" srcOrd="2" destOrd="0" presId="urn:microsoft.com/office/officeart/2005/8/layout/hierarchy6"/>
    <dgm:cxn modelId="{FB8DD7F7-1445-4140-B1D0-D2D1F8756518}" type="presParOf" srcId="{CABEB21F-F0EF-4BFE-A480-F4FF3D148B80}" destId="{0B2933BA-FF55-4DF6-9B88-FD0D87BCD374}" srcOrd="0" destOrd="0" presId="urn:microsoft.com/office/officeart/2005/8/layout/hierarchy6"/>
    <dgm:cxn modelId="{EBA8E0C8-5987-4FAD-B7D8-A08ADA5F0A7C}" type="presParOf" srcId="{CABEB21F-F0EF-4BFE-A480-F4FF3D148B80}" destId="{BD5DB934-69DF-4B93-83AA-E9FE0EBFFFC7}" srcOrd="1" destOrd="0" presId="urn:microsoft.com/office/officeart/2005/8/layout/hierarchy6"/>
    <dgm:cxn modelId="{152A636D-334D-4DC0-94EF-1B1BAECC7B9D}" type="presParOf" srcId="{8BFF913E-CC69-4FE1-8FF4-4162577E6D12}" destId="{0B2CA146-F944-46AF-991D-DE761DFF84A9}" srcOrd="3" destOrd="0" presId="urn:microsoft.com/office/officeart/2005/8/layout/hierarchy6"/>
    <dgm:cxn modelId="{89458FE1-0D41-414D-AE68-4AB1B3993F85}" type="presParOf" srcId="{0B2CA146-F944-46AF-991D-DE761DFF84A9}" destId="{CA5D7860-8DF8-430B-8ACB-272CE48DE16C}" srcOrd="0" destOrd="0" presId="urn:microsoft.com/office/officeart/2005/8/layout/hierarchy6"/>
    <dgm:cxn modelId="{8F5E359C-C9EB-4668-A4C0-3FD89FE8552E}" type="presParOf" srcId="{8BFF913E-CC69-4FE1-8FF4-4162577E6D12}" destId="{74E9C757-C650-41C0-A915-73641B4CC739}" srcOrd="4" destOrd="0" presId="urn:microsoft.com/office/officeart/2005/8/layout/hierarchy6"/>
    <dgm:cxn modelId="{69A11359-D3F3-4D77-ABFD-8729265084DB}" type="presParOf" srcId="{74E9C757-C650-41C0-A915-73641B4CC739}" destId="{0A8B066E-29FA-4D98-A491-C6AC9C2DA023}" srcOrd="0" destOrd="0" presId="urn:microsoft.com/office/officeart/2005/8/layout/hierarchy6"/>
    <dgm:cxn modelId="{2928DAB6-7FA2-4176-BAC0-72CDA1E5EC99}" type="presParOf" srcId="{74E9C757-C650-41C0-A915-73641B4CC739}" destId="{4B2B48A6-E6AB-4F22-BDCE-8E8CA1FA13F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F8E2CA-F9E3-40FE-B866-62EDA7B8B525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421DE2-377A-4642-B4D6-BF89FCB9E364}">
      <dgm:prSet/>
      <dgm:spPr/>
      <dgm:t>
        <a:bodyPr/>
        <a:lstStyle/>
        <a:p>
          <a:r>
            <a:rPr lang="en-US"/>
            <a:t>Train the data to a time series data set</a:t>
          </a:r>
        </a:p>
      </dgm:t>
    </dgm:pt>
    <dgm:pt modelId="{EA105B08-EE62-4429-998F-A93328A73A0F}" type="parTrans" cxnId="{0449AD19-9F4A-4284-AA3D-6AFD63247C8D}">
      <dgm:prSet/>
      <dgm:spPr/>
      <dgm:t>
        <a:bodyPr/>
        <a:lstStyle/>
        <a:p>
          <a:endParaRPr lang="en-US"/>
        </a:p>
      </dgm:t>
    </dgm:pt>
    <dgm:pt modelId="{9E865409-4CEC-4A72-A3FA-D1CA6E3F772F}" type="sibTrans" cxnId="{0449AD19-9F4A-4284-AA3D-6AFD63247C8D}">
      <dgm:prSet/>
      <dgm:spPr/>
      <dgm:t>
        <a:bodyPr/>
        <a:lstStyle/>
        <a:p>
          <a:endParaRPr lang="en-US"/>
        </a:p>
      </dgm:t>
    </dgm:pt>
    <dgm:pt modelId="{5D35D592-3EBF-41A2-9123-2DD8EBFFD511}">
      <dgm:prSet/>
      <dgm:spPr/>
      <dgm:t>
        <a:bodyPr/>
        <a:lstStyle/>
        <a:p>
          <a:r>
            <a:rPr lang="en-US"/>
            <a:t>Test the Time Series Data</a:t>
          </a:r>
        </a:p>
      </dgm:t>
    </dgm:pt>
    <dgm:pt modelId="{58CBB286-E426-49D2-A2FF-3A3F19BEE6FC}" type="parTrans" cxnId="{9A5C43E6-A988-4A93-874A-D15A3A02BC67}">
      <dgm:prSet/>
      <dgm:spPr/>
      <dgm:t>
        <a:bodyPr/>
        <a:lstStyle/>
        <a:p>
          <a:endParaRPr lang="en-US"/>
        </a:p>
      </dgm:t>
    </dgm:pt>
    <dgm:pt modelId="{A002F20D-D942-4F5B-9300-A61B2B02FFE4}" type="sibTrans" cxnId="{9A5C43E6-A988-4A93-874A-D15A3A02BC67}">
      <dgm:prSet/>
      <dgm:spPr/>
      <dgm:t>
        <a:bodyPr/>
        <a:lstStyle/>
        <a:p>
          <a:endParaRPr lang="en-US"/>
        </a:p>
      </dgm:t>
    </dgm:pt>
    <dgm:pt modelId="{1A028366-ED11-4F10-A32F-5EB300913801}">
      <dgm:prSet/>
      <dgm:spPr/>
      <dgm:t>
        <a:bodyPr/>
        <a:lstStyle/>
        <a:p>
          <a:r>
            <a:rPr lang="en-US"/>
            <a:t>Decompose Seasonality</a:t>
          </a:r>
        </a:p>
      </dgm:t>
    </dgm:pt>
    <dgm:pt modelId="{B2BB5E49-C09F-412F-B47D-4E204C522957}" type="parTrans" cxnId="{D707795B-3A79-493D-B603-F0EE0B07603E}">
      <dgm:prSet/>
      <dgm:spPr/>
      <dgm:t>
        <a:bodyPr/>
        <a:lstStyle/>
        <a:p>
          <a:endParaRPr lang="en-US"/>
        </a:p>
      </dgm:t>
    </dgm:pt>
    <dgm:pt modelId="{DB4F0F06-1C25-46DD-8A21-8CB55A6B3E64}" type="sibTrans" cxnId="{D707795B-3A79-493D-B603-F0EE0B07603E}">
      <dgm:prSet/>
      <dgm:spPr/>
      <dgm:t>
        <a:bodyPr/>
        <a:lstStyle/>
        <a:p>
          <a:endParaRPr lang="en-US"/>
        </a:p>
      </dgm:t>
    </dgm:pt>
    <dgm:pt modelId="{2FFB960B-B56C-40E8-85D4-A1CCCA7C0AC4}">
      <dgm:prSet/>
      <dgm:spPr/>
      <dgm:t>
        <a:bodyPr/>
        <a:lstStyle/>
        <a:p>
          <a:r>
            <a:rPr lang="en-US"/>
            <a:t>Smooth the data </a:t>
          </a:r>
        </a:p>
      </dgm:t>
    </dgm:pt>
    <dgm:pt modelId="{7C19D97D-992A-464D-8436-BAEE37BBE396}" type="parTrans" cxnId="{924C4407-3D57-4213-8C38-E5A386FFFF58}">
      <dgm:prSet/>
      <dgm:spPr/>
      <dgm:t>
        <a:bodyPr/>
        <a:lstStyle/>
        <a:p>
          <a:endParaRPr lang="en-US"/>
        </a:p>
      </dgm:t>
    </dgm:pt>
    <dgm:pt modelId="{2EC76276-07DD-4187-B872-19B6C45C4385}" type="sibTrans" cxnId="{924C4407-3D57-4213-8C38-E5A386FFFF58}">
      <dgm:prSet/>
      <dgm:spPr/>
      <dgm:t>
        <a:bodyPr/>
        <a:lstStyle/>
        <a:p>
          <a:endParaRPr lang="en-US"/>
        </a:p>
      </dgm:t>
    </dgm:pt>
    <dgm:pt modelId="{24D46EAC-6799-46B1-B76D-74536BDCBA2D}">
      <dgm:prSet/>
      <dgm:spPr/>
      <dgm:t>
        <a:bodyPr/>
        <a:lstStyle/>
        <a:p>
          <a:r>
            <a:rPr lang="en-US"/>
            <a:t>Forecasts using Holtwinters,ETS,ARIMA,MLR</a:t>
          </a:r>
        </a:p>
      </dgm:t>
    </dgm:pt>
    <dgm:pt modelId="{8FBA0799-A788-4E6D-B692-F2E96D090068}" type="parTrans" cxnId="{A85CF4A2-9552-463C-BE5F-35D48B4978C2}">
      <dgm:prSet/>
      <dgm:spPr/>
      <dgm:t>
        <a:bodyPr/>
        <a:lstStyle/>
        <a:p>
          <a:endParaRPr lang="en-US"/>
        </a:p>
      </dgm:t>
    </dgm:pt>
    <dgm:pt modelId="{334EEDE2-92EA-4F73-BA21-BFFB1F6E93D2}" type="sibTrans" cxnId="{A85CF4A2-9552-463C-BE5F-35D48B4978C2}">
      <dgm:prSet/>
      <dgm:spPr/>
      <dgm:t>
        <a:bodyPr/>
        <a:lstStyle/>
        <a:p>
          <a:endParaRPr lang="en-US"/>
        </a:p>
      </dgm:t>
    </dgm:pt>
    <dgm:pt modelId="{F724E3BA-6CA2-47FA-ABFA-1C8D115E57B7}">
      <dgm:prSet/>
      <dgm:spPr/>
      <dgm:t>
        <a:bodyPr/>
        <a:lstStyle/>
        <a:p>
          <a:r>
            <a:rPr lang="en-US"/>
            <a:t>Validate the models</a:t>
          </a:r>
        </a:p>
      </dgm:t>
    </dgm:pt>
    <dgm:pt modelId="{C66EC923-248C-498F-BCC0-E34E25901FED}" type="parTrans" cxnId="{4EA57C33-B7A1-4332-BA8F-0D58142C51EA}">
      <dgm:prSet/>
      <dgm:spPr/>
      <dgm:t>
        <a:bodyPr/>
        <a:lstStyle/>
        <a:p>
          <a:endParaRPr lang="en-US"/>
        </a:p>
      </dgm:t>
    </dgm:pt>
    <dgm:pt modelId="{FA5154A6-607A-4543-8FD3-A2FA9DF9D7DB}" type="sibTrans" cxnId="{4EA57C33-B7A1-4332-BA8F-0D58142C51EA}">
      <dgm:prSet/>
      <dgm:spPr/>
      <dgm:t>
        <a:bodyPr/>
        <a:lstStyle/>
        <a:p>
          <a:endParaRPr lang="en-US"/>
        </a:p>
      </dgm:t>
    </dgm:pt>
    <dgm:pt modelId="{AE244A2D-205B-4D3B-AAFD-52A8A3F60B92}">
      <dgm:prSet/>
      <dgm:spPr/>
      <dgm:t>
        <a:bodyPr/>
        <a:lstStyle/>
        <a:p>
          <a:r>
            <a:rPr lang="en-US"/>
            <a:t>Predict the bookings for the next season</a:t>
          </a:r>
        </a:p>
      </dgm:t>
    </dgm:pt>
    <dgm:pt modelId="{AC246A57-FAC7-44F7-852F-B02BDAE93D29}" type="parTrans" cxnId="{13AC8800-DB0C-44B5-B4FB-88419EFDF6EA}">
      <dgm:prSet/>
      <dgm:spPr/>
      <dgm:t>
        <a:bodyPr/>
        <a:lstStyle/>
        <a:p>
          <a:endParaRPr lang="en-US"/>
        </a:p>
      </dgm:t>
    </dgm:pt>
    <dgm:pt modelId="{4FF9466D-308C-4E78-BFD8-309AB7739496}" type="sibTrans" cxnId="{13AC8800-DB0C-44B5-B4FB-88419EFDF6EA}">
      <dgm:prSet/>
      <dgm:spPr/>
      <dgm:t>
        <a:bodyPr/>
        <a:lstStyle/>
        <a:p>
          <a:endParaRPr lang="en-US"/>
        </a:p>
      </dgm:t>
    </dgm:pt>
    <dgm:pt modelId="{38685A3A-4152-4040-B4BA-B6436ED854C4}" type="pres">
      <dgm:prSet presAssocID="{C2F8E2CA-F9E3-40FE-B866-62EDA7B8B525}" presName="Name0" presStyleCnt="0">
        <dgm:presLayoutVars>
          <dgm:dir/>
          <dgm:resizeHandles val="exact"/>
        </dgm:presLayoutVars>
      </dgm:prSet>
      <dgm:spPr/>
    </dgm:pt>
    <dgm:pt modelId="{FA237C2F-CAF7-49EC-A95F-BAD2D22A5AD6}" type="pres">
      <dgm:prSet presAssocID="{65421DE2-377A-4642-B4D6-BF89FCB9E364}" presName="node" presStyleLbl="node1" presStyleIdx="0" presStyleCnt="7">
        <dgm:presLayoutVars>
          <dgm:bulletEnabled val="1"/>
        </dgm:presLayoutVars>
      </dgm:prSet>
      <dgm:spPr/>
    </dgm:pt>
    <dgm:pt modelId="{16E84229-ECE7-4CC6-85A6-2E8B581DCBEE}" type="pres">
      <dgm:prSet presAssocID="{9E865409-4CEC-4A72-A3FA-D1CA6E3F772F}" presName="sibTrans" presStyleLbl="sibTrans1D1" presStyleIdx="0" presStyleCnt="6"/>
      <dgm:spPr/>
    </dgm:pt>
    <dgm:pt modelId="{AEE70D2B-A07F-462A-BB35-6D92958695F5}" type="pres">
      <dgm:prSet presAssocID="{9E865409-4CEC-4A72-A3FA-D1CA6E3F772F}" presName="connectorText" presStyleLbl="sibTrans1D1" presStyleIdx="0" presStyleCnt="6"/>
      <dgm:spPr/>
    </dgm:pt>
    <dgm:pt modelId="{EFD89C67-6EC4-469E-8ED9-5771EF50F400}" type="pres">
      <dgm:prSet presAssocID="{5D35D592-3EBF-41A2-9123-2DD8EBFFD511}" presName="node" presStyleLbl="node1" presStyleIdx="1" presStyleCnt="7">
        <dgm:presLayoutVars>
          <dgm:bulletEnabled val="1"/>
        </dgm:presLayoutVars>
      </dgm:prSet>
      <dgm:spPr/>
    </dgm:pt>
    <dgm:pt modelId="{5C0D2329-6EE4-442E-B784-8693A63EB05C}" type="pres">
      <dgm:prSet presAssocID="{A002F20D-D942-4F5B-9300-A61B2B02FFE4}" presName="sibTrans" presStyleLbl="sibTrans1D1" presStyleIdx="1" presStyleCnt="6"/>
      <dgm:spPr/>
    </dgm:pt>
    <dgm:pt modelId="{84671B20-D115-4CEC-87F8-823F03A84CA6}" type="pres">
      <dgm:prSet presAssocID="{A002F20D-D942-4F5B-9300-A61B2B02FFE4}" presName="connectorText" presStyleLbl="sibTrans1D1" presStyleIdx="1" presStyleCnt="6"/>
      <dgm:spPr/>
    </dgm:pt>
    <dgm:pt modelId="{D69A4E4D-47B6-405E-9415-94F2715C5357}" type="pres">
      <dgm:prSet presAssocID="{1A028366-ED11-4F10-A32F-5EB300913801}" presName="node" presStyleLbl="node1" presStyleIdx="2" presStyleCnt="7">
        <dgm:presLayoutVars>
          <dgm:bulletEnabled val="1"/>
        </dgm:presLayoutVars>
      </dgm:prSet>
      <dgm:spPr/>
    </dgm:pt>
    <dgm:pt modelId="{8FDE8140-0F10-4DED-B41D-398B39BC67D2}" type="pres">
      <dgm:prSet presAssocID="{DB4F0F06-1C25-46DD-8A21-8CB55A6B3E64}" presName="sibTrans" presStyleLbl="sibTrans1D1" presStyleIdx="2" presStyleCnt="6"/>
      <dgm:spPr/>
    </dgm:pt>
    <dgm:pt modelId="{9E47CD31-7F44-445D-88FE-FA58B0D03593}" type="pres">
      <dgm:prSet presAssocID="{DB4F0F06-1C25-46DD-8A21-8CB55A6B3E64}" presName="connectorText" presStyleLbl="sibTrans1D1" presStyleIdx="2" presStyleCnt="6"/>
      <dgm:spPr/>
    </dgm:pt>
    <dgm:pt modelId="{014486F4-03F2-4EA4-9317-8E82C669ACDF}" type="pres">
      <dgm:prSet presAssocID="{2FFB960B-B56C-40E8-85D4-A1CCCA7C0AC4}" presName="node" presStyleLbl="node1" presStyleIdx="3" presStyleCnt="7">
        <dgm:presLayoutVars>
          <dgm:bulletEnabled val="1"/>
        </dgm:presLayoutVars>
      </dgm:prSet>
      <dgm:spPr/>
    </dgm:pt>
    <dgm:pt modelId="{E162EE24-1C17-43EB-89FD-B55E8CD8C953}" type="pres">
      <dgm:prSet presAssocID="{2EC76276-07DD-4187-B872-19B6C45C4385}" presName="sibTrans" presStyleLbl="sibTrans1D1" presStyleIdx="3" presStyleCnt="6"/>
      <dgm:spPr/>
    </dgm:pt>
    <dgm:pt modelId="{5FF4A35B-B4F5-4465-8949-D01842228FB6}" type="pres">
      <dgm:prSet presAssocID="{2EC76276-07DD-4187-B872-19B6C45C4385}" presName="connectorText" presStyleLbl="sibTrans1D1" presStyleIdx="3" presStyleCnt="6"/>
      <dgm:spPr/>
    </dgm:pt>
    <dgm:pt modelId="{9FD285B6-3320-4247-BD1C-60AA52FE7957}" type="pres">
      <dgm:prSet presAssocID="{24D46EAC-6799-46B1-B76D-74536BDCBA2D}" presName="node" presStyleLbl="node1" presStyleIdx="4" presStyleCnt="7">
        <dgm:presLayoutVars>
          <dgm:bulletEnabled val="1"/>
        </dgm:presLayoutVars>
      </dgm:prSet>
      <dgm:spPr/>
    </dgm:pt>
    <dgm:pt modelId="{CA6117BA-3E9D-4F21-850C-899FCD908A30}" type="pres">
      <dgm:prSet presAssocID="{334EEDE2-92EA-4F73-BA21-BFFB1F6E93D2}" presName="sibTrans" presStyleLbl="sibTrans1D1" presStyleIdx="4" presStyleCnt="6"/>
      <dgm:spPr/>
    </dgm:pt>
    <dgm:pt modelId="{EE388B0E-B103-42AC-8B89-227AE4F02857}" type="pres">
      <dgm:prSet presAssocID="{334EEDE2-92EA-4F73-BA21-BFFB1F6E93D2}" presName="connectorText" presStyleLbl="sibTrans1D1" presStyleIdx="4" presStyleCnt="6"/>
      <dgm:spPr/>
    </dgm:pt>
    <dgm:pt modelId="{6697E196-53FF-4E92-B194-2D4B4A6936FD}" type="pres">
      <dgm:prSet presAssocID="{F724E3BA-6CA2-47FA-ABFA-1C8D115E57B7}" presName="node" presStyleLbl="node1" presStyleIdx="5" presStyleCnt="7">
        <dgm:presLayoutVars>
          <dgm:bulletEnabled val="1"/>
        </dgm:presLayoutVars>
      </dgm:prSet>
      <dgm:spPr/>
    </dgm:pt>
    <dgm:pt modelId="{441E2CFC-3A08-4EBA-8685-3811BCCB362B}" type="pres">
      <dgm:prSet presAssocID="{FA5154A6-607A-4543-8FD3-A2FA9DF9D7DB}" presName="sibTrans" presStyleLbl="sibTrans1D1" presStyleIdx="5" presStyleCnt="6"/>
      <dgm:spPr/>
    </dgm:pt>
    <dgm:pt modelId="{ED1E9E48-D514-4120-BD38-B549C26516E1}" type="pres">
      <dgm:prSet presAssocID="{FA5154A6-607A-4543-8FD3-A2FA9DF9D7DB}" presName="connectorText" presStyleLbl="sibTrans1D1" presStyleIdx="5" presStyleCnt="6"/>
      <dgm:spPr/>
    </dgm:pt>
    <dgm:pt modelId="{9289BF43-B67F-4409-ADF6-665EFDDBC7FA}" type="pres">
      <dgm:prSet presAssocID="{AE244A2D-205B-4D3B-AAFD-52A8A3F60B92}" presName="node" presStyleLbl="node1" presStyleIdx="6" presStyleCnt="7">
        <dgm:presLayoutVars>
          <dgm:bulletEnabled val="1"/>
        </dgm:presLayoutVars>
      </dgm:prSet>
      <dgm:spPr/>
    </dgm:pt>
  </dgm:ptLst>
  <dgm:cxnLst>
    <dgm:cxn modelId="{13AC8800-DB0C-44B5-B4FB-88419EFDF6EA}" srcId="{C2F8E2CA-F9E3-40FE-B866-62EDA7B8B525}" destId="{AE244A2D-205B-4D3B-AAFD-52A8A3F60B92}" srcOrd="6" destOrd="0" parTransId="{AC246A57-FAC7-44F7-852F-B02BDAE93D29}" sibTransId="{4FF9466D-308C-4E78-BFD8-309AB7739496}"/>
    <dgm:cxn modelId="{924C4407-3D57-4213-8C38-E5A386FFFF58}" srcId="{C2F8E2CA-F9E3-40FE-B866-62EDA7B8B525}" destId="{2FFB960B-B56C-40E8-85D4-A1CCCA7C0AC4}" srcOrd="3" destOrd="0" parTransId="{7C19D97D-992A-464D-8436-BAEE37BBE396}" sibTransId="{2EC76276-07DD-4187-B872-19B6C45C4385}"/>
    <dgm:cxn modelId="{1974310E-2E0E-4CD7-A56C-824CE4DBFDA3}" type="presOf" srcId="{2EC76276-07DD-4187-B872-19B6C45C4385}" destId="{E162EE24-1C17-43EB-89FD-B55E8CD8C953}" srcOrd="0" destOrd="0" presId="urn:microsoft.com/office/officeart/2016/7/layout/RepeatingBendingProcessNew"/>
    <dgm:cxn modelId="{E0479013-C749-4A46-80E0-2BF6180F0250}" type="presOf" srcId="{24D46EAC-6799-46B1-B76D-74536BDCBA2D}" destId="{9FD285B6-3320-4247-BD1C-60AA52FE7957}" srcOrd="0" destOrd="0" presId="urn:microsoft.com/office/officeart/2016/7/layout/RepeatingBendingProcessNew"/>
    <dgm:cxn modelId="{40EF0C19-2602-4E12-93FB-99F3A904D8C4}" type="presOf" srcId="{334EEDE2-92EA-4F73-BA21-BFFB1F6E93D2}" destId="{EE388B0E-B103-42AC-8B89-227AE4F02857}" srcOrd="1" destOrd="0" presId="urn:microsoft.com/office/officeart/2016/7/layout/RepeatingBendingProcessNew"/>
    <dgm:cxn modelId="{0449AD19-9F4A-4284-AA3D-6AFD63247C8D}" srcId="{C2F8E2CA-F9E3-40FE-B866-62EDA7B8B525}" destId="{65421DE2-377A-4642-B4D6-BF89FCB9E364}" srcOrd="0" destOrd="0" parTransId="{EA105B08-EE62-4429-998F-A93328A73A0F}" sibTransId="{9E865409-4CEC-4A72-A3FA-D1CA6E3F772F}"/>
    <dgm:cxn modelId="{A5053B1D-EA37-4049-92A2-1475964DD966}" type="presOf" srcId="{9E865409-4CEC-4A72-A3FA-D1CA6E3F772F}" destId="{AEE70D2B-A07F-462A-BB35-6D92958695F5}" srcOrd="1" destOrd="0" presId="urn:microsoft.com/office/officeart/2016/7/layout/RepeatingBendingProcessNew"/>
    <dgm:cxn modelId="{C535121F-4A3A-4B70-A90F-14DEFFAAD93B}" type="presOf" srcId="{65421DE2-377A-4642-B4D6-BF89FCB9E364}" destId="{FA237C2F-CAF7-49EC-A95F-BAD2D22A5AD6}" srcOrd="0" destOrd="0" presId="urn:microsoft.com/office/officeart/2016/7/layout/RepeatingBendingProcessNew"/>
    <dgm:cxn modelId="{3B4DFB2C-1923-48EA-95ED-E8CAE147F697}" type="presOf" srcId="{1A028366-ED11-4F10-A32F-5EB300913801}" destId="{D69A4E4D-47B6-405E-9415-94F2715C5357}" srcOrd="0" destOrd="0" presId="urn:microsoft.com/office/officeart/2016/7/layout/RepeatingBendingProcessNew"/>
    <dgm:cxn modelId="{4EA57C33-B7A1-4332-BA8F-0D58142C51EA}" srcId="{C2F8E2CA-F9E3-40FE-B866-62EDA7B8B525}" destId="{F724E3BA-6CA2-47FA-ABFA-1C8D115E57B7}" srcOrd="5" destOrd="0" parTransId="{C66EC923-248C-498F-BCC0-E34E25901FED}" sibTransId="{FA5154A6-607A-4543-8FD3-A2FA9DF9D7DB}"/>
    <dgm:cxn modelId="{D46EEA39-76B4-4042-8251-451737F20226}" type="presOf" srcId="{FA5154A6-607A-4543-8FD3-A2FA9DF9D7DB}" destId="{ED1E9E48-D514-4120-BD38-B549C26516E1}" srcOrd="1" destOrd="0" presId="urn:microsoft.com/office/officeart/2016/7/layout/RepeatingBendingProcessNew"/>
    <dgm:cxn modelId="{D707795B-3A79-493D-B603-F0EE0B07603E}" srcId="{C2F8E2CA-F9E3-40FE-B866-62EDA7B8B525}" destId="{1A028366-ED11-4F10-A32F-5EB300913801}" srcOrd="2" destOrd="0" parTransId="{B2BB5E49-C09F-412F-B47D-4E204C522957}" sibTransId="{DB4F0F06-1C25-46DD-8A21-8CB55A6B3E64}"/>
    <dgm:cxn modelId="{CBF49464-85AB-4767-B944-0F94A50820B9}" type="presOf" srcId="{9E865409-4CEC-4A72-A3FA-D1CA6E3F772F}" destId="{16E84229-ECE7-4CC6-85A6-2E8B581DCBEE}" srcOrd="0" destOrd="0" presId="urn:microsoft.com/office/officeart/2016/7/layout/RepeatingBendingProcessNew"/>
    <dgm:cxn modelId="{51C22968-0755-4608-B143-60F7079C77F5}" type="presOf" srcId="{C2F8E2CA-F9E3-40FE-B866-62EDA7B8B525}" destId="{38685A3A-4152-4040-B4BA-B6436ED854C4}" srcOrd="0" destOrd="0" presId="urn:microsoft.com/office/officeart/2016/7/layout/RepeatingBendingProcessNew"/>
    <dgm:cxn modelId="{5FC73D49-BCF5-43ED-A219-7847C6A0DE9D}" type="presOf" srcId="{DB4F0F06-1C25-46DD-8A21-8CB55A6B3E64}" destId="{9E47CD31-7F44-445D-88FE-FA58B0D03593}" srcOrd="1" destOrd="0" presId="urn:microsoft.com/office/officeart/2016/7/layout/RepeatingBendingProcessNew"/>
    <dgm:cxn modelId="{F338A14D-A3BA-42D0-A5AB-F30763E7A755}" type="presOf" srcId="{5D35D592-3EBF-41A2-9123-2DD8EBFFD511}" destId="{EFD89C67-6EC4-469E-8ED9-5771EF50F400}" srcOrd="0" destOrd="0" presId="urn:microsoft.com/office/officeart/2016/7/layout/RepeatingBendingProcessNew"/>
    <dgm:cxn modelId="{E9A73873-EEC8-4D68-B81B-4E576BBF94FB}" type="presOf" srcId="{F724E3BA-6CA2-47FA-ABFA-1C8D115E57B7}" destId="{6697E196-53FF-4E92-B194-2D4B4A6936FD}" srcOrd="0" destOrd="0" presId="urn:microsoft.com/office/officeart/2016/7/layout/RepeatingBendingProcessNew"/>
    <dgm:cxn modelId="{A2E73A95-E0F7-4A86-9458-BB81073DF410}" type="presOf" srcId="{A002F20D-D942-4F5B-9300-A61B2B02FFE4}" destId="{84671B20-D115-4CEC-87F8-823F03A84CA6}" srcOrd="1" destOrd="0" presId="urn:microsoft.com/office/officeart/2016/7/layout/RepeatingBendingProcessNew"/>
    <dgm:cxn modelId="{A8D07D9B-B4F4-4C33-BDF0-A6B45788782F}" type="presOf" srcId="{DB4F0F06-1C25-46DD-8A21-8CB55A6B3E64}" destId="{8FDE8140-0F10-4DED-B41D-398B39BC67D2}" srcOrd="0" destOrd="0" presId="urn:microsoft.com/office/officeart/2016/7/layout/RepeatingBendingProcessNew"/>
    <dgm:cxn modelId="{A85CF4A2-9552-463C-BE5F-35D48B4978C2}" srcId="{C2F8E2CA-F9E3-40FE-B866-62EDA7B8B525}" destId="{24D46EAC-6799-46B1-B76D-74536BDCBA2D}" srcOrd="4" destOrd="0" parTransId="{8FBA0799-A788-4E6D-B692-F2E96D090068}" sibTransId="{334EEDE2-92EA-4F73-BA21-BFFB1F6E93D2}"/>
    <dgm:cxn modelId="{F6EC54D0-37C0-42E0-AC25-2D99B765015C}" type="presOf" srcId="{334EEDE2-92EA-4F73-BA21-BFFB1F6E93D2}" destId="{CA6117BA-3E9D-4F21-850C-899FCD908A30}" srcOrd="0" destOrd="0" presId="urn:microsoft.com/office/officeart/2016/7/layout/RepeatingBendingProcessNew"/>
    <dgm:cxn modelId="{DE8564D3-CB30-4350-AB4D-9E2E95A01E77}" type="presOf" srcId="{2FFB960B-B56C-40E8-85D4-A1CCCA7C0AC4}" destId="{014486F4-03F2-4EA4-9317-8E82C669ACDF}" srcOrd="0" destOrd="0" presId="urn:microsoft.com/office/officeart/2016/7/layout/RepeatingBendingProcessNew"/>
    <dgm:cxn modelId="{85BE05DB-EC62-4B9F-9963-457AC7A891C9}" type="presOf" srcId="{2EC76276-07DD-4187-B872-19B6C45C4385}" destId="{5FF4A35B-B4F5-4465-8949-D01842228FB6}" srcOrd="1" destOrd="0" presId="urn:microsoft.com/office/officeart/2016/7/layout/RepeatingBendingProcessNew"/>
    <dgm:cxn modelId="{EC1E88DB-87EB-49FE-99C0-186E27835C00}" type="presOf" srcId="{FA5154A6-607A-4543-8FD3-A2FA9DF9D7DB}" destId="{441E2CFC-3A08-4EBA-8685-3811BCCB362B}" srcOrd="0" destOrd="0" presId="urn:microsoft.com/office/officeart/2016/7/layout/RepeatingBendingProcessNew"/>
    <dgm:cxn modelId="{9A5C43E6-A988-4A93-874A-D15A3A02BC67}" srcId="{C2F8E2CA-F9E3-40FE-B866-62EDA7B8B525}" destId="{5D35D592-3EBF-41A2-9123-2DD8EBFFD511}" srcOrd="1" destOrd="0" parTransId="{58CBB286-E426-49D2-A2FF-3A3F19BEE6FC}" sibTransId="{A002F20D-D942-4F5B-9300-A61B2B02FFE4}"/>
    <dgm:cxn modelId="{440B73E9-BA3C-4C96-AB9C-0ADC492C8C4C}" type="presOf" srcId="{AE244A2D-205B-4D3B-AAFD-52A8A3F60B92}" destId="{9289BF43-B67F-4409-ADF6-665EFDDBC7FA}" srcOrd="0" destOrd="0" presId="urn:microsoft.com/office/officeart/2016/7/layout/RepeatingBendingProcessNew"/>
    <dgm:cxn modelId="{C6AEF7FA-4265-489E-86FC-A418944252F4}" type="presOf" srcId="{A002F20D-D942-4F5B-9300-A61B2B02FFE4}" destId="{5C0D2329-6EE4-442E-B784-8693A63EB05C}" srcOrd="0" destOrd="0" presId="urn:microsoft.com/office/officeart/2016/7/layout/RepeatingBendingProcessNew"/>
    <dgm:cxn modelId="{F86D21C3-FCAB-4385-807C-EA5B83B015AA}" type="presParOf" srcId="{38685A3A-4152-4040-B4BA-B6436ED854C4}" destId="{FA237C2F-CAF7-49EC-A95F-BAD2D22A5AD6}" srcOrd="0" destOrd="0" presId="urn:microsoft.com/office/officeart/2016/7/layout/RepeatingBendingProcessNew"/>
    <dgm:cxn modelId="{F5C5057A-A3FB-49DD-90CB-329DB8E3CF32}" type="presParOf" srcId="{38685A3A-4152-4040-B4BA-B6436ED854C4}" destId="{16E84229-ECE7-4CC6-85A6-2E8B581DCBEE}" srcOrd="1" destOrd="0" presId="urn:microsoft.com/office/officeart/2016/7/layout/RepeatingBendingProcessNew"/>
    <dgm:cxn modelId="{DADD904C-0376-4E8E-858B-B3D8EC246F39}" type="presParOf" srcId="{16E84229-ECE7-4CC6-85A6-2E8B581DCBEE}" destId="{AEE70D2B-A07F-462A-BB35-6D92958695F5}" srcOrd="0" destOrd="0" presId="urn:microsoft.com/office/officeart/2016/7/layout/RepeatingBendingProcessNew"/>
    <dgm:cxn modelId="{FD276389-FB41-4CD1-811B-8F980E3F2A06}" type="presParOf" srcId="{38685A3A-4152-4040-B4BA-B6436ED854C4}" destId="{EFD89C67-6EC4-469E-8ED9-5771EF50F400}" srcOrd="2" destOrd="0" presId="urn:microsoft.com/office/officeart/2016/7/layout/RepeatingBendingProcessNew"/>
    <dgm:cxn modelId="{36AA7795-E576-4821-962E-4181182E1822}" type="presParOf" srcId="{38685A3A-4152-4040-B4BA-B6436ED854C4}" destId="{5C0D2329-6EE4-442E-B784-8693A63EB05C}" srcOrd="3" destOrd="0" presId="urn:microsoft.com/office/officeart/2016/7/layout/RepeatingBendingProcessNew"/>
    <dgm:cxn modelId="{E7E2FAE2-83A2-4CA0-8FED-4FF69D573423}" type="presParOf" srcId="{5C0D2329-6EE4-442E-B784-8693A63EB05C}" destId="{84671B20-D115-4CEC-87F8-823F03A84CA6}" srcOrd="0" destOrd="0" presId="urn:microsoft.com/office/officeart/2016/7/layout/RepeatingBendingProcessNew"/>
    <dgm:cxn modelId="{8D4FDC61-2EB9-449D-8FFE-5C0159BC58BE}" type="presParOf" srcId="{38685A3A-4152-4040-B4BA-B6436ED854C4}" destId="{D69A4E4D-47B6-405E-9415-94F2715C5357}" srcOrd="4" destOrd="0" presId="urn:microsoft.com/office/officeart/2016/7/layout/RepeatingBendingProcessNew"/>
    <dgm:cxn modelId="{25C5C09A-1C9F-407F-B809-1E28EDDC44BC}" type="presParOf" srcId="{38685A3A-4152-4040-B4BA-B6436ED854C4}" destId="{8FDE8140-0F10-4DED-B41D-398B39BC67D2}" srcOrd="5" destOrd="0" presId="urn:microsoft.com/office/officeart/2016/7/layout/RepeatingBendingProcessNew"/>
    <dgm:cxn modelId="{CEEADB29-67D3-42CE-8069-E1E851D58AD8}" type="presParOf" srcId="{8FDE8140-0F10-4DED-B41D-398B39BC67D2}" destId="{9E47CD31-7F44-445D-88FE-FA58B0D03593}" srcOrd="0" destOrd="0" presId="urn:microsoft.com/office/officeart/2016/7/layout/RepeatingBendingProcessNew"/>
    <dgm:cxn modelId="{F296E0FE-FE00-4A4D-9724-A63FD8D7647D}" type="presParOf" srcId="{38685A3A-4152-4040-B4BA-B6436ED854C4}" destId="{014486F4-03F2-4EA4-9317-8E82C669ACDF}" srcOrd="6" destOrd="0" presId="urn:microsoft.com/office/officeart/2016/7/layout/RepeatingBendingProcessNew"/>
    <dgm:cxn modelId="{8DC644BE-7AD0-43B5-BC28-684B2DE43EDB}" type="presParOf" srcId="{38685A3A-4152-4040-B4BA-B6436ED854C4}" destId="{E162EE24-1C17-43EB-89FD-B55E8CD8C953}" srcOrd="7" destOrd="0" presId="urn:microsoft.com/office/officeart/2016/7/layout/RepeatingBendingProcessNew"/>
    <dgm:cxn modelId="{6F3C0E1B-A241-40B4-B425-29AFFD078755}" type="presParOf" srcId="{E162EE24-1C17-43EB-89FD-B55E8CD8C953}" destId="{5FF4A35B-B4F5-4465-8949-D01842228FB6}" srcOrd="0" destOrd="0" presId="urn:microsoft.com/office/officeart/2016/7/layout/RepeatingBendingProcessNew"/>
    <dgm:cxn modelId="{CCE997AB-0171-4834-BC30-C77534EA36A3}" type="presParOf" srcId="{38685A3A-4152-4040-B4BA-B6436ED854C4}" destId="{9FD285B6-3320-4247-BD1C-60AA52FE7957}" srcOrd="8" destOrd="0" presId="urn:microsoft.com/office/officeart/2016/7/layout/RepeatingBendingProcessNew"/>
    <dgm:cxn modelId="{96275387-57C5-4AD4-870C-43E7A89FB2B4}" type="presParOf" srcId="{38685A3A-4152-4040-B4BA-B6436ED854C4}" destId="{CA6117BA-3E9D-4F21-850C-899FCD908A30}" srcOrd="9" destOrd="0" presId="urn:microsoft.com/office/officeart/2016/7/layout/RepeatingBendingProcessNew"/>
    <dgm:cxn modelId="{D28CE6BD-9803-4AA0-88E7-77EE6FCE06F5}" type="presParOf" srcId="{CA6117BA-3E9D-4F21-850C-899FCD908A30}" destId="{EE388B0E-B103-42AC-8B89-227AE4F02857}" srcOrd="0" destOrd="0" presId="urn:microsoft.com/office/officeart/2016/7/layout/RepeatingBendingProcessNew"/>
    <dgm:cxn modelId="{3C99A020-9B8C-4292-ABB0-3426399EA8FF}" type="presParOf" srcId="{38685A3A-4152-4040-B4BA-B6436ED854C4}" destId="{6697E196-53FF-4E92-B194-2D4B4A6936FD}" srcOrd="10" destOrd="0" presId="urn:microsoft.com/office/officeart/2016/7/layout/RepeatingBendingProcessNew"/>
    <dgm:cxn modelId="{CD45556F-EF7B-44CD-97A9-B0CF144C301D}" type="presParOf" srcId="{38685A3A-4152-4040-B4BA-B6436ED854C4}" destId="{441E2CFC-3A08-4EBA-8685-3811BCCB362B}" srcOrd="11" destOrd="0" presId="urn:microsoft.com/office/officeart/2016/7/layout/RepeatingBendingProcessNew"/>
    <dgm:cxn modelId="{C1048EC1-A02A-42E4-ADB8-DAF7633A04D1}" type="presParOf" srcId="{441E2CFC-3A08-4EBA-8685-3811BCCB362B}" destId="{ED1E9E48-D514-4120-BD38-B549C26516E1}" srcOrd="0" destOrd="0" presId="urn:microsoft.com/office/officeart/2016/7/layout/RepeatingBendingProcessNew"/>
    <dgm:cxn modelId="{9D470823-A844-4F0B-891F-0B66E18A1A66}" type="presParOf" srcId="{38685A3A-4152-4040-B4BA-B6436ED854C4}" destId="{9289BF43-B67F-4409-ADF6-665EFDDBC7F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92011F-AEA9-4DAE-8F7C-24C7524EED95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4710AC-E105-4393-A836-2B9E508E5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Booking cancellation model  makes it possible for management to avoid  potential cancellations with strategies such as discounts or other perks. </a:t>
          </a:r>
        </a:p>
      </dgm:t>
    </dgm:pt>
    <dgm:pt modelId="{D7289F56-544F-4E40-9707-C925E17CDD05}" type="parTrans" cxnId="{71975C4E-8832-4C2D-BB7D-A6AC049749C3}">
      <dgm:prSet/>
      <dgm:spPr/>
      <dgm:t>
        <a:bodyPr/>
        <a:lstStyle/>
        <a:p>
          <a:endParaRPr lang="en-US"/>
        </a:p>
      </dgm:t>
    </dgm:pt>
    <dgm:pt modelId="{A7C95CD3-C9B6-48B9-852C-E00BDEB60791}" type="sibTrans" cxnId="{71975C4E-8832-4C2D-BB7D-A6AC049749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28D45D-0AF5-4A78-BD14-D64AC581A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Special request model will  reduce uncertainty in the inventory allocation and pricing decision process by predicting the likelihood of getting a request from customers.</a:t>
          </a:r>
        </a:p>
      </dgm:t>
    </dgm:pt>
    <dgm:pt modelId="{0E605FA2-6809-46CE-BF5E-DEB55BE6E084}" type="parTrans" cxnId="{D82EBAE2-ECD3-488E-86E7-06A92DB1F579}">
      <dgm:prSet/>
      <dgm:spPr/>
      <dgm:t>
        <a:bodyPr/>
        <a:lstStyle/>
        <a:p>
          <a:endParaRPr lang="en-US"/>
        </a:p>
      </dgm:t>
    </dgm:pt>
    <dgm:pt modelId="{78B1A606-4BA0-4F00-93E8-550EED8C8AFD}" type="sibTrans" cxnId="{D82EBAE2-ECD3-488E-86E7-06A92DB1F5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5ECED5-7042-411E-98FB-C7ED506C3C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repeated guests are a mere 3% ,which points a change in marketing and hospitality.</a:t>
          </a:r>
        </a:p>
      </dgm:t>
    </dgm:pt>
    <dgm:pt modelId="{1D5E0316-F11D-4502-9A30-EC23EE91E194}" type="parTrans" cxnId="{08270E14-07BF-4C91-A9B4-C886466C38FD}">
      <dgm:prSet/>
      <dgm:spPr/>
      <dgm:t>
        <a:bodyPr/>
        <a:lstStyle/>
        <a:p>
          <a:endParaRPr lang="en-US"/>
        </a:p>
      </dgm:t>
    </dgm:pt>
    <dgm:pt modelId="{F393BA35-D7A3-485A-9E1C-AFBCBCBFBF1C}" type="sibTrans" cxnId="{08270E14-07BF-4C91-A9B4-C886466C38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ED54ED-02D1-423A-AA5A-DED8ED46C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prediction model helps to mitigate revenue loss and the risks associated with overbooking.</a:t>
          </a:r>
        </a:p>
      </dgm:t>
    </dgm:pt>
    <dgm:pt modelId="{B8AD0C3E-DBFC-416F-A96D-DE3570D910B7}" type="parTrans" cxnId="{2212FA3D-9EA2-4267-986A-BF9391A349E5}">
      <dgm:prSet/>
      <dgm:spPr/>
      <dgm:t>
        <a:bodyPr/>
        <a:lstStyle/>
        <a:p>
          <a:endParaRPr lang="en-US"/>
        </a:p>
      </dgm:t>
    </dgm:pt>
    <dgm:pt modelId="{81ACD0F0-2F01-49FF-91A4-C508B3591CA8}" type="sibTrans" cxnId="{2212FA3D-9EA2-4267-986A-BF9391A349E5}">
      <dgm:prSet/>
      <dgm:spPr/>
      <dgm:t>
        <a:bodyPr/>
        <a:lstStyle/>
        <a:p>
          <a:endParaRPr lang="en-US"/>
        </a:p>
      </dgm:t>
    </dgm:pt>
    <dgm:pt modelId="{ED2045ED-FAED-448B-8944-7D38F6D551C7}" type="pres">
      <dgm:prSet presAssocID="{B792011F-AEA9-4DAE-8F7C-24C7524EED95}" presName="root" presStyleCnt="0">
        <dgm:presLayoutVars>
          <dgm:dir/>
          <dgm:resizeHandles val="exact"/>
        </dgm:presLayoutVars>
      </dgm:prSet>
      <dgm:spPr/>
    </dgm:pt>
    <dgm:pt modelId="{65798DA2-1BB0-44CF-B8A3-F0B8149303F9}" type="pres">
      <dgm:prSet presAssocID="{B792011F-AEA9-4DAE-8F7C-24C7524EED95}" presName="container" presStyleCnt="0">
        <dgm:presLayoutVars>
          <dgm:dir/>
          <dgm:resizeHandles val="exact"/>
        </dgm:presLayoutVars>
      </dgm:prSet>
      <dgm:spPr/>
    </dgm:pt>
    <dgm:pt modelId="{A3DD9C2E-FD15-4C58-9F10-B464827B724E}" type="pres">
      <dgm:prSet presAssocID="{C74710AC-E105-4393-A836-2B9E508E50AB}" presName="compNode" presStyleCnt="0"/>
      <dgm:spPr/>
    </dgm:pt>
    <dgm:pt modelId="{07632981-3745-459A-81CE-10B1FDA013FB}" type="pres">
      <dgm:prSet presAssocID="{C74710AC-E105-4393-A836-2B9E508E50AB}" presName="iconBgRect" presStyleLbl="bgShp" presStyleIdx="0" presStyleCnt="4"/>
      <dgm:spPr/>
    </dgm:pt>
    <dgm:pt modelId="{5C09AECC-BD86-412A-8F02-5610F3881F4D}" type="pres">
      <dgm:prSet presAssocID="{C74710AC-E105-4393-A836-2B9E508E50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775DF2A-8E0D-4CB5-9E64-71485D5C0BF1}" type="pres">
      <dgm:prSet presAssocID="{C74710AC-E105-4393-A836-2B9E508E50AB}" presName="spaceRect" presStyleCnt="0"/>
      <dgm:spPr/>
    </dgm:pt>
    <dgm:pt modelId="{B36B900C-6053-409D-B884-48A738F964C2}" type="pres">
      <dgm:prSet presAssocID="{C74710AC-E105-4393-A836-2B9E508E50AB}" presName="textRect" presStyleLbl="revTx" presStyleIdx="0" presStyleCnt="4">
        <dgm:presLayoutVars>
          <dgm:chMax val="1"/>
          <dgm:chPref val="1"/>
        </dgm:presLayoutVars>
      </dgm:prSet>
      <dgm:spPr/>
    </dgm:pt>
    <dgm:pt modelId="{5BB368FE-7A2A-4902-8C38-6DF8646B9672}" type="pres">
      <dgm:prSet presAssocID="{A7C95CD3-C9B6-48B9-852C-E00BDEB60791}" presName="sibTrans" presStyleLbl="sibTrans2D1" presStyleIdx="0" presStyleCnt="0"/>
      <dgm:spPr/>
    </dgm:pt>
    <dgm:pt modelId="{4B58BC83-0DAC-4CFA-AC80-A8AFBDE08B97}" type="pres">
      <dgm:prSet presAssocID="{8E28D45D-0AF5-4A78-BD14-D64AC581ACAA}" presName="compNode" presStyleCnt="0"/>
      <dgm:spPr/>
    </dgm:pt>
    <dgm:pt modelId="{2C81B5BB-B6B3-4F1A-83CB-B8B6BAE269B1}" type="pres">
      <dgm:prSet presAssocID="{8E28D45D-0AF5-4A78-BD14-D64AC581ACAA}" presName="iconBgRect" presStyleLbl="bgShp" presStyleIdx="1" presStyleCnt="4"/>
      <dgm:spPr/>
    </dgm:pt>
    <dgm:pt modelId="{757C7F56-9366-4DD5-9E8E-62B3FA0C4A88}" type="pres">
      <dgm:prSet presAssocID="{8E28D45D-0AF5-4A78-BD14-D64AC581AC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481D75D-CAFB-49A4-92BD-857D8F7633A5}" type="pres">
      <dgm:prSet presAssocID="{8E28D45D-0AF5-4A78-BD14-D64AC581ACAA}" presName="spaceRect" presStyleCnt="0"/>
      <dgm:spPr/>
    </dgm:pt>
    <dgm:pt modelId="{396D096F-1AA6-4AD7-9DB1-BFDEC28E811D}" type="pres">
      <dgm:prSet presAssocID="{8E28D45D-0AF5-4A78-BD14-D64AC581ACAA}" presName="textRect" presStyleLbl="revTx" presStyleIdx="1" presStyleCnt="4">
        <dgm:presLayoutVars>
          <dgm:chMax val="1"/>
          <dgm:chPref val="1"/>
        </dgm:presLayoutVars>
      </dgm:prSet>
      <dgm:spPr/>
    </dgm:pt>
    <dgm:pt modelId="{1226A22A-3AB5-4BB2-BEED-145EF6815EB1}" type="pres">
      <dgm:prSet presAssocID="{78B1A606-4BA0-4F00-93E8-550EED8C8AFD}" presName="sibTrans" presStyleLbl="sibTrans2D1" presStyleIdx="0" presStyleCnt="0"/>
      <dgm:spPr/>
    </dgm:pt>
    <dgm:pt modelId="{B1AAA4F7-5268-4FFC-A66C-A508B85A9196}" type="pres">
      <dgm:prSet presAssocID="{155ECED5-7042-411E-98FB-C7ED506C3CED}" presName="compNode" presStyleCnt="0"/>
      <dgm:spPr/>
    </dgm:pt>
    <dgm:pt modelId="{E21D2D8D-0640-4A14-823F-D0F0302F984F}" type="pres">
      <dgm:prSet presAssocID="{155ECED5-7042-411E-98FB-C7ED506C3CED}" presName="iconBgRect" presStyleLbl="bgShp" presStyleIdx="2" presStyleCnt="4"/>
      <dgm:spPr/>
    </dgm:pt>
    <dgm:pt modelId="{26F3AFE2-45FB-45EB-82C6-0254D5A86E0C}" type="pres">
      <dgm:prSet presAssocID="{155ECED5-7042-411E-98FB-C7ED506C3C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482862C9-59C6-42C7-9B1F-1806D75A037F}" type="pres">
      <dgm:prSet presAssocID="{155ECED5-7042-411E-98FB-C7ED506C3CED}" presName="spaceRect" presStyleCnt="0"/>
      <dgm:spPr/>
    </dgm:pt>
    <dgm:pt modelId="{E6C75E5C-EB7E-40A0-A6BD-99B77FA42E1D}" type="pres">
      <dgm:prSet presAssocID="{155ECED5-7042-411E-98FB-C7ED506C3CED}" presName="textRect" presStyleLbl="revTx" presStyleIdx="2" presStyleCnt="4">
        <dgm:presLayoutVars>
          <dgm:chMax val="1"/>
          <dgm:chPref val="1"/>
        </dgm:presLayoutVars>
      </dgm:prSet>
      <dgm:spPr/>
    </dgm:pt>
    <dgm:pt modelId="{4BDEEE63-2791-4DA2-9BA1-C46B9816C2F1}" type="pres">
      <dgm:prSet presAssocID="{F393BA35-D7A3-485A-9E1C-AFBCBCBFBF1C}" presName="sibTrans" presStyleLbl="sibTrans2D1" presStyleIdx="0" presStyleCnt="0"/>
      <dgm:spPr/>
    </dgm:pt>
    <dgm:pt modelId="{4D3E8FDC-4874-4FBF-8876-9223C77BF8C2}" type="pres">
      <dgm:prSet presAssocID="{0FED54ED-02D1-423A-AA5A-DED8ED46CE42}" presName="compNode" presStyleCnt="0"/>
      <dgm:spPr/>
    </dgm:pt>
    <dgm:pt modelId="{59DE0AC8-12C8-4088-977A-02A45C82940E}" type="pres">
      <dgm:prSet presAssocID="{0FED54ED-02D1-423A-AA5A-DED8ED46CE42}" presName="iconBgRect" presStyleLbl="bgShp" presStyleIdx="3" presStyleCnt="4"/>
      <dgm:spPr/>
    </dgm:pt>
    <dgm:pt modelId="{695FC3D5-C248-448D-832E-B49BAF91E860}" type="pres">
      <dgm:prSet presAssocID="{0FED54ED-02D1-423A-AA5A-DED8ED46CE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F20D897B-BBB6-47D3-BEBD-0A491D5009A3}" type="pres">
      <dgm:prSet presAssocID="{0FED54ED-02D1-423A-AA5A-DED8ED46CE42}" presName="spaceRect" presStyleCnt="0"/>
      <dgm:spPr/>
    </dgm:pt>
    <dgm:pt modelId="{EFCD2874-73BB-4EAD-8F13-4374023BB91C}" type="pres">
      <dgm:prSet presAssocID="{0FED54ED-02D1-423A-AA5A-DED8ED46CE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8DC20A-CD92-49EA-9641-F6A5B05F0D5B}" type="presOf" srcId="{F393BA35-D7A3-485A-9E1C-AFBCBCBFBF1C}" destId="{4BDEEE63-2791-4DA2-9BA1-C46B9816C2F1}" srcOrd="0" destOrd="0" presId="urn:microsoft.com/office/officeart/2018/2/layout/IconCircleList"/>
    <dgm:cxn modelId="{08270E14-07BF-4C91-A9B4-C886466C38FD}" srcId="{B792011F-AEA9-4DAE-8F7C-24C7524EED95}" destId="{155ECED5-7042-411E-98FB-C7ED506C3CED}" srcOrd="2" destOrd="0" parTransId="{1D5E0316-F11D-4502-9A30-EC23EE91E194}" sibTransId="{F393BA35-D7A3-485A-9E1C-AFBCBCBFBF1C}"/>
    <dgm:cxn modelId="{2532422F-3BA1-43A9-9998-4B0FF31A8950}" type="presOf" srcId="{B792011F-AEA9-4DAE-8F7C-24C7524EED95}" destId="{ED2045ED-FAED-448B-8944-7D38F6D551C7}" srcOrd="0" destOrd="0" presId="urn:microsoft.com/office/officeart/2018/2/layout/IconCircleList"/>
    <dgm:cxn modelId="{2212FA3D-9EA2-4267-986A-BF9391A349E5}" srcId="{B792011F-AEA9-4DAE-8F7C-24C7524EED95}" destId="{0FED54ED-02D1-423A-AA5A-DED8ED46CE42}" srcOrd="3" destOrd="0" parTransId="{B8AD0C3E-DBFC-416F-A96D-DE3570D910B7}" sibTransId="{81ACD0F0-2F01-49FF-91A4-C508B3591CA8}"/>
    <dgm:cxn modelId="{26B47A5D-6F43-4D20-B16E-ED78F74EC43A}" type="presOf" srcId="{78B1A606-4BA0-4F00-93E8-550EED8C8AFD}" destId="{1226A22A-3AB5-4BB2-BEED-145EF6815EB1}" srcOrd="0" destOrd="0" presId="urn:microsoft.com/office/officeart/2018/2/layout/IconCircleList"/>
    <dgm:cxn modelId="{C568A646-A33E-4C83-B3B8-5B1FF5649D34}" type="presOf" srcId="{C74710AC-E105-4393-A836-2B9E508E50AB}" destId="{B36B900C-6053-409D-B884-48A738F964C2}" srcOrd="0" destOrd="0" presId="urn:microsoft.com/office/officeart/2018/2/layout/IconCircleList"/>
    <dgm:cxn modelId="{71975C4E-8832-4C2D-BB7D-A6AC049749C3}" srcId="{B792011F-AEA9-4DAE-8F7C-24C7524EED95}" destId="{C74710AC-E105-4393-A836-2B9E508E50AB}" srcOrd="0" destOrd="0" parTransId="{D7289F56-544F-4E40-9707-C925E17CDD05}" sibTransId="{A7C95CD3-C9B6-48B9-852C-E00BDEB60791}"/>
    <dgm:cxn modelId="{362F6251-53F7-4FA6-BB94-0C1214CEFB79}" type="presOf" srcId="{A7C95CD3-C9B6-48B9-852C-E00BDEB60791}" destId="{5BB368FE-7A2A-4902-8C38-6DF8646B9672}" srcOrd="0" destOrd="0" presId="urn:microsoft.com/office/officeart/2018/2/layout/IconCircleList"/>
    <dgm:cxn modelId="{19F54252-F6CF-4431-BA59-D1F1181A8CAA}" type="presOf" srcId="{8E28D45D-0AF5-4A78-BD14-D64AC581ACAA}" destId="{396D096F-1AA6-4AD7-9DB1-BFDEC28E811D}" srcOrd="0" destOrd="0" presId="urn:microsoft.com/office/officeart/2018/2/layout/IconCircleList"/>
    <dgm:cxn modelId="{4B49FCA8-B4F4-4707-8D3C-33A400A93842}" type="presOf" srcId="{0FED54ED-02D1-423A-AA5A-DED8ED46CE42}" destId="{EFCD2874-73BB-4EAD-8F13-4374023BB91C}" srcOrd="0" destOrd="0" presId="urn:microsoft.com/office/officeart/2018/2/layout/IconCircleList"/>
    <dgm:cxn modelId="{D82EBAE2-ECD3-488E-86E7-06A92DB1F579}" srcId="{B792011F-AEA9-4DAE-8F7C-24C7524EED95}" destId="{8E28D45D-0AF5-4A78-BD14-D64AC581ACAA}" srcOrd="1" destOrd="0" parTransId="{0E605FA2-6809-46CE-BF5E-DEB55BE6E084}" sibTransId="{78B1A606-4BA0-4F00-93E8-550EED8C8AFD}"/>
    <dgm:cxn modelId="{7C1FFBE3-47C3-45BF-908F-0437ABF9A06F}" type="presOf" srcId="{155ECED5-7042-411E-98FB-C7ED506C3CED}" destId="{E6C75E5C-EB7E-40A0-A6BD-99B77FA42E1D}" srcOrd="0" destOrd="0" presId="urn:microsoft.com/office/officeart/2018/2/layout/IconCircleList"/>
    <dgm:cxn modelId="{0CDB5C14-4C09-47D4-987D-BF745BA868A7}" type="presParOf" srcId="{ED2045ED-FAED-448B-8944-7D38F6D551C7}" destId="{65798DA2-1BB0-44CF-B8A3-F0B8149303F9}" srcOrd="0" destOrd="0" presId="urn:microsoft.com/office/officeart/2018/2/layout/IconCircleList"/>
    <dgm:cxn modelId="{C3EEABEE-BA25-46C5-AF66-5E74837FA4F7}" type="presParOf" srcId="{65798DA2-1BB0-44CF-B8A3-F0B8149303F9}" destId="{A3DD9C2E-FD15-4C58-9F10-B464827B724E}" srcOrd="0" destOrd="0" presId="urn:microsoft.com/office/officeart/2018/2/layout/IconCircleList"/>
    <dgm:cxn modelId="{7EFD6BC8-D959-4FB5-9936-B3933658465F}" type="presParOf" srcId="{A3DD9C2E-FD15-4C58-9F10-B464827B724E}" destId="{07632981-3745-459A-81CE-10B1FDA013FB}" srcOrd="0" destOrd="0" presId="urn:microsoft.com/office/officeart/2018/2/layout/IconCircleList"/>
    <dgm:cxn modelId="{6F48DD39-4B77-453F-AE21-105440B1EED8}" type="presParOf" srcId="{A3DD9C2E-FD15-4C58-9F10-B464827B724E}" destId="{5C09AECC-BD86-412A-8F02-5610F3881F4D}" srcOrd="1" destOrd="0" presId="urn:microsoft.com/office/officeart/2018/2/layout/IconCircleList"/>
    <dgm:cxn modelId="{23126782-DC95-45E5-83B1-D31D20BDABF0}" type="presParOf" srcId="{A3DD9C2E-FD15-4C58-9F10-B464827B724E}" destId="{E775DF2A-8E0D-4CB5-9E64-71485D5C0BF1}" srcOrd="2" destOrd="0" presId="urn:microsoft.com/office/officeart/2018/2/layout/IconCircleList"/>
    <dgm:cxn modelId="{0541A4C0-9274-4F3E-A03E-34A2AB865DEE}" type="presParOf" srcId="{A3DD9C2E-FD15-4C58-9F10-B464827B724E}" destId="{B36B900C-6053-409D-B884-48A738F964C2}" srcOrd="3" destOrd="0" presId="urn:microsoft.com/office/officeart/2018/2/layout/IconCircleList"/>
    <dgm:cxn modelId="{6EBFFAC2-8042-4077-96F8-517101632F4F}" type="presParOf" srcId="{65798DA2-1BB0-44CF-B8A3-F0B8149303F9}" destId="{5BB368FE-7A2A-4902-8C38-6DF8646B9672}" srcOrd="1" destOrd="0" presId="urn:microsoft.com/office/officeart/2018/2/layout/IconCircleList"/>
    <dgm:cxn modelId="{BB7BF9B6-D4EE-4CF3-A2D7-4926987E7667}" type="presParOf" srcId="{65798DA2-1BB0-44CF-B8A3-F0B8149303F9}" destId="{4B58BC83-0DAC-4CFA-AC80-A8AFBDE08B97}" srcOrd="2" destOrd="0" presId="urn:microsoft.com/office/officeart/2018/2/layout/IconCircleList"/>
    <dgm:cxn modelId="{3498DB68-68C1-4FE2-9BF4-1145E0F93634}" type="presParOf" srcId="{4B58BC83-0DAC-4CFA-AC80-A8AFBDE08B97}" destId="{2C81B5BB-B6B3-4F1A-83CB-B8B6BAE269B1}" srcOrd="0" destOrd="0" presId="urn:microsoft.com/office/officeart/2018/2/layout/IconCircleList"/>
    <dgm:cxn modelId="{2EC8B2FA-A74D-447B-92F1-9ACB36F5C5D6}" type="presParOf" srcId="{4B58BC83-0DAC-4CFA-AC80-A8AFBDE08B97}" destId="{757C7F56-9366-4DD5-9E8E-62B3FA0C4A88}" srcOrd="1" destOrd="0" presId="urn:microsoft.com/office/officeart/2018/2/layout/IconCircleList"/>
    <dgm:cxn modelId="{EABCE088-ED12-4870-B041-870F1EA08B3C}" type="presParOf" srcId="{4B58BC83-0DAC-4CFA-AC80-A8AFBDE08B97}" destId="{4481D75D-CAFB-49A4-92BD-857D8F7633A5}" srcOrd="2" destOrd="0" presId="urn:microsoft.com/office/officeart/2018/2/layout/IconCircleList"/>
    <dgm:cxn modelId="{79F7633A-9447-4163-9EF2-3E2A9610C04D}" type="presParOf" srcId="{4B58BC83-0DAC-4CFA-AC80-A8AFBDE08B97}" destId="{396D096F-1AA6-4AD7-9DB1-BFDEC28E811D}" srcOrd="3" destOrd="0" presId="urn:microsoft.com/office/officeart/2018/2/layout/IconCircleList"/>
    <dgm:cxn modelId="{591F137B-4EA1-4BE2-AABF-047224EA2C1F}" type="presParOf" srcId="{65798DA2-1BB0-44CF-B8A3-F0B8149303F9}" destId="{1226A22A-3AB5-4BB2-BEED-145EF6815EB1}" srcOrd="3" destOrd="0" presId="urn:microsoft.com/office/officeart/2018/2/layout/IconCircleList"/>
    <dgm:cxn modelId="{ACD3EDC9-B0A7-44ED-9624-D896AFD9D4A4}" type="presParOf" srcId="{65798DA2-1BB0-44CF-B8A3-F0B8149303F9}" destId="{B1AAA4F7-5268-4FFC-A66C-A508B85A9196}" srcOrd="4" destOrd="0" presId="urn:microsoft.com/office/officeart/2018/2/layout/IconCircleList"/>
    <dgm:cxn modelId="{07BDBB0F-CB6C-4292-9F83-F7CB75124E8A}" type="presParOf" srcId="{B1AAA4F7-5268-4FFC-A66C-A508B85A9196}" destId="{E21D2D8D-0640-4A14-823F-D0F0302F984F}" srcOrd="0" destOrd="0" presId="urn:microsoft.com/office/officeart/2018/2/layout/IconCircleList"/>
    <dgm:cxn modelId="{378B1F99-FB0B-44B6-B547-2386A95232D5}" type="presParOf" srcId="{B1AAA4F7-5268-4FFC-A66C-A508B85A9196}" destId="{26F3AFE2-45FB-45EB-82C6-0254D5A86E0C}" srcOrd="1" destOrd="0" presId="urn:microsoft.com/office/officeart/2018/2/layout/IconCircleList"/>
    <dgm:cxn modelId="{373A22DD-4131-466C-B07F-DA01A70CAC75}" type="presParOf" srcId="{B1AAA4F7-5268-4FFC-A66C-A508B85A9196}" destId="{482862C9-59C6-42C7-9B1F-1806D75A037F}" srcOrd="2" destOrd="0" presId="urn:microsoft.com/office/officeart/2018/2/layout/IconCircleList"/>
    <dgm:cxn modelId="{0EBA7F19-BA6B-43FE-BD6C-9DC6B86AA8E9}" type="presParOf" srcId="{B1AAA4F7-5268-4FFC-A66C-A508B85A9196}" destId="{E6C75E5C-EB7E-40A0-A6BD-99B77FA42E1D}" srcOrd="3" destOrd="0" presId="urn:microsoft.com/office/officeart/2018/2/layout/IconCircleList"/>
    <dgm:cxn modelId="{71719357-8513-4BEA-B5ED-0BD11327C617}" type="presParOf" srcId="{65798DA2-1BB0-44CF-B8A3-F0B8149303F9}" destId="{4BDEEE63-2791-4DA2-9BA1-C46B9816C2F1}" srcOrd="5" destOrd="0" presId="urn:microsoft.com/office/officeart/2018/2/layout/IconCircleList"/>
    <dgm:cxn modelId="{229E182A-D0E0-4170-A2C9-AB29AFCB94CE}" type="presParOf" srcId="{65798DA2-1BB0-44CF-B8A3-F0B8149303F9}" destId="{4D3E8FDC-4874-4FBF-8876-9223C77BF8C2}" srcOrd="6" destOrd="0" presId="urn:microsoft.com/office/officeart/2018/2/layout/IconCircleList"/>
    <dgm:cxn modelId="{F054CCA1-E1BE-4647-A1CF-C4C45247B417}" type="presParOf" srcId="{4D3E8FDC-4874-4FBF-8876-9223C77BF8C2}" destId="{59DE0AC8-12C8-4088-977A-02A45C82940E}" srcOrd="0" destOrd="0" presId="urn:microsoft.com/office/officeart/2018/2/layout/IconCircleList"/>
    <dgm:cxn modelId="{22185675-C19E-4745-A18E-38122FD18C1E}" type="presParOf" srcId="{4D3E8FDC-4874-4FBF-8876-9223C77BF8C2}" destId="{695FC3D5-C248-448D-832E-B49BAF91E860}" srcOrd="1" destOrd="0" presId="urn:microsoft.com/office/officeart/2018/2/layout/IconCircleList"/>
    <dgm:cxn modelId="{AC479995-9248-433E-8070-A0EE8A7D593A}" type="presParOf" srcId="{4D3E8FDC-4874-4FBF-8876-9223C77BF8C2}" destId="{F20D897B-BBB6-47D3-BEBD-0A491D5009A3}" srcOrd="2" destOrd="0" presId="urn:microsoft.com/office/officeart/2018/2/layout/IconCircleList"/>
    <dgm:cxn modelId="{86A40296-CA12-4602-B428-DE295F129AC9}" type="presParOf" srcId="{4D3E8FDC-4874-4FBF-8876-9223C77BF8C2}" destId="{EFCD2874-73BB-4EAD-8F13-4374023BB9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89184-F65A-4485-8D62-A6254C3323F9}">
      <dsp:nvSpPr>
        <dsp:cNvPr id="0" name=""/>
        <dsp:cNvSpPr/>
      </dsp:nvSpPr>
      <dsp:spPr>
        <a:xfrm>
          <a:off x="938079" y="92175"/>
          <a:ext cx="669938" cy="66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3F235-87C7-4D2A-9EB0-24B213685B5E}">
      <dsp:nvSpPr>
        <dsp:cNvPr id="0" name=""/>
        <dsp:cNvSpPr/>
      </dsp:nvSpPr>
      <dsp:spPr>
        <a:xfrm>
          <a:off x="107876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09394-72DD-416B-9BCC-87F68D6A5639}">
      <dsp:nvSpPr>
        <dsp:cNvPr id="0" name=""/>
        <dsp:cNvSpPr/>
      </dsp:nvSpPr>
      <dsp:spPr>
        <a:xfrm>
          <a:off x="175157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</a:t>
          </a:r>
        </a:p>
      </dsp:txBody>
      <dsp:txXfrm>
        <a:off x="1751575" y="92175"/>
        <a:ext cx="1579140" cy="669938"/>
      </dsp:txXfrm>
    </dsp:sp>
    <dsp:sp modelId="{5DC24EB7-2F4E-4ED9-8E89-EA2DFBD3D27F}">
      <dsp:nvSpPr>
        <dsp:cNvPr id="0" name=""/>
        <dsp:cNvSpPr/>
      </dsp:nvSpPr>
      <dsp:spPr>
        <a:xfrm>
          <a:off x="3605869" y="92175"/>
          <a:ext cx="669938" cy="66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C04A9-6B55-4186-A497-E8C335B2936B}">
      <dsp:nvSpPr>
        <dsp:cNvPr id="0" name=""/>
        <dsp:cNvSpPr/>
      </dsp:nvSpPr>
      <dsp:spPr>
        <a:xfrm>
          <a:off x="374655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114D6-5F6E-4D2E-AFD4-F069368C242C}">
      <dsp:nvSpPr>
        <dsp:cNvPr id="0" name=""/>
        <dsp:cNvSpPr/>
      </dsp:nvSpPr>
      <dsp:spPr>
        <a:xfrm>
          <a:off x="441936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ANALYTICAL OVERVIEW</a:t>
          </a:r>
          <a:endParaRPr lang="en-US" sz="1400" kern="1200" dirty="0"/>
        </a:p>
      </dsp:txBody>
      <dsp:txXfrm>
        <a:off x="4419365" y="92175"/>
        <a:ext cx="1579140" cy="669938"/>
      </dsp:txXfrm>
    </dsp:sp>
    <dsp:sp modelId="{74DFA74E-4AA2-4446-8780-EB1CE7C204F0}">
      <dsp:nvSpPr>
        <dsp:cNvPr id="0" name=""/>
        <dsp:cNvSpPr/>
      </dsp:nvSpPr>
      <dsp:spPr>
        <a:xfrm>
          <a:off x="6273659" y="92175"/>
          <a:ext cx="669938" cy="66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2B20-84B2-4E53-AF09-0CECA5DC1BD5}">
      <dsp:nvSpPr>
        <dsp:cNvPr id="0" name=""/>
        <dsp:cNvSpPr/>
      </dsp:nvSpPr>
      <dsp:spPr>
        <a:xfrm>
          <a:off x="641434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F508F-7EFD-4292-8C89-5531BBA1D44D}">
      <dsp:nvSpPr>
        <dsp:cNvPr id="0" name=""/>
        <dsp:cNvSpPr/>
      </dsp:nvSpPr>
      <dsp:spPr>
        <a:xfrm>
          <a:off x="708715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</a:p>
      </dsp:txBody>
      <dsp:txXfrm>
        <a:off x="7087155" y="92175"/>
        <a:ext cx="1579140" cy="669938"/>
      </dsp:txXfrm>
    </dsp:sp>
    <dsp:sp modelId="{36A5C1E9-D05F-4C13-A77F-327C327E4F30}">
      <dsp:nvSpPr>
        <dsp:cNvPr id="0" name=""/>
        <dsp:cNvSpPr/>
      </dsp:nvSpPr>
      <dsp:spPr>
        <a:xfrm>
          <a:off x="938079" y="1327277"/>
          <a:ext cx="669938" cy="669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F77C1-BB17-4DAE-A4BF-EBD9E53491D8}">
      <dsp:nvSpPr>
        <dsp:cNvPr id="0" name=""/>
        <dsp:cNvSpPr/>
      </dsp:nvSpPr>
      <dsp:spPr>
        <a:xfrm>
          <a:off x="107876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BEED-AD13-4566-B360-2F4BDB84FDD0}">
      <dsp:nvSpPr>
        <dsp:cNvPr id="0" name=""/>
        <dsp:cNvSpPr/>
      </dsp:nvSpPr>
      <dsp:spPr>
        <a:xfrm>
          <a:off x="175157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SERIES ANALYSIS</a:t>
          </a:r>
        </a:p>
      </dsp:txBody>
      <dsp:txXfrm>
        <a:off x="1751575" y="1327277"/>
        <a:ext cx="1579140" cy="669938"/>
      </dsp:txXfrm>
    </dsp:sp>
    <dsp:sp modelId="{08B43A16-B90F-4DBC-94FF-F765EC6A4290}">
      <dsp:nvSpPr>
        <dsp:cNvPr id="0" name=""/>
        <dsp:cNvSpPr/>
      </dsp:nvSpPr>
      <dsp:spPr>
        <a:xfrm>
          <a:off x="3605869" y="1327277"/>
          <a:ext cx="669938" cy="6699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12AA7-322A-4D5D-B705-B543F031C04E}">
      <dsp:nvSpPr>
        <dsp:cNvPr id="0" name=""/>
        <dsp:cNvSpPr/>
      </dsp:nvSpPr>
      <dsp:spPr>
        <a:xfrm>
          <a:off x="374655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BB22-3592-4917-9CDF-EA787AB6CB1B}">
      <dsp:nvSpPr>
        <dsp:cNvPr id="0" name=""/>
        <dsp:cNvSpPr/>
      </dsp:nvSpPr>
      <dsp:spPr>
        <a:xfrm>
          <a:off x="441936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CANCELLATION</a:t>
          </a:r>
        </a:p>
      </dsp:txBody>
      <dsp:txXfrm>
        <a:off x="4419365" y="1327277"/>
        <a:ext cx="1579140" cy="669938"/>
      </dsp:txXfrm>
    </dsp:sp>
    <dsp:sp modelId="{2DFBCDDF-5F1F-4033-AD46-7810CB829C33}">
      <dsp:nvSpPr>
        <dsp:cNvPr id="0" name=""/>
        <dsp:cNvSpPr/>
      </dsp:nvSpPr>
      <dsp:spPr>
        <a:xfrm>
          <a:off x="6273659" y="1327277"/>
          <a:ext cx="669938" cy="66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AEF2A-5DEC-448D-A2E4-197A616BB9CD}">
      <dsp:nvSpPr>
        <dsp:cNvPr id="0" name=""/>
        <dsp:cNvSpPr/>
      </dsp:nvSpPr>
      <dsp:spPr>
        <a:xfrm>
          <a:off x="641434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8DE8-2B90-4640-B601-498512691CEC}">
      <dsp:nvSpPr>
        <dsp:cNvPr id="0" name=""/>
        <dsp:cNvSpPr/>
      </dsp:nvSpPr>
      <dsp:spPr>
        <a:xfrm>
          <a:off x="708715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SPECIAL REQUESTS</a:t>
          </a:r>
        </a:p>
      </dsp:txBody>
      <dsp:txXfrm>
        <a:off x="7087155" y="1327277"/>
        <a:ext cx="1579140" cy="669938"/>
      </dsp:txXfrm>
    </dsp:sp>
    <dsp:sp modelId="{E6D6F745-188E-4FBA-81BC-5F299702711C}">
      <dsp:nvSpPr>
        <dsp:cNvPr id="0" name=""/>
        <dsp:cNvSpPr/>
      </dsp:nvSpPr>
      <dsp:spPr>
        <a:xfrm>
          <a:off x="938079" y="2562380"/>
          <a:ext cx="669938" cy="66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D5847-8DB8-4AFD-838E-9059E9191C4B}">
      <dsp:nvSpPr>
        <dsp:cNvPr id="0" name=""/>
        <dsp:cNvSpPr/>
      </dsp:nvSpPr>
      <dsp:spPr>
        <a:xfrm>
          <a:off x="1078766" y="2703067"/>
          <a:ext cx="388564" cy="3885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90125-3045-4A0E-8938-0920B5D2D6FC}">
      <dsp:nvSpPr>
        <dsp:cNvPr id="0" name=""/>
        <dsp:cNvSpPr/>
      </dsp:nvSpPr>
      <dsp:spPr>
        <a:xfrm>
          <a:off x="1751575" y="2562380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COMPARISIONS</a:t>
          </a:r>
        </a:p>
      </dsp:txBody>
      <dsp:txXfrm>
        <a:off x="1751575" y="2562380"/>
        <a:ext cx="1579140" cy="669938"/>
      </dsp:txXfrm>
    </dsp:sp>
    <dsp:sp modelId="{8F94897C-3492-4DE6-BA18-6E82606E7FAD}">
      <dsp:nvSpPr>
        <dsp:cNvPr id="0" name=""/>
        <dsp:cNvSpPr/>
      </dsp:nvSpPr>
      <dsp:spPr>
        <a:xfrm>
          <a:off x="3605869" y="2562380"/>
          <a:ext cx="669938" cy="66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19698-D21C-4221-8E82-83E9610E8B95}">
      <dsp:nvSpPr>
        <dsp:cNvPr id="0" name=""/>
        <dsp:cNvSpPr/>
      </dsp:nvSpPr>
      <dsp:spPr>
        <a:xfrm>
          <a:off x="3746556" y="2703067"/>
          <a:ext cx="388564" cy="3885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6E80-CBF2-4C34-A48C-AC5B494291E3}">
      <dsp:nvSpPr>
        <dsp:cNvPr id="0" name=""/>
        <dsp:cNvSpPr/>
      </dsp:nvSpPr>
      <dsp:spPr>
        <a:xfrm>
          <a:off x="4419365" y="2562380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</a:p>
      </dsp:txBody>
      <dsp:txXfrm>
        <a:off x="4419365" y="2562380"/>
        <a:ext cx="1579140" cy="66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B066E-29FA-4D98-A491-C6AC9C2DA023}">
      <dsp:nvSpPr>
        <dsp:cNvPr id="0" name=""/>
        <dsp:cNvSpPr/>
      </dsp:nvSpPr>
      <dsp:spPr>
        <a:xfrm>
          <a:off x="0" y="3046033"/>
          <a:ext cx="10515600" cy="13039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 Analysis</a:t>
          </a:r>
          <a:endParaRPr lang="en-US" sz="3100" kern="1200"/>
        </a:p>
      </dsp:txBody>
      <dsp:txXfrm>
        <a:off x="0" y="3046033"/>
        <a:ext cx="3154680" cy="1303949"/>
      </dsp:txXfrm>
    </dsp:sp>
    <dsp:sp modelId="{0B2933BA-FF55-4DF6-9B88-FD0D87BCD374}">
      <dsp:nvSpPr>
        <dsp:cNvPr id="0" name=""/>
        <dsp:cNvSpPr/>
      </dsp:nvSpPr>
      <dsp:spPr>
        <a:xfrm>
          <a:off x="0" y="1523694"/>
          <a:ext cx="10515600" cy="13039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 Preparation</a:t>
          </a:r>
          <a:endParaRPr lang="en-US" sz="3100" kern="1200"/>
        </a:p>
      </dsp:txBody>
      <dsp:txXfrm>
        <a:off x="0" y="1523694"/>
        <a:ext cx="3154680" cy="1303949"/>
      </dsp:txXfrm>
    </dsp:sp>
    <dsp:sp modelId="{A735FB23-795B-4E0B-A8A2-5CBC6F5471D4}">
      <dsp:nvSpPr>
        <dsp:cNvPr id="0" name=""/>
        <dsp:cNvSpPr/>
      </dsp:nvSpPr>
      <dsp:spPr>
        <a:xfrm>
          <a:off x="0" y="1354"/>
          <a:ext cx="10515600" cy="13039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 Definition</a:t>
          </a:r>
          <a:endParaRPr lang="en-US" sz="3100" kern="1200"/>
        </a:p>
      </dsp:txBody>
      <dsp:txXfrm>
        <a:off x="0" y="1354"/>
        <a:ext cx="3154680" cy="1303949"/>
      </dsp:txXfrm>
    </dsp:sp>
    <dsp:sp modelId="{E000C519-A82C-482D-B61D-60A22C2AFBF2}">
      <dsp:nvSpPr>
        <dsp:cNvPr id="0" name=""/>
        <dsp:cNvSpPr/>
      </dsp:nvSpPr>
      <dsp:spPr>
        <a:xfrm>
          <a:off x="4846366" y="110550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Source of Dataset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Understanding</a:t>
          </a:r>
          <a:endParaRPr lang="en-US" sz="1500" kern="1200"/>
        </a:p>
      </dsp:txBody>
      <dsp:txXfrm>
        <a:off x="4878348" y="142532"/>
        <a:ext cx="1573963" cy="1027987"/>
      </dsp:txXfrm>
    </dsp:sp>
    <dsp:sp modelId="{7441EA74-82BC-479D-B7EF-385A6CD9C50F}">
      <dsp:nvSpPr>
        <dsp:cNvPr id="0" name=""/>
        <dsp:cNvSpPr/>
      </dsp:nvSpPr>
      <dsp:spPr>
        <a:xfrm>
          <a:off x="4600677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1064653" y="0"/>
              </a:moveTo>
              <a:lnTo>
                <a:pt x="1064653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AA36A-A352-40E9-9118-6A935F570ECE}">
      <dsp:nvSpPr>
        <dsp:cNvPr id="0" name=""/>
        <dsp:cNvSpPr/>
      </dsp:nvSpPr>
      <dsp:spPr>
        <a:xfrm>
          <a:off x="3781713" y="1639282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Cleaning 	</a:t>
          </a:r>
          <a:endParaRPr lang="en-US" sz="1500" kern="1200"/>
        </a:p>
      </dsp:txBody>
      <dsp:txXfrm>
        <a:off x="3813695" y="1671264"/>
        <a:ext cx="1573963" cy="1027987"/>
      </dsp:txXfrm>
    </dsp:sp>
    <dsp:sp modelId="{3284A720-D9B3-4743-96E4-06754CCF8716}">
      <dsp:nvSpPr>
        <dsp:cNvPr id="0" name=""/>
        <dsp:cNvSpPr/>
      </dsp:nvSpPr>
      <dsp:spPr>
        <a:xfrm>
          <a:off x="5665330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1064653" y="218390"/>
              </a:lnTo>
              <a:lnTo>
                <a:pt x="1064653" y="43678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3EF0A-F7C0-438D-AA61-CF3336D3EE49}">
      <dsp:nvSpPr>
        <dsp:cNvPr id="0" name=""/>
        <dsp:cNvSpPr/>
      </dsp:nvSpPr>
      <dsp:spPr>
        <a:xfrm>
          <a:off x="5911020" y="1639282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Formatting</a:t>
          </a:r>
        </a:p>
      </dsp:txBody>
      <dsp:txXfrm>
        <a:off x="5943002" y="1671264"/>
        <a:ext cx="1573963" cy="1027987"/>
      </dsp:txXfrm>
    </dsp:sp>
    <dsp:sp modelId="{1BF652DD-EBFA-4318-BD74-1958D3B6FEBB}">
      <dsp:nvSpPr>
        <dsp:cNvPr id="0" name=""/>
        <dsp:cNvSpPr/>
      </dsp:nvSpPr>
      <dsp:spPr>
        <a:xfrm>
          <a:off x="4600677" y="2731234"/>
          <a:ext cx="2129306" cy="436780"/>
        </a:xfrm>
        <a:custGeom>
          <a:avLst/>
          <a:gdLst/>
          <a:ahLst/>
          <a:cxnLst/>
          <a:rect l="0" t="0" r="0" b="0"/>
          <a:pathLst>
            <a:path>
              <a:moveTo>
                <a:pt x="2129306" y="0"/>
              </a:moveTo>
              <a:lnTo>
                <a:pt x="2129306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86C1B-E38C-46DC-9167-5FECA825DFA2}">
      <dsp:nvSpPr>
        <dsp:cNvPr id="0" name=""/>
        <dsp:cNvSpPr/>
      </dsp:nvSpPr>
      <dsp:spPr>
        <a:xfrm>
          <a:off x="3781713" y="3168015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Time Series Analysis</a:t>
          </a:r>
          <a:endParaRPr lang="en-US" sz="1500" kern="1200" dirty="0"/>
        </a:p>
      </dsp:txBody>
      <dsp:txXfrm>
        <a:off x="3813695" y="3199997"/>
        <a:ext cx="1573963" cy="1027987"/>
      </dsp:txXfrm>
    </dsp:sp>
    <dsp:sp modelId="{50660B12-A86F-443B-A2F8-0547C1CFF694}">
      <dsp:nvSpPr>
        <dsp:cNvPr id="0" name=""/>
        <dsp:cNvSpPr/>
      </dsp:nvSpPr>
      <dsp:spPr>
        <a:xfrm>
          <a:off x="6684264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FF9E-0060-4822-8D34-EDAD12AB8668}">
      <dsp:nvSpPr>
        <dsp:cNvPr id="0" name=""/>
        <dsp:cNvSpPr/>
      </dsp:nvSpPr>
      <dsp:spPr>
        <a:xfrm>
          <a:off x="5911020" y="3168015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MLR , Logistic Regression</a:t>
          </a:r>
          <a:endParaRPr lang="en-US" sz="1500" kern="1200" dirty="0"/>
        </a:p>
      </dsp:txBody>
      <dsp:txXfrm>
        <a:off x="5943002" y="3199997"/>
        <a:ext cx="1573963" cy="1027987"/>
      </dsp:txXfrm>
    </dsp:sp>
    <dsp:sp modelId="{38E92415-E300-46C6-A9E6-B32D8B0DD9E8}">
      <dsp:nvSpPr>
        <dsp:cNvPr id="0" name=""/>
        <dsp:cNvSpPr/>
      </dsp:nvSpPr>
      <dsp:spPr>
        <a:xfrm>
          <a:off x="6729984" y="2731234"/>
          <a:ext cx="2129306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2129306" y="218390"/>
              </a:lnTo>
              <a:lnTo>
                <a:pt x="2129306" y="43678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24EC-7368-406B-9919-A5C57F0853EE}">
      <dsp:nvSpPr>
        <dsp:cNvPr id="0" name=""/>
        <dsp:cNvSpPr/>
      </dsp:nvSpPr>
      <dsp:spPr>
        <a:xfrm>
          <a:off x="8040326" y="3168015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Machine Learning Models</a:t>
          </a:r>
          <a:endParaRPr lang="en-US" sz="1500" kern="1200" dirty="0"/>
        </a:p>
      </dsp:txBody>
      <dsp:txXfrm>
        <a:off x="8072308" y="3199997"/>
        <a:ext cx="1573963" cy="1027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84229-ECE7-4CC6-85A6-2E8B581DCBEE}">
      <dsp:nvSpPr>
        <dsp:cNvPr id="0" name=""/>
        <dsp:cNvSpPr/>
      </dsp:nvSpPr>
      <dsp:spPr>
        <a:xfrm>
          <a:off x="2244476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1243885"/>
        <a:ext cx="25749" cy="5154"/>
      </dsp:txXfrm>
    </dsp:sp>
    <dsp:sp modelId="{FA237C2F-CAF7-49EC-A95F-BAD2D22A5AD6}">
      <dsp:nvSpPr>
        <dsp:cNvPr id="0" name=""/>
        <dsp:cNvSpPr/>
      </dsp:nvSpPr>
      <dsp:spPr>
        <a:xfrm>
          <a:off x="7224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 the data to a time series data set</a:t>
          </a:r>
        </a:p>
      </dsp:txBody>
      <dsp:txXfrm>
        <a:off x="7224" y="574747"/>
        <a:ext cx="2239051" cy="1343430"/>
      </dsp:txXfrm>
    </dsp:sp>
    <dsp:sp modelId="{5C0D2329-6EE4-442E-B784-8693A63EB05C}">
      <dsp:nvSpPr>
        <dsp:cNvPr id="0" name=""/>
        <dsp:cNvSpPr/>
      </dsp:nvSpPr>
      <dsp:spPr>
        <a:xfrm>
          <a:off x="4998509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1243885"/>
        <a:ext cx="25749" cy="5154"/>
      </dsp:txXfrm>
    </dsp:sp>
    <dsp:sp modelId="{EFD89C67-6EC4-469E-8ED9-5771EF50F400}">
      <dsp:nvSpPr>
        <dsp:cNvPr id="0" name=""/>
        <dsp:cNvSpPr/>
      </dsp:nvSpPr>
      <dsp:spPr>
        <a:xfrm>
          <a:off x="2761257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 the Time Series Data</a:t>
          </a:r>
        </a:p>
      </dsp:txBody>
      <dsp:txXfrm>
        <a:off x="2761257" y="574747"/>
        <a:ext cx="2239051" cy="1343430"/>
      </dsp:txXfrm>
    </dsp:sp>
    <dsp:sp modelId="{8FDE8140-0F10-4DED-B41D-398B39BC67D2}">
      <dsp:nvSpPr>
        <dsp:cNvPr id="0" name=""/>
        <dsp:cNvSpPr/>
      </dsp:nvSpPr>
      <dsp:spPr>
        <a:xfrm>
          <a:off x="7752542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858" y="1243885"/>
        <a:ext cx="25749" cy="5154"/>
      </dsp:txXfrm>
    </dsp:sp>
    <dsp:sp modelId="{D69A4E4D-47B6-405E-9415-94F2715C5357}">
      <dsp:nvSpPr>
        <dsp:cNvPr id="0" name=""/>
        <dsp:cNvSpPr/>
      </dsp:nvSpPr>
      <dsp:spPr>
        <a:xfrm>
          <a:off x="5515290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Decompose Seasonality</a:t>
          </a:r>
        </a:p>
      </dsp:txBody>
      <dsp:txXfrm>
        <a:off x="5515290" y="574747"/>
        <a:ext cx="2239051" cy="1343430"/>
      </dsp:txXfrm>
    </dsp:sp>
    <dsp:sp modelId="{E162EE24-1C17-43EB-89FD-B55E8CD8C953}">
      <dsp:nvSpPr>
        <dsp:cNvPr id="0" name=""/>
        <dsp:cNvSpPr/>
      </dsp:nvSpPr>
      <dsp:spPr>
        <a:xfrm>
          <a:off x="1126750" y="1916378"/>
          <a:ext cx="8262099" cy="484381"/>
        </a:xfrm>
        <a:custGeom>
          <a:avLst/>
          <a:gdLst/>
          <a:ahLst/>
          <a:cxnLst/>
          <a:rect l="0" t="0" r="0" b="0"/>
          <a:pathLst>
            <a:path>
              <a:moveTo>
                <a:pt x="8262099" y="0"/>
              </a:moveTo>
              <a:lnTo>
                <a:pt x="8262099" y="259290"/>
              </a:lnTo>
              <a:lnTo>
                <a:pt x="0" y="259290"/>
              </a:lnTo>
              <a:lnTo>
                <a:pt x="0" y="48438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846" y="2155991"/>
        <a:ext cx="413906" cy="5154"/>
      </dsp:txXfrm>
    </dsp:sp>
    <dsp:sp modelId="{014486F4-03F2-4EA4-9317-8E82C669ACDF}">
      <dsp:nvSpPr>
        <dsp:cNvPr id="0" name=""/>
        <dsp:cNvSpPr/>
      </dsp:nvSpPr>
      <dsp:spPr>
        <a:xfrm>
          <a:off x="8269323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Smooth the data </a:t>
          </a:r>
        </a:p>
      </dsp:txBody>
      <dsp:txXfrm>
        <a:off x="8269323" y="574747"/>
        <a:ext cx="2239051" cy="1343430"/>
      </dsp:txXfrm>
    </dsp:sp>
    <dsp:sp modelId="{CA6117BA-3E9D-4F21-850C-899FCD908A30}">
      <dsp:nvSpPr>
        <dsp:cNvPr id="0" name=""/>
        <dsp:cNvSpPr/>
      </dsp:nvSpPr>
      <dsp:spPr>
        <a:xfrm>
          <a:off x="2244476" y="305915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3102297"/>
        <a:ext cx="25749" cy="5154"/>
      </dsp:txXfrm>
    </dsp:sp>
    <dsp:sp modelId="{9FD285B6-3320-4247-BD1C-60AA52FE7957}">
      <dsp:nvSpPr>
        <dsp:cNvPr id="0" name=""/>
        <dsp:cNvSpPr/>
      </dsp:nvSpPr>
      <dsp:spPr>
        <a:xfrm>
          <a:off x="7224" y="243315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Forecasts using Holtwinters,ETS,ARIMA,MLR</a:t>
          </a:r>
        </a:p>
      </dsp:txBody>
      <dsp:txXfrm>
        <a:off x="7224" y="2433159"/>
        <a:ext cx="2239051" cy="1343430"/>
      </dsp:txXfrm>
    </dsp:sp>
    <dsp:sp modelId="{441E2CFC-3A08-4EBA-8685-3811BCCB362B}">
      <dsp:nvSpPr>
        <dsp:cNvPr id="0" name=""/>
        <dsp:cNvSpPr/>
      </dsp:nvSpPr>
      <dsp:spPr>
        <a:xfrm>
          <a:off x="4998509" y="305915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3102297"/>
        <a:ext cx="25749" cy="5154"/>
      </dsp:txXfrm>
    </dsp:sp>
    <dsp:sp modelId="{6697E196-53FF-4E92-B194-2D4B4A6936FD}">
      <dsp:nvSpPr>
        <dsp:cNvPr id="0" name=""/>
        <dsp:cNvSpPr/>
      </dsp:nvSpPr>
      <dsp:spPr>
        <a:xfrm>
          <a:off x="2761257" y="243315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Validate the models</a:t>
          </a:r>
        </a:p>
      </dsp:txBody>
      <dsp:txXfrm>
        <a:off x="2761257" y="2433159"/>
        <a:ext cx="2239051" cy="1343430"/>
      </dsp:txXfrm>
    </dsp:sp>
    <dsp:sp modelId="{9289BF43-B67F-4409-ADF6-665EFDDBC7FA}">
      <dsp:nvSpPr>
        <dsp:cNvPr id="0" name=""/>
        <dsp:cNvSpPr/>
      </dsp:nvSpPr>
      <dsp:spPr>
        <a:xfrm>
          <a:off x="5515290" y="243315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 the bookings for the next season</a:t>
          </a:r>
        </a:p>
      </dsp:txBody>
      <dsp:txXfrm>
        <a:off x="5515290" y="2433159"/>
        <a:ext cx="2239051" cy="134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32981-3745-459A-81CE-10B1FDA013F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9AECC-BD86-412A-8F02-5610F3881F4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B900C-6053-409D-B884-48A738F964C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Booking cancellation model  makes it possible for management to avoid  potential cancellations with strategies such as discounts or other perks. </a:t>
          </a:r>
        </a:p>
      </dsp:txBody>
      <dsp:txXfrm>
        <a:off x="1834517" y="469890"/>
        <a:ext cx="3148942" cy="1335915"/>
      </dsp:txXfrm>
    </dsp:sp>
    <dsp:sp modelId="{2C81B5BB-B6B3-4F1A-83CB-B8B6BAE269B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C7F56-9366-4DD5-9E8E-62B3FA0C4A8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096F-1AA6-4AD7-9DB1-BFDEC28E811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Special request model will  reduce uncertainty in the inventory allocation and pricing decision process by predicting the likelihood of getting a request from customers.</a:t>
          </a:r>
        </a:p>
      </dsp:txBody>
      <dsp:txXfrm>
        <a:off x="7154322" y="469890"/>
        <a:ext cx="3148942" cy="1335915"/>
      </dsp:txXfrm>
    </dsp:sp>
    <dsp:sp modelId="{E21D2D8D-0640-4A14-823F-D0F0302F984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3AFE2-45FB-45EB-82C6-0254D5A86E0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75E5C-EB7E-40A0-A6BD-99B77FA42E1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repeated guests are a mere 3% ,which points a change in marketing and hospitality.</a:t>
          </a:r>
        </a:p>
      </dsp:txBody>
      <dsp:txXfrm>
        <a:off x="1834517" y="2545532"/>
        <a:ext cx="3148942" cy="1335915"/>
      </dsp:txXfrm>
    </dsp:sp>
    <dsp:sp modelId="{59DE0AC8-12C8-4088-977A-02A45C82940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FC3D5-C248-448D-832E-B49BAF91E86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D2874-73BB-4EAD-8F13-4374023BB91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prediction model helps to mitigate revenue loss and the risks associated with overbooking.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Highest Bookings in the month of  July and August and lowest in January.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Customers preferred City hotel than the Resort hotel with 41.7% ,21.7% cancellations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Chances of cancellations are less when the lead time of booking is less.</a:t>
            </a:r>
          </a:p>
          <a:p>
            <a:pPr lvl="0">
              <a:buFont typeface="+mj-lt"/>
              <a:buNone/>
            </a:pPr>
            <a:r>
              <a:rPr lang="en-US" dirty="0"/>
              <a:t>4.Bookings are mostly with European countries, with Portugal as highest with 48.59k bookings.</a:t>
            </a:r>
          </a:p>
          <a:p>
            <a:pPr lvl="0">
              <a:buFont typeface="+mj-lt"/>
              <a:buNone/>
            </a:pPr>
            <a:r>
              <a:rPr lang="en-US" dirty="0"/>
              <a:t>5.77% of the bookings are made with bed and breakfast.</a:t>
            </a:r>
          </a:p>
          <a:p>
            <a:pPr lvl="0">
              <a:buFont typeface="+mj-lt"/>
              <a:buNone/>
            </a:pPr>
            <a:r>
              <a:rPr lang="en-US" dirty="0"/>
              <a:t>6. 3% are repeated guests.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/>
          <a:p>
            <a:r>
              <a:rPr lang="en-US" dirty="0"/>
              <a:t>HOTEL BOOKING DEMAND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2D5E-DF22-43D8-8744-7AC2AA36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138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MLR using seasonality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C5EB9-20ED-460A-876E-50A44C5A50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1522221"/>
            <a:ext cx="5713412" cy="4267200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4E1F5E5F-7305-49C5-95AF-F3615EA2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23" y="61438"/>
            <a:ext cx="6007501" cy="22371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5BC8A-4500-4F45-9E4F-6F434BDA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24" y="2298611"/>
            <a:ext cx="5997976" cy="4497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A589D4-58C2-49FC-8894-431A5ACF2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805962"/>
            <a:ext cx="571341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2D5E-DF22-43D8-8744-7AC2AA36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31" y="184951"/>
            <a:ext cx="11811000" cy="47307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MODEL BUILDING - BOOKING CANCELLATIONS</a:t>
            </a:r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19039D-CB4D-4E33-9232-EE6544993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028700"/>
          <a:ext cx="5076825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05061" imgH="8128080" progId="Word.Document.12">
                  <p:embed/>
                </p:oleObj>
              </mc:Choice>
              <mc:Fallback>
                <p:oleObj name="Document" r:id="rId2" imgW="5905061" imgH="812808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F19039D-CB4D-4E33-9232-EE654499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1028700"/>
                        <a:ext cx="5076825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E96CC8-910F-45FA-B073-1501479287AD}"/>
              </a:ext>
            </a:extLst>
          </p:cNvPr>
          <p:cNvSpPr txBox="1"/>
          <p:nvPr/>
        </p:nvSpPr>
        <p:spPr>
          <a:xfrm>
            <a:off x="289646" y="1186199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1.USING MULTIPLE LOGISTIC REGRESSION</a:t>
            </a:r>
          </a:p>
          <a:p>
            <a:r>
              <a:rPr lang="en-US" dirty="0"/>
              <a:t>80.4% accuracy in predicting the model with testing dataset.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LIMITATIONS</a:t>
            </a:r>
          </a:p>
          <a:p>
            <a:r>
              <a:rPr lang="en-US" dirty="0"/>
              <a:t>Selection of variables is practically difficult and execution time is high with large datasets.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FDD37-E2A3-4682-9CE0-261738AAF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" y="3581400"/>
            <a:ext cx="6405563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690E9-F4F1-41C3-9126-67AB5DEAD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83" y="5181600"/>
            <a:ext cx="638780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883" y="307575"/>
            <a:ext cx="4267199" cy="15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 2. RIDGE REGRESSION</a:t>
            </a:r>
          </a:p>
          <a:p>
            <a:pPr marL="0" indent="0">
              <a:buNone/>
            </a:pPr>
            <a:r>
              <a:rPr lang="en-US" dirty="0"/>
              <a:t> 80.9% accuracy in predicting the model with testing dataset.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820248-3E23-49D4-92E9-AAE65E89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"/>
            <a:ext cx="7086600" cy="167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6B9E5-5F57-4AA1-B970-F613A4A6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72" y="1676401"/>
            <a:ext cx="3531232" cy="175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2EE4C-CC82-470D-B846-244D1BD59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354" y="1676401"/>
            <a:ext cx="3557587" cy="175259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0BB5B4-4BFE-410F-96C0-7A4BCD835A3F}"/>
              </a:ext>
            </a:extLst>
          </p:cNvPr>
          <p:cNvSpPr txBox="1">
            <a:spLocks/>
          </p:cNvSpPr>
          <p:nvPr/>
        </p:nvSpPr>
        <p:spPr>
          <a:xfrm>
            <a:off x="457200" y="3582694"/>
            <a:ext cx="4038600" cy="2181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 3. LASSO REGRESSION</a:t>
            </a:r>
            <a:endParaRPr lang="en-US" dirty="0"/>
          </a:p>
          <a:p>
            <a:pPr marL="285750" indent="-285750"/>
            <a:r>
              <a:rPr lang="en-US" dirty="0"/>
              <a:t>80.57% accuracy in predicting the model with testing dataset.</a:t>
            </a:r>
          </a:p>
          <a:p>
            <a:pPr marL="285750" indent="-285750"/>
            <a:r>
              <a:rPr lang="en-US" dirty="0"/>
              <a:t>Prepared the confusion matrix to evaluate the performance of the model.</a:t>
            </a:r>
          </a:p>
          <a:p>
            <a:pPr marL="285750" indent="-285750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AE4DD-4C80-480C-B583-3E78B660A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072" y="3529243"/>
            <a:ext cx="7089928" cy="167639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912227B-822C-4CDE-AD77-34D85A62BCC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218959"/>
            <a:ext cx="7085489" cy="1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FCF9-6810-471F-BF20-371C6B4C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6" y="457200"/>
            <a:ext cx="5943600" cy="15240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4.  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8D4BF-F916-4F58-BF92-54AEAEFBA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6" y="3733800"/>
            <a:ext cx="6037231" cy="299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D6946-B1DB-4D22-B60B-206EE2BC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68" y="35511"/>
            <a:ext cx="2836832" cy="2098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78989-E793-4142-AAFA-DB20739C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32" y="35511"/>
            <a:ext cx="2743200" cy="2098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A3E7D-C6DB-4BE8-B8A8-D986002F43F7}"/>
              </a:ext>
            </a:extLst>
          </p:cNvPr>
          <p:cNvSpPr txBox="1"/>
          <p:nvPr/>
        </p:nvSpPr>
        <p:spPr>
          <a:xfrm>
            <a:off x="176305" y="609600"/>
            <a:ext cx="5919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the data as training data and 20% as testing.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decision trees are 500 and the variable at each split is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93.9% accuracy in predicting the model with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71B9D-4B5A-4E2F-ACAF-3224C51C8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168" y="2209800"/>
            <a:ext cx="5673664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5A3E7D-C6DB-4BE8-B8A8-D986002F43F7}"/>
              </a:ext>
            </a:extLst>
          </p:cNvPr>
          <p:cNvSpPr txBox="1"/>
          <p:nvPr/>
        </p:nvSpPr>
        <p:spPr>
          <a:xfrm>
            <a:off x="63415" y="585532"/>
            <a:ext cx="5408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80% of the data as training data and 20% as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decision trees are 500 and the variable at each split is 5.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83% accuracy in predicting the model with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Tuning the model by increasing mtry.</a:t>
            </a:r>
          </a:p>
        </p:txBody>
      </p:sp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30E524-CC10-4091-87E6-C512B738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3802"/>
            <a:ext cx="5459258" cy="3044198"/>
          </a:xfrm>
        </p:spPr>
      </p:pic>
      <p:pic>
        <p:nvPicPr>
          <p:cNvPr id="16" name="Picture 15" descr="A picture containing bird&#10;&#10;Description automatically generated">
            <a:extLst>
              <a:ext uri="{FF2B5EF4-FFF2-40B4-BE49-F238E27FC236}">
                <a16:creationId xmlns:a16="http://schemas.microsoft.com/office/drawing/2014/main" id="{23FCB9F6-FC48-447B-84A6-5D1A5D86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35" y="12681"/>
            <a:ext cx="3518980" cy="2273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2FECAB-06A8-4896-B71C-2EB8A6B61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815" y="12681"/>
            <a:ext cx="3201185" cy="2273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991E44-5596-4B5A-93AD-DF4793C43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36" y="2323158"/>
            <a:ext cx="6720164" cy="45593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A60D77-626B-4965-BFF6-ED79E8065A81}"/>
              </a:ext>
            </a:extLst>
          </p:cNvPr>
          <p:cNvSpPr txBox="1">
            <a:spLocks/>
          </p:cNvSpPr>
          <p:nvPr/>
        </p:nvSpPr>
        <p:spPr>
          <a:xfrm>
            <a:off x="208143" y="266559"/>
            <a:ext cx="5251116" cy="60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MODEL BUILDING - SPECIAL REQUEST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11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6CE0-E8B6-438C-AA8C-0CBD61DA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4849E04-3115-433C-AEE4-AA5BE45C0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90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8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89C59-84A0-40FF-B29B-F7A3616C0C1E}"/>
              </a:ext>
            </a:extLst>
          </p:cNvPr>
          <p:cNvSpPr/>
          <p:nvPr/>
        </p:nvSpPr>
        <p:spPr>
          <a:xfrm>
            <a:off x="841248" y="3429000"/>
            <a:ext cx="9601200" cy="183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02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1091-F73F-4DEC-928C-427BDB4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CONTENTS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A791A1F-5CD3-4001-A25C-B10D93583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284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3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0014-FA6A-4792-9B7C-D59DC90B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b="1" i="1"/>
              <a:t>ANALYTICAL OVERVIEW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874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2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3775"/>
            <a:ext cx="5597715" cy="914400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accent4"/>
                </a:solidFill>
              </a:rPr>
              <a:t>EXPLORATORY DATA ANALYSIS</a:t>
            </a:r>
            <a:br>
              <a:rPr lang="en-US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2AF56-CDFE-43D7-9190-EDCEDD28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511423"/>
            <a:ext cx="5759640" cy="2057400"/>
          </a:xfrm>
        </p:spPr>
        <p:txBody>
          <a:bodyPr>
            <a:normAutofit/>
          </a:bodyPr>
          <a:lstStyle/>
          <a:p>
            <a:r>
              <a:rPr lang="en-US"/>
              <a:t>Categorical Data and Continuous Data analyzed. Univariant, Bivariant and multivariant analysis performed.</a:t>
            </a:r>
          </a:p>
          <a:p>
            <a:r>
              <a:rPr lang="en-US"/>
              <a:t>Analyzed to check the seasonal trend in the dataset.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3B6A1A-6248-4866-BF53-F4102007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82" y="3657600"/>
            <a:ext cx="5943600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7EEDF-A042-485A-8AC8-1275B61B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82" y="0"/>
            <a:ext cx="5943600" cy="3568823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94E1004-E4C2-4303-9D9F-678BFFE8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3801121"/>
            <a:ext cx="5257800" cy="30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084B8-A81F-423B-90E0-84B2DDA4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37" y="61773"/>
            <a:ext cx="5389488" cy="2451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1E2B4-7B05-4B01-840B-0538C5CE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12" y="4709973"/>
            <a:ext cx="5389488" cy="2027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79181-6FEF-491E-B955-3D926924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713" y="2560024"/>
            <a:ext cx="5389488" cy="2103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CAF26-BED3-4B3E-A8C4-6A21A6595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53" y="61773"/>
            <a:ext cx="5463466" cy="2562225"/>
          </a:xfrm>
          <a:prstGeom prst="rect">
            <a:avLst/>
          </a:prstGeom>
        </p:spPr>
      </p:pic>
      <p:pic>
        <p:nvPicPr>
          <p:cNvPr id="15" name="Picture 14" descr="A picture containing building, door, brick&#10;&#10;Description automatically generated">
            <a:extLst>
              <a:ext uri="{FF2B5EF4-FFF2-40B4-BE49-F238E27FC236}">
                <a16:creationId xmlns:a16="http://schemas.microsoft.com/office/drawing/2014/main" id="{8E486833-2F86-4CBE-B104-A79F3929249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560024"/>
            <a:ext cx="5463465" cy="2149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42AA24-C8C9-4C2A-8FE0-65085144D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753" y="4719498"/>
            <a:ext cx="5463464" cy="20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/>
              <a:t>TIME SERIES ANALYSIS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370165A-1FC5-4E3A-9850-205782CE8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269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7C55F1-CDAC-4EA7-BC16-12446E96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48001"/>
            <a:ext cx="12192000" cy="3819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A74B5-6436-4BD1-8C5B-63199D36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95" y="-19281"/>
            <a:ext cx="5593395" cy="2971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34D81-6125-46B0-BFB8-DE0A8AC97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"/>
            <a:ext cx="6019800" cy="29717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7D3DEC-AAB9-46C0-B935-8A8FBFA72C7F}"/>
              </a:ext>
            </a:extLst>
          </p:cNvPr>
          <p:cNvSpPr/>
          <p:nvPr/>
        </p:nvSpPr>
        <p:spPr>
          <a:xfrm>
            <a:off x="4495800" y="14782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6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A2C-E449-46BC-969F-F7F5B339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2000" cy="114522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Model Comparison: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24E40-0500-4A59-A9BB-160A6AB6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1925"/>
            <a:ext cx="6858000" cy="6330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9165-50B3-426D-90A8-959E6098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67000"/>
            <a:ext cx="4648200" cy="38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CAF6-8E6B-470F-B5C0-C4CE2E8F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err="1"/>
              <a:t>HoltWinters</a:t>
            </a:r>
            <a:r>
              <a:rPr lang="en-US"/>
              <a:t> Forecast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7EBB-3FBD-415B-BD37-3F86066C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37288"/>
            <a:ext cx="6134910" cy="636351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F941D-C786-449F-9AB0-40DD2FAA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5410200" cy="2971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7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8F03962307048BF81D0E17A5AB4AB" ma:contentTypeVersion="0" ma:contentTypeDescription="Create a new document." ma:contentTypeScope="" ma:versionID="2003af762b1cae79908803ccd37149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a6d8c7ed74a3819247d90700791b9b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39B8E-CA36-4A3D-9E00-7FB18F950C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FAB8C-29CF-4402-9F2D-30B26D269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E763E1-C7F8-4182-80D9-898C6F2C983A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474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CITY SKETCH 16X9</vt:lpstr>
      <vt:lpstr>Document</vt:lpstr>
      <vt:lpstr>HOTEL BOOKING DEMAND</vt:lpstr>
      <vt:lpstr>CONTENTS</vt:lpstr>
      <vt:lpstr>ANALYTICAL OVERVIEW</vt:lpstr>
      <vt:lpstr>EXPLORATORY DATA ANALYSIS </vt:lpstr>
      <vt:lpstr>PowerPoint Presentation</vt:lpstr>
      <vt:lpstr>TIME SERIES ANALYSIS</vt:lpstr>
      <vt:lpstr>PowerPoint Presentation</vt:lpstr>
      <vt:lpstr>Model Comparison:</vt:lpstr>
      <vt:lpstr>HoltWinters Forecast :</vt:lpstr>
      <vt:lpstr>MLR using seasonality</vt:lpstr>
      <vt:lpstr>MODEL BUILDING - BOOKING CANCELLATIONS</vt:lpstr>
      <vt:lpstr>PowerPoint Presentation</vt:lpstr>
      <vt:lpstr>4.  RANDOM FOREST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DEMAND</dc:title>
  <dc:creator>Shaik, Rubina</dc:creator>
  <cp:lastModifiedBy>Singh, Anamika</cp:lastModifiedBy>
  <cp:revision>9</cp:revision>
  <dcterms:created xsi:type="dcterms:W3CDTF">2020-05-06T22:45:37Z</dcterms:created>
  <dcterms:modified xsi:type="dcterms:W3CDTF">2021-08-11T18:11:34Z</dcterms:modified>
</cp:coreProperties>
</file>