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9433F"/>
    <a:srgbClr val="EA642E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0CBCB-AA70-44CD-821B-B9144CE3B67A}" v="2" dt="2023-05-19T09:18:52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 Susan Thomas" userId="3df6ab18-402b-40c3-82db-cbda140dc079" providerId="ADAL" clId="{77A0CBCB-AA70-44CD-821B-B9144CE3B67A}"/>
    <pc:docChg chg="addSld delSld modSld sldOrd">
      <pc:chgData name="Manju Susan Thomas" userId="3df6ab18-402b-40c3-82db-cbda140dc079" providerId="ADAL" clId="{77A0CBCB-AA70-44CD-821B-B9144CE3B67A}" dt="2023-05-19T10:20:35.713" v="75" actId="47"/>
      <pc:docMkLst>
        <pc:docMk/>
      </pc:docMkLst>
      <pc:sldChg chg="modSp mod">
        <pc:chgData name="Manju Susan Thomas" userId="3df6ab18-402b-40c3-82db-cbda140dc079" providerId="ADAL" clId="{77A0CBCB-AA70-44CD-821B-B9144CE3B67A}" dt="2023-05-19T09:09:38.567" v="17" actId="20577"/>
        <pc:sldMkLst>
          <pc:docMk/>
          <pc:sldMk cId="4251308093" sldId="258"/>
        </pc:sldMkLst>
        <pc:spChg chg="mod">
          <ac:chgData name="Manju Susan Thomas" userId="3df6ab18-402b-40c3-82db-cbda140dc079" providerId="ADAL" clId="{77A0CBCB-AA70-44CD-821B-B9144CE3B67A}" dt="2023-05-19T09:09:38.567" v="17" actId="20577"/>
          <ac:spMkLst>
            <pc:docMk/>
            <pc:sldMk cId="4251308093" sldId="258"/>
            <ac:spMk id="4" creationId="{27C3225A-81E2-4BA8-966D-E8BC0398E98A}"/>
          </ac:spMkLst>
        </pc:spChg>
      </pc:sldChg>
      <pc:sldChg chg="modSp del mod ord">
        <pc:chgData name="Manju Susan Thomas" userId="3df6ab18-402b-40c3-82db-cbda140dc079" providerId="ADAL" clId="{77A0CBCB-AA70-44CD-821B-B9144CE3B67A}" dt="2023-05-19T10:20:35.713" v="75" actId="47"/>
        <pc:sldMkLst>
          <pc:docMk/>
          <pc:sldMk cId="3248085309" sldId="296"/>
        </pc:sldMkLst>
        <pc:spChg chg="mod">
          <ac:chgData name="Manju Susan Thomas" userId="3df6ab18-402b-40c3-82db-cbda140dc079" providerId="ADAL" clId="{77A0CBCB-AA70-44CD-821B-B9144CE3B67A}" dt="2023-05-19T09:13:32.254" v="51" actId="1076"/>
          <ac:spMkLst>
            <pc:docMk/>
            <pc:sldMk cId="3248085309" sldId="296"/>
            <ac:spMk id="3" creationId="{21846364-732E-45D1-AC92-93BF1D1A4DDF}"/>
          </ac:spMkLst>
        </pc:spChg>
        <pc:spChg chg="mod">
          <ac:chgData name="Manju Susan Thomas" userId="3df6ab18-402b-40c3-82db-cbda140dc079" providerId="ADAL" clId="{77A0CBCB-AA70-44CD-821B-B9144CE3B67A}" dt="2023-05-19T09:18:07.859" v="62" actId="20577"/>
          <ac:spMkLst>
            <pc:docMk/>
            <pc:sldMk cId="3248085309" sldId="296"/>
            <ac:spMk id="35" creationId="{0D30C5B4-C1E9-4B87-9CE1-D2BCD6B05072}"/>
          </ac:spMkLst>
        </pc:spChg>
      </pc:sldChg>
      <pc:sldChg chg="modSp del mod">
        <pc:chgData name="Manju Susan Thomas" userId="3df6ab18-402b-40c3-82db-cbda140dc079" providerId="ADAL" clId="{77A0CBCB-AA70-44CD-821B-B9144CE3B67A}" dt="2023-05-19T09:13:11.116" v="28" actId="47"/>
        <pc:sldMkLst>
          <pc:docMk/>
          <pc:sldMk cId="3511160210" sldId="297"/>
        </pc:sldMkLst>
        <pc:spChg chg="mod">
          <ac:chgData name="Manju Susan Thomas" userId="3df6ab18-402b-40c3-82db-cbda140dc079" providerId="ADAL" clId="{77A0CBCB-AA70-44CD-821B-B9144CE3B67A}" dt="2023-05-19T09:10:34.961" v="26" actId="20577"/>
          <ac:spMkLst>
            <pc:docMk/>
            <pc:sldMk cId="3511160210" sldId="297"/>
            <ac:spMk id="35" creationId="{0D30C5B4-C1E9-4B87-9CE1-D2BCD6B05072}"/>
          </ac:spMkLst>
        </pc:spChg>
      </pc:sldChg>
      <pc:sldChg chg="add ord">
        <pc:chgData name="Manju Susan Thomas" userId="3df6ab18-402b-40c3-82db-cbda140dc079" providerId="ADAL" clId="{77A0CBCB-AA70-44CD-821B-B9144CE3B67A}" dt="2023-05-19T10:20:33.185" v="74"/>
        <pc:sldMkLst>
          <pc:docMk/>
          <pc:sldMk cId="3801068932" sldId="297"/>
        </pc:sldMkLst>
      </pc:sldChg>
      <pc:sldChg chg="modSp add del mod">
        <pc:chgData name="Manju Susan Thomas" userId="3df6ab18-402b-40c3-82db-cbda140dc079" providerId="ADAL" clId="{77A0CBCB-AA70-44CD-821B-B9144CE3B67A}" dt="2023-05-19T10:20:21.144" v="72" actId="47"/>
        <pc:sldMkLst>
          <pc:docMk/>
          <pc:sldMk cId="2288544240" sldId="298"/>
        </pc:sldMkLst>
        <pc:spChg chg="mod">
          <ac:chgData name="Manju Susan Thomas" userId="3df6ab18-402b-40c3-82db-cbda140dc079" providerId="ADAL" clId="{77A0CBCB-AA70-44CD-821B-B9144CE3B67A}" dt="2023-05-19T09:18:55.777" v="67" actId="20577"/>
          <ac:spMkLst>
            <pc:docMk/>
            <pc:sldMk cId="2288544240" sldId="298"/>
            <ac:spMk id="35" creationId="{0D30C5B4-C1E9-4B87-9CE1-D2BCD6B05072}"/>
          </ac:spMkLst>
        </pc:spChg>
      </pc:sldChg>
      <pc:sldChg chg="new del">
        <pc:chgData name="Manju Susan Thomas" userId="3df6ab18-402b-40c3-82db-cbda140dc079" providerId="ADAL" clId="{77A0CBCB-AA70-44CD-821B-B9144CE3B67A}" dt="2023-05-19T09:19:55.819" v="69" actId="47"/>
        <pc:sldMkLst>
          <pc:docMk/>
          <pc:sldMk cId="3721619547" sldId="2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91D1-C7B4-48F4-9142-B18A52E3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7DF2-6F2C-481E-B1C1-AC1FD3C7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4A63-D972-4743-A9D8-E0D9D563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F959-D84B-4BA9-A6B5-F877183D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7357-E7A2-4B8D-9439-A2A55816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9A00-9FF4-4C4F-950E-C5C18850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0666-B8E9-4312-B7BB-92B127A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001B-56CF-4688-B8FA-E9F16916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86E3-B96D-4387-A121-2657B833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9D89-F2F0-4C5D-9B6F-A584982A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A9BD5-9DE4-4CDF-8C24-269A31C0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F69C6-F619-426E-A709-A5D6D7BD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0F49-A725-4C19-BB0E-E4280E93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AE54-EAFA-45E8-8FD3-8843CA62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608D-FFBF-44EB-BFAF-544D587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59DD-F7DD-4F57-9770-AC6EAE6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C3FC-4A49-45FE-AC85-D2E4A167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CC8C-2B34-4A28-8CCE-507662F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ACAC-38DF-4E8D-854E-6CB0658F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2E247-436C-4B5F-9504-84BDDBE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9F80-A034-4633-B653-D4B37869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B5BD-07E0-4B4C-9991-B1CFF8B0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75A4-BA4B-4A7A-8487-EC95EB59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746E-5352-4A1E-A85B-2FADCEDA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B2AA-D4F9-45B4-8F31-BEEC3537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C91B-CA29-4332-94EB-8374F15B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2DE6-C89D-4F07-97F7-39D61099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969B-4A2F-438C-9258-32AE342B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79D3-2EED-4A6E-BA90-F62D0B07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5BAF7-4CF7-4F2B-A48D-9806C204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0CD6-1049-41D8-8E21-3E49D934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049D-0464-4E4C-9036-13FF1DF3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A9A1-B402-4AC7-A526-4954AC42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7CCB-C9FE-4B5A-96FE-050A2E59D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D4828-0E69-4649-8512-E691B4D04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39852-6296-4DE3-8A49-CAECA8F23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67D3-D5B3-4833-A4AF-4F1025B6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C13E0-3C12-4693-9606-4F014F7A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ED0D2-4952-45AB-8818-96AB6D8D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A7CD-DD7E-4447-ACF5-3EF7370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F6BA9-5B7B-44F9-A43A-073116ED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D74C-6D6A-4AD8-AF9C-D3838996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97BEC-E6CA-4234-8B6F-C1398E82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9D345-1A13-4DF0-867C-35F4D5B9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49BCC-F9DC-4127-9456-F5F68DA0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A69C-2CB0-4D75-B2F0-A01D476C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5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B40D-C188-4595-8360-E5D50BEA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D2F8-6887-4CB8-BA30-9EE3BAA3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2B96-2F81-42BC-A94C-FE7D900E2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8A76-271C-4657-A138-132A26B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40D4-BC1C-447B-A243-AA1F0785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D831-D46D-4BB3-86F5-D3AE2FE0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2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749-CDDF-456F-A9EB-C4231797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BC224-B16B-4B91-866A-528C5680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FD54-B5DA-4559-905A-81BB9F281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A3B8-D69F-4C7C-BF11-E47111F0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AD49-699D-444A-8A85-AA7A9E2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BCB2-B1C2-4D65-B61F-BBC6F71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FDD07-9266-4478-8142-593C9909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9223-AE19-47B0-83CF-9E573889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C8CD-01F3-4DF3-A40E-EDC2B364B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562-6E7D-48A0-9E59-3F9BE1BF368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8004-25AD-45AE-8300-F19F4DCC9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0C82-9246-4D1F-8881-6F5129A53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A28C6B6-8C2D-4037-80B2-632FCB88C347}"/>
              </a:ext>
            </a:extLst>
          </p:cNvPr>
          <p:cNvGrpSpPr/>
          <p:nvPr/>
        </p:nvGrpSpPr>
        <p:grpSpPr>
          <a:xfrm flipH="1">
            <a:off x="0" y="4716462"/>
            <a:ext cx="12192000" cy="1911718"/>
            <a:chOff x="5998501" y="0"/>
            <a:chExt cx="6074598" cy="23083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3D0982-B207-4CC6-9A5C-A22F65691F0F}"/>
                </a:ext>
              </a:extLst>
            </p:cNvPr>
            <p:cNvSpPr/>
            <p:nvPr/>
          </p:nvSpPr>
          <p:spPr>
            <a:xfrm>
              <a:off x="5998501" y="0"/>
              <a:ext cx="6074598" cy="2308324"/>
            </a:xfrm>
            <a:prstGeom prst="rect">
              <a:avLst/>
            </a:prstGeom>
            <a:solidFill>
              <a:srgbClr val="000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15174-429A-4A40-AD10-02AA7D4D5CBF}"/>
                </a:ext>
              </a:extLst>
            </p:cNvPr>
            <p:cNvSpPr txBox="1"/>
            <p:nvPr/>
          </p:nvSpPr>
          <p:spPr>
            <a:xfrm>
              <a:off x="6801963" y="689624"/>
              <a:ext cx="4627367" cy="92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i="0" u="none" strike="noStrike" kern="1200" cap="none" spc="0" normalizeH="0" baseline="0" noProof="0" dirty="0">
                  <a:ln>
                    <a:noFill/>
                  </a:ln>
                  <a:solidFill>
                    <a:srgbClr val="00CAF0"/>
                  </a:solidFill>
                  <a:effectLst/>
                  <a:uLnTx/>
                  <a:uFillTx/>
                  <a:latin typeface="Walkway SemiBold" charset="0"/>
                  <a:ea typeface="Walkway SemiBold" charset="0"/>
                  <a:cs typeface="Walkway SemiBold" charset="0"/>
                </a:rPr>
                <a:t>Weekly Update</a:t>
              </a:r>
              <a:endParaRPr lang="en-US" sz="4400" dirty="0">
                <a:solidFill>
                  <a:srgbClr val="00CAF0"/>
                </a:solidFill>
                <a:latin typeface="Walkway SemiBold" charset="0"/>
                <a:ea typeface="Walkway SemiBold" charset="0"/>
                <a:cs typeface="Walkway SemiBold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5C526AB-C2E7-40C5-9258-EA6D8329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34" y="5480832"/>
            <a:ext cx="1971159" cy="458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C3225A-81E2-4BA8-966D-E8BC0398E98A}"/>
              </a:ext>
            </a:extLst>
          </p:cNvPr>
          <p:cNvSpPr/>
          <p:nvPr/>
        </p:nvSpPr>
        <p:spPr>
          <a:xfrm>
            <a:off x="558263" y="5287598"/>
            <a:ext cx="1684423" cy="9295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Designation</a:t>
            </a:r>
          </a:p>
          <a:p>
            <a:pPr algn="ctr"/>
            <a:r>
              <a:rPr lang="en-US" dirty="0"/>
              <a:t>Batch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3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1 (15/05/2023-19/5/2023)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93270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6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0534978-1A40-49EE-B235-EAE3E1027F28}"/>
              </a:ext>
            </a:extLst>
          </p:cNvPr>
          <p:cNvSpPr/>
          <p:nvPr/>
        </p:nvSpPr>
        <p:spPr>
          <a:xfrm>
            <a:off x="0" y="5986021"/>
            <a:ext cx="12192000" cy="8719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5B0CC-AF7F-4BB5-8264-D9FA59A8C6AE}"/>
              </a:ext>
            </a:extLst>
          </p:cNvPr>
          <p:cNvSpPr/>
          <p:nvPr/>
        </p:nvSpPr>
        <p:spPr>
          <a:xfrm flipH="1">
            <a:off x="0" y="2769128"/>
            <a:ext cx="12192000" cy="1911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81A6B-6008-455F-B729-A274C514EFF0}"/>
              </a:ext>
            </a:extLst>
          </p:cNvPr>
          <p:cNvSpPr txBox="1"/>
          <p:nvPr/>
        </p:nvSpPr>
        <p:spPr>
          <a:xfrm flipH="1">
            <a:off x="394253" y="2955546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0B0F0"/>
                </a:solidFill>
                <a:latin typeface="Walkway SemiBold" charset="0"/>
                <a:ea typeface="Walkway SemiBold" charset="0"/>
                <a:cs typeface="Walkway SemiBold" charset="0"/>
              </a:rPr>
              <a:t>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715EF-0DFA-4953-87FD-FD8DAB8BE620}"/>
              </a:ext>
            </a:extLst>
          </p:cNvPr>
          <p:cNvSpPr txBox="1"/>
          <p:nvPr/>
        </p:nvSpPr>
        <p:spPr>
          <a:xfrm flipH="1">
            <a:off x="882499" y="2570825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Walkway SemiBold" charset="0"/>
                <a:ea typeface="Walkway SemiBold" charset="0"/>
                <a:cs typeface="Walkway SemiBold" charset="0"/>
              </a:rPr>
              <a:t>Previous Weeks</a:t>
            </a:r>
          </a:p>
        </p:txBody>
      </p:sp>
    </p:spTree>
    <p:extLst>
      <p:ext uri="{BB962C8B-B14F-4D97-AF65-F5344CB8AC3E}">
        <p14:creationId xmlns:p14="http://schemas.microsoft.com/office/powerpoint/2010/main" val="99781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Walkway SemiBold</vt:lpstr>
      <vt:lpstr>Wingdings 3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Manju Susan Thomas</cp:lastModifiedBy>
  <cp:revision>155</cp:revision>
  <dcterms:created xsi:type="dcterms:W3CDTF">2018-05-23T04:36:38Z</dcterms:created>
  <dcterms:modified xsi:type="dcterms:W3CDTF">2023-05-19T10:20:40Z</dcterms:modified>
</cp:coreProperties>
</file>