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mikac25062000/Main-Ecommerce-Project-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58263" y="5287598"/>
            <a:ext cx="1684423" cy="9295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Designation</a:t>
            </a:r>
          </a:p>
          <a:p>
            <a:pPr algn="ctr"/>
            <a:r>
              <a:rPr lang="en-US" dirty="0"/>
              <a:t>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10 (08/04/2024-12/04/2024)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93270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400" b="1" dirty="0">
                <a:solidFill>
                  <a:srgbClr val="385D8A"/>
                </a:solidFill>
              </a:rPr>
              <a:t>08/04/2024 Monday</a:t>
            </a:r>
          </a:p>
          <a:p>
            <a:pPr marL="77787" lvl="1" defTabSz="839694">
              <a:buClr>
                <a:srgbClr val="00B0F0"/>
              </a:buClr>
              <a:buSzPct val="75000"/>
              <a:defRPr/>
            </a:pPr>
            <a:r>
              <a:rPr lang="en-US" sz="1400" b="1" dirty="0">
                <a:solidFill>
                  <a:srgbClr val="385D8A"/>
                </a:solidFill>
              </a:rPr>
              <a:t>     Worked on Ecommerce project</a:t>
            </a: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400" b="1" dirty="0">
                <a:solidFill>
                  <a:srgbClr val="385D8A"/>
                </a:solidFill>
              </a:rPr>
              <a:t>09/04/2024 Tuesday</a:t>
            </a:r>
          </a:p>
          <a:p>
            <a:pPr marL="77787" lvl="1" defTabSz="839694">
              <a:buClr>
                <a:srgbClr val="00B0F0"/>
              </a:buClr>
              <a:buSzPct val="75000"/>
              <a:defRPr/>
            </a:pPr>
            <a:r>
              <a:rPr lang="en-US" sz="1400" b="1" dirty="0">
                <a:solidFill>
                  <a:srgbClr val="385D8A"/>
                </a:solidFill>
              </a:rPr>
              <a:t>     Worked on Ecommerce project</a:t>
            </a: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400" b="1" dirty="0">
                <a:solidFill>
                  <a:srgbClr val="385D8A"/>
                </a:solidFill>
              </a:rPr>
              <a:t>10/04/2024 Wednesday</a:t>
            </a:r>
          </a:p>
          <a:p>
            <a:pPr marL="77787" lvl="1" defTabSz="839694">
              <a:buClr>
                <a:srgbClr val="00B0F0"/>
              </a:buClr>
              <a:buSzPct val="75000"/>
              <a:defRPr/>
            </a:pPr>
            <a:r>
              <a:rPr lang="en-US" sz="1400" b="1" dirty="0">
                <a:solidFill>
                  <a:srgbClr val="385D8A"/>
                </a:solidFill>
              </a:rPr>
              <a:t>     Holiday</a:t>
            </a: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400" b="1" dirty="0">
                <a:solidFill>
                  <a:srgbClr val="385D8A"/>
                </a:solidFill>
              </a:rPr>
              <a:t>11/04/2024 Thursday</a:t>
            </a:r>
          </a:p>
          <a:p>
            <a:pPr marL="77787" lvl="1" defTabSz="839694">
              <a:buClr>
                <a:srgbClr val="00B0F0"/>
              </a:buClr>
              <a:buSzPct val="75000"/>
              <a:defRPr/>
            </a:pPr>
            <a:r>
              <a:rPr lang="en-US" sz="1400" b="1" dirty="0">
                <a:solidFill>
                  <a:srgbClr val="385D8A"/>
                </a:solidFill>
              </a:rPr>
              <a:t>     Worked on Ecommerce project and submission.</a:t>
            </a: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400" b="1" dirty="0">
                <a:solidFill>
                  <a:srgbClr val="385D8A"/>
                </a:solidFill>
              </a:rPr>
              <a:t>12/04/2024 Friday</a:t>
            </a:r>
          </a:p>
          <a:p>
            <a:pPr marL="77787" lvl="1" defTabSz="839694">
              <a:buClr>
                <a:srgbClr val="00B0F0"/>
              </a:buClr>
              <a:buSzPct val="75000"/>
              <a:defRPr/>
            </a:pPr>
            <a:r>
              <a:rPr lang="en-US" sz="1400" b="1" dirty="0">
                <a:solidFill>
                  <a:srgbClr val="385D8A"/>
                </a:solidFill>
              </a:rPr>
              <a:t>     Project presentation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Thursday – Anu Thomas (call)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Friday – Anu Thomas (Project Valuation)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E96CA-84BA-B6BE-031A-8CC7A3592B7B}"/>
              </a:ext>
            </a:extLst>
          </p:cNvPr>
          <p:cNvSpPr txBox="1"/>
          <p:nvPr/>
        </p:nvSpPr>
        <p:spPr>
          <a:xfrm>
            <a:off x="6286894" y="2964730"/>
            <a:ext cx="5398441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hlinkClick r:id="rId3"/>
            </a:endParaRPr>
          </a:p>
          <a:p>
            <a:endParaRPr lang="en-IN" dirty="0">
              <a:hlinkClick r:id="rId3"/>
            </a:endParaRPr>
          </a:p>
          <a:p>
            <a:endParaRPr lang="en-IN" dirty="0">
              <a:hlinkClick r:id="rId3"/>
            </a:endParaRPr>
          </a:p>
          <a:p>
            <a:endParaRPr lang="en-IN" dirty="0">
              <a:hlinkClick r:id="rId3"/>
            </a:endParaRPr>
          </a:p>
          <a:p>
            <a:endParaRPr lang="en-IN" dirty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hlinkClick r:id="rId3"/>
              </a:rPr>
              <a:t>https://github.com/Anamikac25062000/Main-Ecommerce-Project-.git</a:t>
            </a:r>
            <a:endParaRPr lang="en-IN" sz="1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84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Anamika C</cp:lastModifiedBy>
  <cp:revision>156</cp:revision>
  <dcterms:created xsi:type="dcterms:W3CDTF">2018-05-23T04:36:38Z</dcterms:created>
  <dcterms:modified xsi:type="dcterms:W3CDTF">2024-04-12T05:32:25Z</dcterms:modified>
</cp:coreProperties>
</file>