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56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8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5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8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7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lgerian" panose="04020705040A02060702" pitchFamily="82" charset="0"/>
              </a:rPr>
              <a:t>Welcome to project overview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1" y="1678773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Food ordering system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994" y="751311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  <a:cs typeface="Arial" panose="020B0604020202020204" pitchFamily="34" charset="0"/>
              </a:rPr>
              <a:t>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‘Food ordering system’ is a admin </a:t>
            </a:r>
            <a:r>
              <a:rPr lang="en-US" dirty="0"/>
              <a:t>side and visitor/client </a:t>
            </a:r>
            <a:r>
              <a:rPr lang="en-US" dirty="0" smtClean="0"/>
              <a:t>side website.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Admin </a:t>
            </a:r>
            <a:r>
              <a:rPr lang="en-US" dirty="0"/>
              <a:t>will manage all the data needed for the </a:t>
            </a:r>
            <a:r>
              <a:rPr lang="en-US" dirty="0" smtClean="0"/>
              <a:t>website.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smtClean="0"/>
              <a:t>Client </a:t>
            </a:r>
            <a:r>
              <a:rPr lang="en-US" dirty="0"/>
              <a:t>will browse the website, explore and choose his/her desired </a:t>
            </a:r>
            <a:r>
              <a:rPr lang="en-US" dirty="0" smtClean="0"/>
              <a:t>menu’s.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5977" y="1776549"/>
            <a:ext cx="384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994" y="751311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  <a:t>FOOD ORDERING SYSTEM</a:t>
            </a:r>
            <a:endParaRPr lang="en-US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Name of </a:t>
            </a:r>
            <a:r>
              <a:rPr lang="en-US" dirty="0" smtClean="0">
                <a:latin typeface="Arial Rounded MT Bold" panose="020F0704030504030204" pitchFamily="34" charset="0"/>
              </a:rPr>
              <a:t>Project   :   </a:t>
            </a:r>
            <a:r>
              <a:rPr lang="en-US" dirty="0" smtClean="0">
                <a:latin typeface="Agency FB" panose="020B0503020202020204" pitchFamily="34" charset="0"/>
              </a:rPr>
              <a:t>Food </a:t>
            </a:r>
            <a:r>
              <a:rPr lang="en-US" dirty="0">
                <a:latin typeface="Agency FB" panose="020B0503020202020204" pitchFamily="34" charset="0"/>
              </a:rPr>
              <a:t>O</a:t>
            </a:r>
            <a:r>
              <a:rPr lang="en-US" dirty="0" smtClean="0">
                <a:latin typeface="Agency FB" panose="020B0503020202020204" pitchFamily="34" charset="0"/>
              </a:rPr>
              <a:t>rdering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 Language used    :    </a:t>
            </a:r>
            <a:r>
              <a:rPr lang="en-US" dirty="0" smtClean="0">
                <a:latin typeface="Agency FB" panose="020B0503020202020204" pitchFamily="34" charset="0"/>
              </a:rPr>
              <a:t>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Used Database    :    </a:t>
            </a:r>
            <a:r>
              <a:rPr lang="en-US" dirty="0" smtClean="0">
                <a:latin typeface="Agency FB" panose="020B0503020202020204" pitchFamily="34" charset="0"/>
              </a:rPr>
              <a:t>MYSQL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 Design </a:t>
            </a:r>
            <a:r>
              <a:rPr lang="en-US" dirty="0">
                <a:latin typeface="Arial Rounded MT Bold" panose="020F0704030504030204" pitchFamily="34" charset="0"/>
              </a:rPr>
              <a:t>Interface :    </a:t>
            </a:r>
            <a:r>
              <a:rPr lang="en-US" dirty="0" smtClean="0">
                <a:latin typeface="Agency FB" panose="020B0503020202020204" pitchFamily="34" charset="0"/>
              </a:rPr>
              <a:t>HTML</a:t>
            </a:r>
            <a:r>
              <a:rPr lang="en-US" dirty="0">
                <a:latin typeface="Agency FB" panose="020B0503020202020204" pitchFamily="34" charset="0"/>
              </a:rPr>
              <a:t>, CSS, Bootstrap, JavaScript</a:t>
            </a:r>
            <a:r>
              <a:rPr lang="en-US" dirty="0" smtClean="0">
                <a:latin typeface="Agency FB" panose="020B0503020202020204" pitchFamily="34" charset="0"/>
              </a:rPr>
              <a:t>, </a:t>
            </a:r>
            <a:r>
              <a:rPr lang="en-US" dirty="0">
                <a:latin typeface="Agency FB" panose="020B0503020202020204" pitchFamily="34" charset="0"/>
              </a:rPr>
              <a:t>jQuery</a:t>
            </a:r>
            <a:endParaRPr lang="en-US" dirty="0" smtClean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Browser                :	    </a:t>
            </a:r>
            <a:r>
              <a:rPr lang="en-US" dirty="0">
                <a:latin typeface="Agency FB" panose="020B0503020202020204" pitchFamily="34" charset="0"/>
              </a:rPr>
              <a:t>Opera/Mozilla/Google Chrome/ </a:t>
            </a:r>
            <a:r>
              <a:rPr lang="en-US" dirty="0" smtClean="0">
                <a:latin typeface="Agency FB" panose="020B0503020202020204" pitchFamily="34" charset="0"/>
              </a:rPr>
              <a:t>IE8,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Software               :     </a:t>
            </a:r>
            <a:r>
              <a:rPr lang="en-US" dirty="0">
                <a:latin typeface="Agency FB" panose="020B0503020202020204" pitchFamily="34" charset="0"/>
              </a:rPr>
              <a:t>WAMP/ XAMPP/ </a:t>
            </a:r>
            <a:r>
              <a:rPr lang="en-US" dirty="0" smtClean="0">
                <a:latin typeface="Agency FB" panose="020B0503020202020204" pitchFamily="34" charset="0"/>
              </a:rPr>
              <a:t>LAMP/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59874" y="1737360"/>
            <a:ext cx="6962503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3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235" y="516179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Features of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  <a:t>FOOD </a:t>
            </a:r>
            <a:r>
              <a:rPr lang="en-US" dirty="0">
                <a:latin typeface="Bell MT" panose="02020503060305020303" pitchFamily="18" charset="0"/>
                <a:cs typeface="Arial" panose="020B0604020202020204" pitchFamily="34" charset="0"/>
              </a:rPr>
              <a:t>ORDERING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3858" y="2573381"/>
            <a:ext cx="53340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</a:t>
            </a:r>
            <a:r>
              <a:rPr lang="en-US" sz="2800" b="1" dirty="0" smtClean="0"/>
              <a:t>Admin </a:t>
            </a:r>
            <a:r>
              <a:rPr lang="en-US" sz="2800" b="1" dirty="0"/>
              <a:t>Side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Login Page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Category </a:t>
            </a:r>
            <a:r>
              <a:rPr lang="en-US" b="1" dirty="0" smtClean="0"/>
              <a:t>Page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Menu </a:t>
            </a:r>
            <a:r>
              <a:rPr lang="en-US" b="1" dirty="0" smtClean="0"/>
              <a:t>Page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Delete &amp; Edit </a:t>
            </a:r>
            <a:r>
              <a:rPr lang="en-US" dirty="0" err="1" smtClean="0">
                <a:latin typeface="Arial Rounded MT Bold" panose="020F0704030504030204" pitchFamily="34" charset="0"/>
              </a:rPr>
              <a:t>paage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1685" y="2573380"/>
            <a:ext cx="53340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sz="2800" b="1" dirty="0" smtClean="0"/>
              <a:t>Client-Side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Home </a:t>
            </a:r>
            <a:r>
              <a:rPr lang="en-US" b="1" dirty="0" smtClean="0"/>
              <a:t>Page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Cart </a:t>
            </a:r>
            <a:r>
              <a:rPr lang="en-US" b="1" dirty="0" smtClean="0"/>
              <a:t>Page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About Page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Checkout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29395" y="2991394"/>
            <a:ext cx="215972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9585" y="3004457"/>
            <a:ext cx="2181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5089" y="1783082"/>
            <a:ext cx="7458892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605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229</TotalTime>
  <Words>97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Algerian</vt:lpstr>
      <vt:lpstr>Arial</vt:lpstr>
      <vt:lpstr>Arial Rounded MT Bold</vt:lpstr>
      <vt:lpstr>Bell MT</vt:lpstr>
      <vt:lpstr>Century Gothic</vt:lpstr>
      <vt:lpstr>Wingdings</vt:lpstr>
      <vt:lpstr>Vapor Trail</vt:lpstr>
      <vt:lpstr>Welcome to project overview</vt:lpstr>
      <vt:lpstr>Food ordering system</vt:lpstr>
      <vt:lpstr>At a Glance</vt:lpstr>
      <vt:lpstr>FOOD ORDERING SYSTEM</vt:lpstr>
      <vt:lpstr>Features of FOOD ORDERING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project overview</dc:title>
  <dc:creator>User</dc:creator>
  <cp:lastModifiedBy>User</cp:lastModifiedBy>
  <cp:revision>11</cp:revision>
  <dcterms:created xsi:type="dcterms:W3CDTF">2022-09-17T14:33:17Z</dcterms:created>
  <dcterms:modified xsi:type="dcterms:W3CDTF">2022-09-17T18:22:49Z</dcterms:modified>
</cp:coreProperties>
</file>