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E33D-85A9-FC74-42DE-32CF69529F45}" v="129" dt="2023-08-30T04:37:10.559"/>
    <p1510:client id="{FC1145BC-1CBC-48DC-888C-DDEC95F11313}" v="9" dt="2023-08-30T04:22:03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78" y="552289"/>
            <a:ext cx="8764156" cy="2117534"/>
          </a:xfrm>
        </p:spPr>
        <p:txBody>
          <a:bodyPr>
            <a:normAutofit/>
          </a:bodyPr>
          <a:lstStyle/>
          <a:p>
            <a:r>
              <a:rPr lang="en-US" sz="5200" b="1" dirty="0">
                <a:ea typeface="Calibri Light"/>
                <a:cs typeface="Calibri Light"/>
              </a:rPr>
              <a:t>KHABO</a:t>
            </a:r>
            <a:br>
              <a:rPr lang="en-US" sz="5200" b="1" dirty="0">
                <a:ea typeface="Calibri Light"/>
                <a:cs typeface="Calibri Light"/>
              </a:rPr>
            </a:br>
            <a:r>
              <a:rPr lang="en-US" sz="5200" b="1" dirty="0">
                <a:ea typeface="Calibri Light"/>
                <a:cs typeface="Calibri Light"/>
              </a:rPr>
              <a:t>COLLABORATION DIAGRAM</a:t>
            </a:r>
            <a:endParaRPr lang="en-US" b="1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889" y="2942180"/>
            <a:ext cx="5874306" cy="316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Group Members 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1905095 - Md. Raihan </a:t>
            </a:r>
            <a:r>
              <a:rPr lang="en-US" dirty="0">
                <a:ea typeface="+mn-lt"/>
                <a:cs typeface="+mn-lt"/>
              </a:rPr>
              <a:t>Sobhan 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b="1">
                <a:ea typeface="+mn-lt"/>
                <a:cs typeface="+mn-lt"/>
              </a:rPr>
              <a:t>1905106 - </a:t>
            </a:r>
            <a:r>
              <a:rPr lang="en-US" b="1" dirty="0">
                <a:ea typeface="+mn-lt"/>
                <a:cs typeface="+mn-lt"/>
              </a:rPr>
              <a:t>Rayan Islam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1905110 - Md. Labid </a:t>
            </a:r>
            <a:r>
              <a:rPr lang="en-US" dirty="0">
                <a:ea typeface="+mn-lt"/>
                <a:cs typeface="+mn-lt"/>
              </a:rPr>
              <a:t>Al Nahiyan 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1905111 - Zarif Ikram 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1905113 - Anamul Hoque </a:t>
            </a:r>
            <a:r>
              <a:rPr lang="en-US" err="1">
                <a:ea typeface="+mn-lt"/>
                <a:cs typeface="+mn-lt"/>
              </a:rPr>
              <a:t>Emtiaj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1905114 - Sk. Saifullah Hafiz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3664FBF-AB28-8DDE-12E8-FA3297A49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50" y="330451"/>
            <a:ext cx="12203500" cy="59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83E2D0-8B88-BD84-F0F5-FA323E07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93" y="188562"/>
            <a:ext cx="11139575" cy="66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89FF19B-6F80-BB58-126E-20E245A0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155633"/>
            <a:ext cx="11657161" cy="67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073CC4C-7158-7079-6A16-9FF4D196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7033" y="1100"/>
            <a:ext cx="12074104" cy="68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2FF284E-CA4E-CB9F-7B5B-A5B65ACC3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14" y="125960"/>
            <a:ext cx="12117236" cy="66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5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72F4823-1396-AFC6-F721-13A6E151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0" y="25665"/>
            <a:ext cx="11657159" cy="68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AB42997-9D07-C1B0-7DD7-9CAEFE63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9" y="98123"/>
            <a:ext cx="11901575" cy="67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KHABO COLLABORATION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2023-08-30T04:20:49Z</dcterms:created>
  <dcterms:modified xsi:type="dcterms:W3CDTF">2023-08-30T04:38:34Z</dcterms:modified>
</cp:coreProperties>
</file>