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9660bfe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9660bfe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9660bfe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9660bfe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9660bfe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9660bfe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9660bf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9660bf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9660bfe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9660bfe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9660bfe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9660bfe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660bfe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660bfe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9660bfe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9660bfe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660bfe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660bfe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9660bfe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9660bfe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9660bfe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9660bfe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660bfe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660bfe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55175" y="1654600"/>
            <a:ext cx="43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Sequence Diagram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3" y="0"/>
            <a:ext cx="5364347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2463200" y="1692050"/>
            <a:ext cx="43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State Diagram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4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4" y="142250"/>
            <a:ext cx="4285175" cy="4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675"/>
            <a:ext cx="6595950" cy="5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9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0" y="0"/>
            <a:ext cx="5778574" cy="5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" y="92500"/>
            <a:ext cx="5260624" cy="5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59049" cy="518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225" y="0"/>
            <a:ext cx="89067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560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