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71-61AE-47FD-AED3-434E931A39A9}" type="datetimeFigureOut">
              <a:rPr lang="en-US" smtClean="0"/>
              <a:t>02-Jun-22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9DF3-6770-4D70-BDA8-72AD906F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54" y="2768599"/>
            <a:ext cx="6371492" cy="42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2022-06-02T15:29:02Z</dcterms:created>
  <dcterms:modified xsi:type="dcterms:W3CDTF">2022-06-02T15:36:30Z</dcterms:modified>
</cp:coreProperties>
</file>