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63" r:id="rId5"/>
    <p:sldId id="259" r:id="rId6"/>
    <p:sldId id="260" r:id="rId7"/>
    <p:sldId id="264" r:id="rId8"/>
    <p:sldId id="272" r:id="rId9"/>
    <p:sldId id="261" r:id="rId10"/>
    <p:sldId id="270"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47" y="6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7CB7D1-718A-47A0-A21E-64019E7AED10}" type="datetimeFigureOut">
              <a:rPr lang="en-US" smtClean="0"/>
              <a:pPr/>
              <a:t>7/8/2025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85F69-E934-40AC-970C-562DDC6A7FEC}" type="slidenum">
              <a:rPr lang="en-US" smtClean="0"/>
              <a:pPr/>
              <a:t>‹#›</a:t>
            </a:fld>
            <a:endParaRPr lang="en-US"/>
          </a:p>
        </p:txBody>
      </p:sp>
    </p:spTree>
    <p:extLst>
      <p:ext uri="{BB962C8B-B14F-4D97-AF65-F5344CB8AC3E}">
        <p14:creationId xmlns:p14="http://schemas.microsoft.com/office/powerpoint/2010/main" val="1457566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985F69-E934-40AC-970C-562DDC6A7FEC}" type="slidenum">
              <a:rPr lang="en-US" smtClean="0"/>
              <a:pPr/>
              <a:t>1</a:t>
            </a:fld>
            <a:endParaRPr lang="en-US"/>
          </a:p>
        </p:txBody>
      </p:sp>
    </p:spTree>
    <p:extLst>
      <p:ext uri="{BB962C8B-B14F-4D97-AF65-F5344CB8AC3E}">
        <p14:creationId xmlns:p14="http://schemas.microsoft.com/office/powerpoint/2010/main" val="3221136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730916-A753-4719-8B2F-2A8300B04592}" type="datetime1">
              <a:rPr lang="en-US" smtClean="0"/>
              <a:pPr/>
              <a:t>7/8/2025</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A042F77-1812-4FDB-A034-CD95E6355937}" type="slidenum">
              <a:rPr lang="en-US" smtClean="0"/>
              <a:pPr/>
              <a:t>‹#›</a:t>
            </a:fld>
            <a:endParaRPr lang="en-US"/>
          </a:p>
        </p:txBody>
      </p:sp>
    </p:spTree>
    <p:extLst>
      <p:ext uri="{BB962C8B-B14F-4D97-AF65-F5344CB8AC3E}">
        <p14:creationId xmlns:p14="http://schemas.microsoft.com/office/powerpoint/2010/main" val="377152575"/>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4A2649-6551-46ED-95A5-EA17ACC920C3}" type="datetime1">
              <a:rPr lang="en-US" smtClean="0"/>
              <a:pPr/>
              <a:t>7/8/2025</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A042F77-1812-4FDB-A034-CD95E6355937}" type="slidenum">
              <a:rPr lang="en-US" smtClean="0"/>
              <a:pPr/>
              <a:t>‹#›</a:t>
            </a:fld>
            <a:endParaRPr lang="en-US"/>
          </a:p>
        </p:txBody>
      </p:sp>
    </p:spTree>
    <p:extLst>
      <p:ext uri="{BB962C8B-B14F-4D97-AF65-F5344CB8AC3E}">
        <p14:creationId xmlns:p14="http://schemas.microsoft.com/office/powerpoint/2010/main" val="24743554"/>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6522F9-7A43-49F0-A406-35493D99CB67}" type="datetime1">
              <a:rPr lang="en-US" smtClean="0"/>
              <a:pPr/>
              <a:t>7/8/2025</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A042F77-1812-4FDB-A034-CD95E6355937}"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63819790"/>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9EC0714-65D5-4724-943F-8177869E9033}" type="datetime1">
              <a:rPr lang="en-US" smtClean="0"/>
              <a:pPr/>
              <a:t>7/8/2025</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A042F77-1812-4FDB-A034-CD95E6355937}" type="slidenum">
              <a:rPr lang="en-US" smtClean="0"/>
              <a:pPr/>
              <a:t>‹#›</a:t>
            </a:fld>
            <a:endParaRPr lang="en-US"/>
          </a:p>
        </p:txBody>
      </p:sp>
    </p:spTree>
    <p:extLst>
      <p:ext uri="{BB962C8B-B14F-4D97-AF65-F5344CB8AC3E}">
        <p14:creationId xmlns:p14="http://schemas.microsoft.com/office/powerpoint/2010/main" val="2839721572"/>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966338D-BD9D-4A2E-9F0A-4D6CEBE4395C}" type="datetime1">
              <a:rPr lang="en-US" smtClean="0"/>
              <a:pPr/>
              <a:t>7/8/2025</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A042F77-1812-4FDB-A034-CD95E6355937}"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75918267"/>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4574E99-B897-47F7-879A-B8FD42CD98AB}" type="datetime1">
              <a:rPr lang="en-US" smtClean="0"/>
              <a:pPr/>
              <a:t>7/8/2025</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A042F77-1812-4FDB-A034-CD95E6355937}" type="slidenum">
              <a:rPr lang="en-US" smtClean="0"/>
              <a:pPr/>
              <a:t>‹#›</a:t>
            </a:fld>
            <a:endParaRPr lang="en-US"/>
          </a:p>
        </p:txBody>
      </p:sp>
    </p:spTree>
    <p:extLst>
      <p:ext uri="{BB962C8B-B14F-4D97-AF65-F5344CB8AC3E}">
        <p14:creationId xmlns:p14="http://schemas.microsoft.com/office/powerpoint/2010/main" val="2678516160"/>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054989-FD2D-4E66-8DEB-F5972B7C55DF}" type="datetime1">
              <a:rPr lang="en-US" smtClean="0"/>
              <a:pPr/>
              <a:t>7/8/2025</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A042F77-1812-4FDB-A034-CD95E6355937}" type="slidenum">
              <a:rPr lang="en-US" smtClean="0"/>
              <a:pPr/>
              <a:t>‹#›</a:t>
            </a:fld>
            <a:endParaRPr lang="en-US"/>
          </a:p>
        </p:txBody>
      </p:sp>
    </p:spTree>
    <p:extLst>
      <p:ext uri="{BB962C8B-B14F-4D97-AF65-F5344CB8AC3E}">
        <p14:creationId xmlns:p14="http://schemas.microsoft.com/office/powerpoint/2010/main" val="3891505160"/>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99AAD8-87C3-4CCA-B580-8F5340D5B476}" type="datetime1">
              <a:rPr lang="en-US" smtClean="0"/>
              <a:pPr/>
              <a:t>7/8/2025</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A042F77-1812-4FDB-A034-CD95E6355937}" type="slidenum">
              <a:rPr lang="en-US" smtClean="0"/>
              <a:pPr/>
              <a:t>‹#›</a:t>
            </a:fld>
            <a:endParaRPr lang="en-US"/>
          </a:p>
        </p:txBody>
      </p:sp>
    </p:spTree>
    <p:extLst>
      <p:ext uri="{BB962C8B-B14F-4D97-AF65-F5344CB8AC3E}">
        <p14:creationId xmlns:p14="http://schemas.microsoft.com/office/powerpoint/2010/main" val="3255735251"/>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B143AB-A679-425D-AEB6-DF8133851EB6}" type="datetime1">
              <a:rPr lang="en-US" smtClean="0"/>
              <a:pPr/>
              <a:t>7/8/2025</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A042F77-1812-4FDB-A034-CD95E6355937}" type="slidenum">
              <a:rPr lang="en-US" smtClean="0"/>
              <a:pPr/>
              <a:t>‹#›</a:t>
            </a:fld>
            <a:endParaRPr lang="en-US"/>
          </a:p>
        </p:txBody>
      </p:sp>
    </p:spTree>
    <p:extLst>
      <p:ext uri="{BB962C8B-B14F-4D97-AF65-F5344CB8AC3E}">
        <p14:creationId xmlns:p14="http://schemas.microsoft.com/office/powerpoint/2010/main" val="1377235728"/>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9EDD98-EAFE-49A3-B72E-8106A08C3CF3}" type="datetime1">
              <a:rPr lang="en-US" smtClean="0"/>
              <a:pPr/>
              <a:t>7/8/2025</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A042F77-1812-4FDB-A034-CD95E6355937}" type="slidenum">
              <a:rPr lang="en-US" smtClean="0"/>
              <a:pPr/>
              <a:t>‹#›</a:t>
            </a:fld>
            <a:endParaRPr lang="en-US"/>
          </a:p>
        </p:txBody>
      </p:sp>
    </p:spTree>
    <p:extLst>
      <p:ext uri="{BB962C8B-B14F-4D97-AF65-F5344CB8AC3E}">
        <p14:creationId xmlns:p14="http://schemas.microsoft.com/office/powerpoint/2010/main" val="4066642074"/>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42F0AC-C19C-4A9C-951B-E3E2B2B6C4C9}" type="datetime1">
              <a:rPr lang="en-US" smtClean="0"/>
              <a:pPr/>
              <a:t>7/8/2025</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A042F77-1812-4FDB-A034-CD95E6355937}" type="slidenum">
              <a:rPr lang="en-US" smtClean="0"/>
              <a:pPr/>
              <a:t>‹#›</a:t>
            </a:fld>
            <a:endParaRPr lang="en-US"/>
          </a:p>
        </p:txBody>
      </p:sp>
    </p:spTree>
    <p:extLst>
      <p:ext uri="{BB962C8B-B14F-4D97-AF65-F5344CB8AC3E}">
        <p14:creationId xmlns:p14="http://schemas.microsoft.com/office/powerpoint/2010/main" val="2264681461"/>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27E1A4-E76F-4FB1-8709-1D79FFF8A737}" type="datetime1">
              <a:rPr lang="en-US" smtClean="0"/>
              <a:pPr/>
              <a:t>7/8/2025</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A042F77-1812-4FDB-A034-CD95E6355937}" type="slidenum">
              <a:rPr lang="en-US" smtClean="0"/>
              <a:pPr/>
              <a:t>‹#›</a:t>
            </a:fld>
            <a:endParaRPr lang="en-US"/>
          </a:p>
        </p:txBody>
      </p:sp>
    </p:spTree>
    <p:extLst>
      <p:ext uri="{BB962C8B-B14F-4D97-AF65-F5344CB8AC3E}">
        <p14:creationId xmlns:p14="http://schemas.microsoft.com/office/powerpoint/2010/main" val="1677594561"/>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E59DF6-5536-4B42-A515-253C92138D89}" type="datetime1">
              <a:rPr lang="en-US" smtClean="0"/>
              <a:pPr/>
              <a:t>7/8/2025</a:t>
            </a:fld>
            <a:endParaRPr lang="en-US"/>
          </a:p>
        </p:txBody>
      </p:sp>
      <p:sp>
        <p:nvSpPr>
          <p:cNvPr id="4" name="Footer Placeholder 3"/>
          <p:cNvSpPr>
            <a:spLocks noGrp="1"/>
          </p:cNvSpPr>
          <p:nvPr>
            <p:ph type="ftr" sz="quarter" idx="11"/>
          </p:nvPr>
        </p:nvSpPr>
        <p:spPr/>
        <p:txBody>
          <a:bodyPr/>
          <a:lstStyle/>
          <a:p>
            <a:r>
              <a:rPr lang="en-US"/>
              <a:t>Department of CSE</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A042F77-1812-4FDB-A034-CD95E6355937}" type="slidenum">
              <a:rPr lang="en-US" smtClean="0"/>
              <a:pPr/>
              <a:t>‹#›</a:t>
            </a:fld>
            <a:endParaRPr lang="en-US"/>
          </a:p>
        </p:txBody>
      </p:sp>
    </p:spTree>
    <p:extLst>
      <p:ext uri="{BB962C8B-B14F-4D97-AF65-F5344CB8AC3E}">
        <p14:creationId xmlns:p14="http://schemas.microsoft.com/office/powerpoint/2010/main" val="278769514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571B60-3C34-4209-8CCE-5B7583948BA7}" type="datetime1">
              <a:rPr lang="en-US" smtClean="0"/>
              <a:pPr/>
              <a:t>7/8/2025</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A042F77-1812-4FDB-A034-CD95E6355937}" type="slidenum">
              <a:rPr lang="en-US" smtClean="0"/>
              <a:pPr/>
              <a:t>‹#›</a:t>
            </a:fld>
            <a:endParaRPr lang="en-US"/>
          </a:p>
        </p:txBody>
      </p:sp>
    </p:spTree>
    <p:extLst>
      <p:ext uri="{BB962C8B-B14F-4D97-AF65-F5344CB8AC3E}">
        <p14:creationId xmlns:p14="http://schemas.microsoft.com/office/powerpoint/2010/main" val="126174296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B76016-C28D-4435-98F2-29F594CD542F}" type="datetime1">
              <a:rPr lang="en-US" smtClean="0"/>
              <a:pPr/>
              <a:t>7/8/2025</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A042F77-1812-4FDB-A034-CD95E6355937}" type="slidenum">
              <a:rPr lang="en-US" smtClean="0"/>
              <a:pPr/>
              <a:t>‹#›</a:t>
            </a:fld>
            <a:endParaRPr lang="en-US"/>
          </a:p>
        </p:txBody>
      </p:sp>
    </p:spTree>
    <p:extLst>
      <p:ext uri="{BB962C8B-B14F-4D97-AF65-F5344CB8AC3E}">
        <p14:creationId xmlns:p14="http://schemas.microsoft.com/office/powerpoint/2010/main" val="1760136867"/>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A86D35-5FB2-47F3-BA24-1ABE16FE1AE4}" type="datetime1">
              <a:rPr lang="en-US" smtClean="0"/>
              <a:pPr/>
              <a:t>7/8/2025</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A042F77-1812-4FDB-A034-CD95E6355937}" type="slidenum">
              <a:rPr lang="en-US" smtClean="0"/>
              <a:pPr/>
              <a:t>‹#›</a:t>
            </a:fld>
            <a:endParaRPr lang="en-US"/>
          </a:p>
        </p:txBody>
      </p:sp>
    </p:spTree>
    <p:extLst>
      <p:ext uri="{BB962C8B-B14F-4D97-AF65-F5344CB8AC3E}">
        <p14:creationId xmlns:p14="http://schemas.microsoft.com/office/powerpoint/2010/main" val="638841893"/>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82F7FB6-927A-4293-AC86-9E9DC8072C3E}" type="datetime1">
              <a:rPr lang="en-US" smtClean="0"/>
              <a:pPr/>
              <a:t>7/8/2025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Department of CSE</a:t>
            </a: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A042F77-1812-4FDB-A034-CD95E6355937}" type="slidenum">
              <a:rPr lang="en-US" smtClean="0"/>
              <a:pPr/>
              <a:t>‹#›</a:t>
            </a:fld>
            <a:endParaRPr lang="en-US"/>
          </a:p>
        </p:txBody>
      </p:sp>
    </p:spTree>
    <p:extLst>
      <p:ext uri="{BB962C8B-B14F-4D97-AF65-F5344CB8AC3E}">
        <p14:creationId xmlns:p14="http://schemas.microsoft.com/office/powerpoint/2010/main" val="21926338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ransition spd="slow">
    <p:push dir="u"/>
  </p:transition>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0235" y="5294003"/>
            <a:ext cx="10694893" cy="855677"/>
          </a:xfrm>
        </p:spPr>
        <p:txBody>
          <a:bodyPr>
            <a:normAutofit/>
          </a:bodyPr>
          <a:lstStyle/>
          <a:p>
            <a:pPr algn="ctr"/>
            <a:r>
              <a:rPr lang="en-US" sz="2400" dirty="0">
                <a:latin typeface="Times New Roman" pitchFamily="18" charset="0"/>
                <a:cs typeface="Times New Roman" pitchFamily="18" charset="0"/>
              </a:rPr>
              <a:t>Gopalganj Science and Technology University ,Gopalganj</a:t>
            </a:r>
            <a:endParaRPr lang="en-US" sz="2400" b="1" dirty="0">
              <a:latin typeface="Times New Roman" pitchFamily="18" charset="0"/>
              <a:cs typeface="Times New Roman" pitchFamily="18" charset="0"/>
            </a:endParaRPr>
          </a:p>
        </p:txBody>
      </p:sp>
      <p:sp>
        <p:nvSpPr>
          <p:cNvPr id="3" name="Subtitle 2"/>
          <p:cNvSpPr>
            <a:spLocks noGrp="1"/>
          </p:cNvSpPr>
          <p:nvPr>
            <p:ph type="subTitle" idx="1"/>
          </p:nvPr>
        </p:nvSpPr>
        <p:spPr>
          <a:xfrm>
            <a:off x="2076452" y="2931167"/>
            <a:ext cx="2986407" cy="1859059"/>
          </a:xfrm>
        </p:spPr>
        <p:txBody>
          <a:bodyPr>
            <a:normAutofit fontScale="85000" lnSpcReduction="10000"/>
          </a:bodyPr>
          <a:lstStyle/>
          <a:p>
            <a:pPr>
              <a:lnSpc>
                <a:spcPct val="110000"/>
              </a:lnSpc>
            </a:pPr>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Name: Md. Anamul Haque</a:t>
            </a:r>
          </a:p>
          <a:p>
            <a:pPr>
              <a:lnSpc>
                <a:spcPct val="110000"/>
              </a:lnSpc>
            </a:pPr>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ID: 20CSE029</a:t>
            </a:r>
          </a:p>
          <a:p>
            <a:pPr>
              <a:lnSpc>
                <a:spcPct val="110000"/>
              </a:lnSpc>
            </a:pPr>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Session: 2020-21</a:t>
            </a:r>
          </a:p>
          <a:p>
            <a:pPr lvl="0">
              <a:lnSpc>
                <a:spcPct val="110000"/>
              </a:lnSpc>
              <a:defRPr/>
            </a:pPr>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Department of CSE, GSTU</a:t>
            </a:r>
          </a:p>
          <a:p>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a:xfrm>
            <a:off x="2441197" y="6135808"/>
            <a:ext cx="7306810" cy="365125"/>
          </a:xfrm>
        </p:spPr>
        <p:txBody>
          <a:bodyPr/>
          <a:lstStyle/>
          <a:p>
            <a:pPr algn="ctr"/>
            <a:r>
              <a:rPr lang="en-US" sz="1000" dirty="0">
                <a:solidFill>
                  <a:schemeClr val="tx1">
                    <a:lumMod val="85000"/>
                    <a:lumOff val="15000"/>
                  </a:schemeClr>
                </a:solidFill>
                <a:latin typeface="Times New Roman" panose="02020603050405020304" pitchFamily="18" charset="0"/>
                <a:cs typeface="Times New Roman" panose="02020603050405020304" pitchFamily="18" charset="0"/>
              </a:rPr>
              <a:t>Department of CSE</a:t>
            </a:r>
          </a:p>
        </p:txBody>
      </p:sp>
      <p:sp>
        <p:nvSpPr>
          <p:cNvPr id="7" name="Slide Number Placeholder 6"/>
          <p:cNvSpPr>
            <a:spLocks noGrp="1"/>
          </p:cNvSpPr>
          <p:nvPr>
            <p:ph type="sldNum" sz="quarter" idx="12"/>
          </p:nvPr>
        </p:nvSpPr>
        <p:spPr/>
        <p:txBody>
          <a:bodyPr/>
          <a:lstStyle/>
          <a:p>
            <a:fld id="{7A042F77-1812-4FDB-A034-CD95E6355937}" type="slidenum">
              <a:rPr lang="en-US" sz="2800" b="1" smtClean="0">
                <a:latin typeface="Times New Roman" panose="02020603050405020304" pitchFamily="18" charset="0"/>
                <a:cs typeface="Times New Roman" panose="02020603050405020304" pitchFamily="18" charset="0"/>
              </a:rPr>
              <a:pPr/>
              <a:t>1</a:t>
            </a:fld>
            <a:endParaRPr lang="en-US" sz="28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531812" y="893714"/>
            <a:ext cx="11122306" cy="707886"/>
          </a:xfrm>
          <a:prstGeom prst="rect">
            <a:avLst/>
          </a:prstGeom>
          <a:noFill/>
        </p:spPr>
        <p:txBody>
          <a:bodyPr wrap="square" rtlCol="0">
            <a:spAutoFit/>
          </a:bodyPr>
          <a:lstStyle/>
          <a:p>
            <a:pPr algn="ctr"/>
            <a:r>
              <a:rPr lang="en-US" sz="4000" b="1" dirty="0">
                <a:solidFill>
                  <a:schemeClr val="tx1">
                    <a:lumMod val="85000"/>
                    <a:lumOff val="15000"/>
                  </a:schemeClr>
                </a:solidFill>
                <a:latin typeface="Times New Roman" pitchFamily="18" charset="0"/>
                <a:cs typeface="Times New Roman" pitchFamily="18" charset="0"/>
              </a:rPr>
              <a:t>Electro Solution(E-commerce platform)</a:t>
            </a:r>
          </a:p>
        </p:txBody>
      </p:sp>
      <p:sp>
        <p:nvSpPr>
          <p:cNvPr id="10" name="Subtitle 2"/>
          <p:cNvSpPr txBox="1">
            <a:spLocks/>
          </p:cNvSpPr>
          <p:nvPr/>
        </p:nvSpPr>
        <p:spPr>
          <a:xfrm>
            <a:off x="7208656" y="4157467"/>
            <a:ext cx="4256411" cy="1126283"/>
          </a:xfrm>
          <a:prstGeom prst="rect">
            <a:avLst/>
          </a:prstGeom>
        </p:spPr>
        <p:txBody>
          <a:bodyPr vert="horz" lIns="91440" tIns="45720" rIns="91440" bIns="45720" rtlCol="0" anchor="t">
            <a:normAutofit/>
          </a:bodyPr>
          <a:lstStyle/>
          <a:p>
            <a:pPr marL="0" marR="0" lvl="0" indent="0" algn="ctr" defTabSz="457200" rtl="0" eaLnBrk="1" fontAlgn="auto" latinLnBrk="0" hangingPunct="1">
              <a:lnSpc>
                <a:spcPct val="100000"/>
              </a:lnSpc>
              <a:spcBef>
                <a:spcPts val="1000"/>
              </a:spcBef>
              <a:spcAft>
                <a:spcPts val="0"/>
              </a:spcAft>
              <a:buClr>
                <a:schemeClr val="accent1"/>
              </a:buClr>
              <a:buSzTx/>
              <a:buFont typeface="Wingdings 3" charset="2"/>
              <a:buNone/>
              <a:tabLst/>
              <a:defRPr/>
            </a:pPr>
            <a:endParaRPr kumimoji="0" 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1" name="Subtitle 2"/>
          <p:cNvSpPr txBox="1">
            <a:spLocks/>
          </p:cNvSpPr>
          <p:nvPr/>
        </p:nvSpPr>
        <p:spPr>
          <a:xfrm>
            <a:off x="7024381" y="2924760"/>
            <a:ext cx="4071851" cy="1786020"/>
          </a:xfrm>
          <a:prstGeom prst="rect">
            <a:avLst/>
          </a:prstGeom>
        </p:spPr>
        <p:txBody>
          <a:bodyPr vert="horz" lIns="91440" tIns="45720" rIns="91440" bIns="45720" rtlCol="0" anchor="t">
            <a:normAutofit/>
          </a:bodyPr>
          <a:lstStyle/>
          <a:p>
            <a:pPr lvl="0" defTabSz="457200">
              <a:lnSpc>
                <a:spcPct val="110000"/>
              </a:lnSpc>
              <a:spcBef>
                <a:spcPts val="1000"/>
              </a:spcBef>
              <a:buClr>
                <a:schemeClr val="accent1"/>
              </a:buClr>
              <a:defRPr/>
            </a:pPr>
            <a:r>
              <a:rPr kumimoji="0" lang="en-US" sz="2400" b="0"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rPr>
              <a:t>Name:</a:t>
            </a:r>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 Md. Ferdous</a:t>
            </a:r>
            <a:endParaRPr kumimoji="0" lang="en-US" sz="2400" b="0"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endParaRPr>
          </a:p>
          <a:p>
            <a:pPr lvl="0" defTabSz="457200">
              <a:lnSpc>
                <a:spcPct val="110000"/>
              </a:lnSpc>
              <a:spcBef>
                <a:spcPts val="1000"/>
              </a:spcBef>
              <a:buClr>
                <a:schemeClr val="accent1"/>
              </a:buClr>
              <a:defRPr/>
            </a:pPr>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Lecturer ,</a:t>
            </a:r>
            <a:endParaRPr kumimoji="0" lang="en-US" sz="2400" b="0"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endParaRPr>
          </a:p>
          <a:p>
            <a:pPr marL="0" marR="0" lvl="0" indent="0" defTabSz="457200" rtl="0" eaLnBrk="1" fontAlgn="auto" latinLnBrk="0" hangingPunct="1">
              <a:lnSpc>
                <a:spcPct val="110000"/>
              </a:lnSpc>
              <a:spcBef>
                <a:spcPts val="1000"/>
              </a:spcBef>
              <a:spcAft>
                <a:spcPts val="0"/>
              </a:spcAft>
              <a:buClr>
                <a:schemeClr val="accent1"/>
              </a:buClr>
              <a:buSzTx/>
              <a:buFont typeface="Wingdings 3" charset="2"/>
              <a:buNone/>
              <a:tabLst/>
              <a:defRPr/>
            </a:pPr>
            <a:r>
              <a:rPr kumimoji="0" lang="en-US" sz="2400" b="0"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rPr>
              <a:t>Department</a:t>
            </a:r>
            <a:r>
              <a:rPr kumimoji="0" lang="en-US" sz="2400" b="0" i="0" u="none" strike="noStrike" kern="1200" cap="none" spc="0" normalizeH="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rPr>
              <a:t> of CSE ,GSTU</a:t>
            </a:r>
            <a:endParaRPr kumimoji="0" lang="en-US" sz="2400" b="0"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endParaRPr>
          </a:p>
        </p:txBody>
      </p:sp>
      <p:sp>
        <p:nvSpPr>
          <p:cNvPr id="12" name="TextBox 11"/>
          <p:cNvSpPr txBox="1"/>
          <p:nvPr/>
        </p:nvSpPr>
        <p:spPr>
          <a:xfrm>
            <a:off x="1581253" y="2425206"/>
            <a:ext cx="3674378" cy="400110"/>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US" sz="2000" b="1" dirty="0">
                <a:latin typeface="Times New Roman" pitchFamily="18" charset="0"/>
                <a:cs typeface="Times New Roman" pitchFamily="18" charset="0"/>
              </a:rPr>
              <a:t>Presented By</a:t>
            </a:r>
          </a:p>
        </p:txBody>
      </p:sp>
      <p:sp>
        <p:nvSpPr>
          <p:cNvPr id="13" name="TextBox 12"/>
          <p:cNvSpPr txBox="1"/>
          <p:nvPr/>
        </p:nvSpPr>
        <p:spPr>
          <a:xfrm>
            <a:off x="7024381" y="2433388"/>
            <a:ext cx="3665990" cy="400110"/>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US" sz="2000" b="1" dirty="0">
                <a:solidFill>
                  <a:schemeClr val="bg1"/>
                </a:solidFill>
                <a:latin typeface="Times New Roman" pitchFamily="18" charset="0"/>
                <a:cs typeface="Times New Roman" pitchFamily="18" charset="0"/>
              </a:rPr>
              <a:t>Supervised by</a:t>
            </a:r>
          </a:p>
        </p:txBody>
      </p:sp>
      <p:cxnSp>
        <p:nvCxnSpPr>
          <p:cNvPr id="15" name="Straight Connector 14"/>
          <p:cNvCxnSpPr/>
          <p:nvPr/>
        </p:nvCxnSpPr>
        <p:spPr>
          <a:xfrm>
            <a:off x="1518407" y="1593908"/>
            <a:ext cx="9160778" cy="8389"/>
          </a:xfrm>
          <a:prstGeom prst="line">
            <a:avLst/>
          </a:prstGeom>
        </p:spPr>
        <p:style>
          <a:lnRef idx="1">
            <a:schemeClr val="accent5"/>
          </a:lnRef>
          <a:fillRef idx="0">
            <a:schemeClr val="accent5"/>
          </a:fillRef>
          <a:effectRef idx="0">
            <a:schemeClr val="accent5"/>
          </a:effectRef>
          <a:fontRef idx="minor">
            <a:schemeClr val="tx1"/>
          </a:fontRef>
        </p:style>
      </p:cxnSp>
      <p:pic>
        <p:nvPicPr>
          <p:cNvPr id="1028" name="Picture 4" descr="Admission BSMRSTU">
            <a:extLst>
              <a:ext uri="{FF2B5EF4-FFF2-40B4-BE49-F238E27FC236}">
                <a16:creationId xmlns:a16="http://schemas.microsoft.com/office/drawing/2014/main" id="{80692114-4DFB-1647-B814-4F431A43DF8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03571" y="5679490"/>
            <a:ext cx="595401" cy="480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504490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A042F77-1812-4FDB-A034-CD95E6355937}" type="slidenum">
              <a:rPr lang="en-US" sz="2800" b="1" smtClean="0">
                <a:latin typeface="Times New Roman" panose="02020603050405020304" pitchFamily="18" charset="0"/>
                <a:cs typeface="Times New Roman" panose="02020603050405020304" pitchFamily="18" charset="0"/>
              </a:rPr>
              <a:pPr/>
              <a:t>10</a:t>
            </a:fld>
            <a:endParaRPr lang="en-US" b="1" dirty="0">
              <a:latin typeface="Times New Roman" panose="02020603050405020304" pitchFamily="18" charset="0"/>
              <a:cs typeface="Times New Roman" panose="02020603050405020304" pitchFamily="18" charset="0"/>
            </a:endParaRPr>
          </a:p>
        </p:txBody>
      </p:sp>
      <p:sp>
        <p:nvSpPr>
          <p:cNvPr id="6" name="Title 5"/>
          <p:cNvSpPr>
            <a:spLocks noGrp="1"/>
          </p:cNvSpPr>
          <p:nvPr>
            <p:ph type="title"/>
          </p:nvPr>
        </p:nvSpPr>
        <p:spPr>
          <a:xfrm>
            <a:off x="1783976" y="742344"/>
            <a:ext cx="9633284" cy="620292"/>
          </a:xfrm>
        </p:spPr>
        <p:txBody>
          <a:bodyPr>
            <a:noAutofit/>
          </a:bodyPr>
          <a:lstStyle/>
          <a:p>
            <a:r>
              <a:rPr lang="en-US" b="1" dirty="0">
                <a:solidFill>
                  <a:schemeClr val="tx1"/>
                </a:solidFill>
                <a:latin typeface="Times New Roman" panose="02020603050405020304" pitchFamily="18" charset="0"/>
                <a:cs typeface="Times New Roman" panose="02020603050405020304" pitchFamily="18" charset="0"/>
              </a:rPr>
              <a:t>Conclusion </a:t>
            </a:r>
            <a:endParaRPr lang="en-US" dirty="0"/>
          </a:p>
        </p:txBody>
      </p:sp>
      <p:cxnSp>
        <p:nvCxnSpPr>
          <p:cNvPr id="7" name="Straight Connector 6"/>
          <p:cNvCxnSpPr/>
          <p:nvPr/>
        </p:nvCxnSpPr>
        <p:spPr>
          <a:xfrm>
            <a:off x="1995486" y="1852325"/>
            <a:ext cx="9160778" cy="8389"/>
          </a:xfrm>
          <a:prstGeom prst="line">
            <a:avLst/>
          </a:prstGeom>
        </p:spPr>
        <p:style>
          <a:lnRef idx="1">
            <a:schemeClr val="accent5"/>
          </a:lnRef>
          <a:fillRef idx="0">
            <a:schemeClr val="accent5"/>
          </a:fillRef>
          <a:effectRef idx="0">
            <a:schemeClr val="accent5"/>
          </a:effectRef>
          <a:fontRef idx="minor">
            <a:schemeClr val="tx1"/>
          </a:fontRef>
        </p:style>
      </p:cxnSp>
      <p:sp>
        <p:nvSpPr>
          <p:cNvPr id="8" name="Footer Placeholder 3"/>
          <p:cNvSpPr>
            <a:spLocks noGrp="1"/>
          </p:cNvSpPr>
          <p:nvPr>
            <p:ph type="ftr" sz="quarter" idx="11"/>
          </p:nvPr>
        </p:nvSpPr>
        <p:spPr>
          <a:xfrm>
            <a:off x="2432806" y="6135808"/>
            <a:ext cx="7323589" cy="365125"/>
          </a:xfrm>
        </p:spPr>
        <p:txBody>
          <a:bodyPr/>
          <a:lstStyle/>
          <a:p>
            <a:pPr algn="ctr"/>
            <a:r>
              <a:rPr lang="en-US" sz="1000" dirty="0">
                <a:solidFill>
                  <a:schemeClr val="tx1">
                    <a:lumMod val="95000"/>
                    <a:lumOff val="5000"/>
                  </a:schemeClr>
                </a:solidFill>
                <a:latin typeface="Times New Roman" pitchFamily="18" charset="0"/>
                <a:cs typeface="Times New Roman" pitchFamily="18" charset="0"/>
              </a:rPr>
              <a:t>Department of CSE</a:t>
            </a:r>
          </a:p>
        </p:txBody>
      </p:sp>
      <p:sp>
        <p:nvSpPr>
          <p:cNvPr id="3" name="TextBox 2">
            <a:extLst>
              <a:ext uri="{FF2B5EF4-FFF2-40B4-BE49-F238E27FC236}">
                <a16:creationId xmlns:a16="http://schemas.microsoft.com/office/drawing/2014/main" id="{39A0B118-0762-AECB-DAD5-44FD1FB838D8}"/>
              </a:ext>
            </a:extLst>
          </p:cNvPr>
          <p:cNvSpPr txBox="1"/>
          <p:nvPr/>
        </p:nvSpPr>
        <p:spPr>
          <a:xfrm>
            <a:off x="1783976" y="1586823"/>
            <a:ext cx="9547412" cy="3416320"/>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Electro Solutions</a:t>
            </a:r>
            <a:r>
              <a:rPr lang="en-US" sz="2400" dirty="0">
                <a:latin typeface="Times New Roman" panose="02020603050405020304" pitchFamily="18" charset="0"/>
                <a:cs typeface="Times New Roman" panose="02020603050405020304" pitchFamily="18" charset="0"/>
              </a:rPr>
              <a:t> project successfully demonstrates the design and development of a modern online electronics store. It offers a smooth and user-friendly shopping experience with features like secure authentication, dynamic product browsing, online payments, and order tracking. The admin panel allows efficient management of products, users, and orders. This project not only showcases key concepts of full-stack web development but also lays the foundation for future enhancements such as AI integration, mobile app support, and real-time inventory tracking to make the platform more robust and scalable.</a:t>
            </a:r>
            <a:endParaRPr lang="en-SG" sz="24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3822" y="3064861"/>
            <a:ext cx="9185363" cy="711076"/>
          </a:xfrm>
        </p:spPr>
        <p:txBody>
          <a:bodyPr>
            <a:normAutofit/>
          </a:bodyPr>
          <a:lstStyle/>
          <a:p>
            <a:pPr algn="ctr"/>
            <a:r>
              <a:rPr lang="en-US" sz="4000" b="1" dirty="0">
                <a:latin typeface="Times New Roman" pitchFamily="18" charset="0"/>
                <a:cs typeface="Times New Roman" pitchFamily="18" charset="0"/>
              </a:rPr>
              <a:t>Thank You</a:t>
            </a:r>
          </a:p>
        </p:txBody>
      </p:sp>
      <p:sp>
        <p:nvSpPr>
          <p:cNvPr id="5" name="Slide Number Placeholder 4"/>
          <p:cNvSpPr>
            <a:spLocks noGrp="1"/>
          </p:cNvSpPr>
          <p:nvPr>
            <p:ph type="sldNum" sz="quarter" idx="12"/>
          </p:nvPr>
        </p:nvSpPr>
        <p:spPr/>
        <p:txBody>
          <a:bodyPr/>
          <a:lstStyle/>
          <a:p>
            <a:fld id="{7A042F77-1812-4FDB-A034-CD95E6355937}" type="slidenum">
              <a:rPr lang="en-US" sz="2800" smtClean="0">
                <a:latin typeface="Times New Roman" panose="02020603050405020304" pitchFamily="18" charset="0"/>
                <a:cs typeface="Times New Roman" panose="02020603050405020304" pitchFamily="18" charset="0"/>
              </a:rPr>
              <a:pPr/>
              <a:t>11</a:t>
            </a:fld>
            <a:endParaRPr lang="en-US" sz="2800" dirty="0">
              <a:latin typeface="Times New Roman" panose="02020603050405020304" pitchFamily="18" charset="0"/>
              <a:cs typeface="Times New Roman" panose="02020603050405020304" pitchFamily="18" charset="0"/>
            </a:endParaRPr>
          </a:p>
        </p:txBody>
      </p:sp>
      <p:sp>
        <p:nvSpPr>
          <p:cNvPr id="6" name="Footer Placeholder 3"/>
          <p:cNvSpPr>
            <a:spLocks noGrp="1"/>
          </p:cNvSpPr>
          <p:nvPr>
            <p:ph type="ftr" sz="quarter" idx="11"/>
          </p:nvPr>
        </p:nvSpPr>
        <p:spPr>
          <a:xfrm>
            <a:off x="2432806" y="6135808"/>
            <a:ext cx="7323589" cy="365125"/>
          </a:xfrm>
        </p:spPr>
        <p:txBody>
          <a:bodyPr/>
          <a:lstStyle/>
          <a:p>
            <a:pPr algn="ctr"/>
            <a:r>
              <a:rPr lang="en-US" sz="1000" dirty="0">
                <a:solidFill>
                  <a:schemeClr val="tx1">
                    <a:lumMod val="95000"/>
                    <a:lumOff val="5000"/>
                  </a:schemeClr>
                </a:solidFill>
                <a:latin typeface="Times New Roman" pitchFamily="18" charset="0"/>
                <a:cs typeface="Times New Roman" pitchFamily="18" charset="0"/>
              </a:rPr>
              <a:t>Department of CSE</a:t>
            </a: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2537" y="302901"/>
            <a:ext cx="8271545" cy="669834"/>
          </a:xfrm>
        </p:spPr>
        <p:txBody>
          <a:bodyPr>
            <a:normAutofit fontScale="90000"/>
          </a:bodyPr>
          <a:lstStyle/>
          <a:p>
            <a:r>
              <a:rPr lang="en-US" sz="4000" b="1" dirty="0">
                <a:latin typeface="Times New Roman" panose="02020603050405020304" pitchFamily="18" charset="0"/>
                <a:cs typeface="Times New Roman" panose="02020603050405020304" pitchFamily="18" charset="0"/>
              </a:rPr>
              <a:t>Project Overview</a:t>
            </a:r>
          </a:p>
        </p:txBody>
      </p:sp>
      <p:sp>
        <p:nvSpPr>
          <p:cNvPr id="3" name="Content Placeholder 2"/>
          <p:cNvSpPr>
            <a:spLocks noGrp="1"/>
          </p:cNvSpPr>
          <p:nvPr>
            <p:ph idx="1"/>
          </p:nvPr>
        </p:nvSpPr>
        <p:spPr>
          <a:xfrm>
            <a:off x="2186728" y="972735"/>
            <a:ext cx="8229599" cy="5477761"/>
          </a:xfrm>
        </p:spPr>
        <p:txBody>
          <a:bodyPr>
            <a:normAutofit/>
          </a:bodyPr>
          <a:lstStyle/>
          <a:p>
            <a:pPr marL="0" indent="0">
              <a:buNone/>
            </a:pPr>
            <a:r>
              <a:rPr lang="en-US" sz="2400" dirty="0">
                <a:solidFill>
                  <a:schemeClr val="tx1"/>
                </a:solidFill>
                <a:latin typeface="Times New Roman" panose="02020603050405020304" pitchFamily="18" charset="0"/>
                <a:cs typeface="Times New Roman" panose="02020603050405020304" pitchFamily="18" charset="0"/>
              </a:rPr>
              <a:t>An online platform for selling and buying electronic devices.</a:t>
            </a:r>
          </a:p>
          <a:p>
            <a:pPr marL="0" indent="0">
              <a:buNone/>
            </a:pPr>
            <a:r>
              <a:rPr lang="en-US" sz="2400" b="1" dirty="0">
                <a:solidFill>
                  <a:schemeClr val="tx1"/>
                </a:solidFill>
                <a:latin typeface="Times New Roman" panose="02020603050405020304" pitchFamily="18" charset="0"/>
                <a:cs typeface="Times New Roman" panose="02020603050405020304" pitchFamily="18" charset="0"/>
              </a:rPr>
              <a:t>Users Can</a:t>
            </a:r>
          </a:p>
          <a:p>
            <a:pPr lvl="2" indent="-342900">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Register &amp; login securely.</a:t>
            </a:r>
          </a:p>
          <a:p>
            <a:pPr lvl="2" indent="-342900">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Browse categories and subcategories products.</a:t>
            </a:r>
          </a:p>
          <a:p>
            <a:pPr lvl="2" indent="-342900">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View product details (image, price, brand, availability </a:t>
            </a:r>
            <a:r>
              <a:rPr lang="en-US" sz="2000" dirty="0" err="1">
                <a:solidFill>
                  <a:schemeClr val="tx1"/>
                </a:solidFill>
                <a:latin typeface="Times New Roman" panose="02020603050405020304" pitchFamily="18" charset="0"/>
                <a:cs typeface="Times New Roman" panose="02020603050405020304" pitchFamily="18" charset="0"/>
              </a:rPr>
              <a:t>etc</a:t>
            </a:r>
            <a:r>
              <a:rPr lang="en-US" sz="2000" dirty="0">
                <a:solidFill>
                  <a:schemeClr val="tx1"/>
                </a:solidFill>
                <a:latin typeface="Times New Roman" panose="02020603050405020304" pitchFamily="18" charset="0"/>
                <a:cs typeface="Times New Roman" panose="02020603050405020304" pitchFamily="18" charset="0"/>
              </a:rPr>
              <a:t>)</a:t>
            </a:r>
          </a:p>
          <a:p>
            <a:pPr lvl="2" indent="-342900">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Filter product dynamically.</a:t>
            </a:r>
          </a:p>
          <a:p>
            <a:pPr lvl="2" indent="-342900">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Add to cart and via online payment.</a:t>
            </a:r>
          </a:p>
          <a:p>
            <a:pPr lvl="2" indent="-342900">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View order history.</a:t>
            </a:r>
          </a:p>
          <a:p>
            <a:pPr marL="0" indent="0">
              <a:buNone/>
            </a:pPr>
            <a:r>
              <a:rPr lang="en-US" sz="2400" b="1" dirty="0">
                <a:solidFill>
                  <a:schemeClr val="tx1"/>
                </a:solidFill>
                <a:latin typeface="Times New Roman" panose="02020603050405020304" pitchFamily="18" charset="0"/>
                <a:cs typeface="Times New Roman" panose="02020603050405020304" pitchFamily="18" charset="0"/>
              </a:rPr>
              <a:t>Admin (Shop Owner) can:</a:t>
            </a:r>
          </a:p>
          <a:p>
            <a:pPr lvl="2" indent="-342900">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Manage category items(Add ,Delete, Update)</a:t>
            </a:r>
          </a:p>
          <a:p>
            <a:pPr lvl="2" indent="-342900">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View all buyers, payments history on via dashboard.</a:t>
            </a:r>
          </a:p>
          <a:p>
            <a:pPr lvl="2" indent="-342900">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Manage member access(admin ,User)</a:t>
            </a:r>
          </a:p>
        </p:txBody>
      </p:sp>
      <p:sp>
        <p:nvSpPr>
          <p:cNvPr id="4" name="Footer Placeholder 3"/>
          <p:cNvSpPr>
            <a:spLocks noGrp="1"/>
          </p:cNvSpPr>
          <p:nvPr>
            <p:ph type="ftr" sz="quarter" idx="11"/>
          </p:nvPr>
        </p:nvSpPr>
        <p:spPr>
          <a:xfrm>
            <a:off x="2438400" y="6546908"/>
            <a:ext cx="7315199" cy="365125"/>
          </a:xfrm>
        </p:spPr>
        <p:txBody>
          <a:bodyPr/>
          <a:lstStyle/>
          <a:p>
            <a:pPr algn="ctr"/>
            <a:r>
              <a:rPr lang="en-US" sz="1000" dirty="0">
                <a:solidFill>
                  <a:schemeClr val="tx1"/>
                </a:solidFill>
                <a:latin typeface="Times New Roman" panose="02020603050405020304" pitchFamily="18" charset="0"/>
                <a:cs typeface="Times New Roman" panose="02020603050405020304" pitchFamily="18" charset="0"/>
              </a:rPr>
              <a:t>Department of CSE</a:t>
            </a:r>
          </a:p>
        </p:txBody>
      </p:sp>
      <p:sp>
        <p:nvSpPr>
          <p:cNvPr id="5" name="Slide Number Placeholder 4"/>
          <p:cNvSpPr>
            <a:spLocks noGrp="1"/>
          </p:cNvSpPr>
          <p:nvPr>
            <p:ph type="sldNum" sz="quarter" idx="12"/>
          </p:nvPr>
        </p:nvSpPr>
        <p:spPr>
          <a:xfrm>
            <a:off x="501995" y="787781"/>
            <a:ext cx="779767" cy="365125"/>
          </a:xfrm>
        </p:spPr>
        <p:txBody>
          <a:bodyPr/>
          <a:lstStyle/>
          <a:p>
            <a:fld id="{7A042F77-1812-4FDB-A034-CD95E6355937}" type="slidenum">
              <a:rPr lang="en-US" sz="2800" b="1" smtClean="0">
                <a:latin typeface="Times New Roman" panose="02020603050405020304" pitchFamily="18" charset="0"/>
                <a:cs typeface="Times New Roman" panose="02020603050405020304" pitchFamily="18" charset="0"/>
              </a:rPr>
              <a:pPr/>
              <a:t>2</a:t>
            </a:fld>
            <a:endParaRPr lang="en-US" sz="2800" b="1" dirty="0">
              <a:latin typeface="Times New Roman" panose="02020603050405020304" pitchFamily="18" charset="0"/>
              <a:cs typeface="Times New Roman" panose="02020603050405020304" pitchFamily="18" charset="0"/>
            </a:endParaRPr>
          </a:p>
        </p:txBody>
      </p:sp>
      <p:sp>
        <p:nvSpPr>
          <p:cNvPr id="6" name="Content Placeholder 1"/>
          <p:cNvSpPr txBox="1">
            <a:spLocks/>
          </p:cNvSpPr>
          <p:nvPr/>
        </p:nvSpPr>
        <p:spPr>
          <a:xfrm>
            <a:off x="2285691" y="1360136"/>
            <a:ext cx="8229600" cy="4953000"/>
          </a:xfrm>
          <a:prstGeom prst="rect">
            <a:avLst/>
          </a:prstGeom>
        </p:spPr>
        <p:txBody>
          <a:bodyPr/>
          <a:lstStyle/>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charset="2"/>
              <a:buChar char=""/>
              <a:tabLst/>
              <a:defRPr/>
            </a:pPr>
            <a:endParaRPr kumimoji="0" lang="en-US" sz="2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cxnSp>
        <p:nvCxnSpPr>
          <p:cNvPr id="8" name="Straight Connector 7"/>
          <p:cNvCxnSpPr/>
          <p:nvPr/>
        </p:nvCxnSpPr>
        <p:spPr>
          <a:xfrm>
            <a:off x="1597920" y="961955"/>
            <a:ext cx="9160778" cy="8389"/>
          </a:xfrm>
          <a:prstGeom prst="line">
            <a:avLst/>
          </a:prstGeom>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60955413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117333" y="1152907"/>
            <a:ext cx="9218773" cy="715560"/>
          </a:xfrm>
        </p:spPr>
        <p:txBody>
          <a:bodyPr>
            <a:noAutofit/>
          </a:bodyPr>
          <a:lstStyle/>
          <a:p>
            <a:r>
              <a:rPr lang="en-US" b="1" dirty="0">
                <a:solidFill>
                  <a:schemeClr val="tx1"/>
                </a:solidFill>
                <a:latin typeface="Times New Roman" panose="02020603050405020304" pitchFamily="18" charset="0"/>
                <a:cs typeface="Times New Roman" panose="02020603050405020304" pitchFamily="18" charset="0"/>
              </a:rPr>
              <a:t>Introduction</a:t>
            </a:r>
          </a:p>
        </p:txBody>
      </p:sp>
      <p:sp>
        <p:nvSpPr>
          <p:cNvPr id="7" name="Content Placeholder 6"/>
          <p:cNvSpPr>
            <a:spLocks noGrp="1"/>
          </p:cNvSpPr>
          <p:nvPr>
            <p:ph idx="1"/>
          </p:nvPr>
        </p:nvSpPr>
        <p:spPr>
          <a:xfrm>
            <a:off x="2074611" y="2272295"/>
            <a:ext cx="9495311" cy="2806601"/>
          </a:xfrm>
        </p:spPr>
        <p:txBody>
          <a:bodyPr>
            <a:normAutofit/>
          </a:bodyPr>
          <a:lstStyle/>
          <a:p>
            <a:pPr marL="0" indent="0">
              <a:buNone/>
            </a:pPr>
            <a:r>
              <a:rPr lang="en-SG" sz="2200" dirty="0">
                <a:latin typeface="Times New Roman" panose="02020603050405020304" pitchFamily="18" charset="0"/>
                <a:cs typeface="Times New Roman" panose="02020603050405020304" pitchFamily="18" charset="0"/>
              </a:rPr>
              <a:t>Electro Solutions is a modern and user-friendly online shop designed to provide a seamless experience for purchasing electronic products. The platform offers a wide range of gadgets and components, including laptops, desktops, mobile phones, camera accessories, and more. With intuitive navigation, real-time filter, secure checkout, payment gateway, admin dashboard, and responsive design, Electro Solutions aims to be a one-stop destination for tech enthusiasts and general consumers alike.</a:t>
            </a:r>
            <a:endParaRPr lang="en-US" sz="2200" b="1"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2424419" y="6135808"/>
            <a:ext cx="7340366" cy="365125"/>
          </a:xfrm>
        </p:spPr>
        <p:txBody>
          <a:bodyPr/>
          <a:lstStyle/>
          <a:p>
            <a:pPr algn="ctr"/>
            <a:r>
              <a:rPr lang="en-US" sz="1000" dirty="0">
                <a:solidFill>
                  <a:schemeClr val="tx1"/>
                </a:solidFill>
                <a:latin typeface="Times New Roman" panose="02020603050405020304" pitchFamily="18" charset="0"/>
                <a:cs typeface="Times New Roman" panose="02020603050405020304" pitchFamily="18" charset="0"/>
              </a:rPr>
              <a:t>Department of CSE</a:t>
            </a:r>
          </a:p>
        </p:txBody>
      </p:sp>
      <p:sp>
        <p:nvSpPr>
          <p:cNvPr id="5" name="Slide Number Placeholder 4"/>
          <p:cNvSpPr>
            <a:spLocks noGrp="1"/>
          </p:cNvSpPr>
          <p:nvPr>
            <p:ph type="sldNum" sz="quarter" idx="12"/>
          </p:nvPr>
        </p:nvSpPr>
        <p:spPr/>
        <p:txBody>
          <a:bodyPr/>
          <a:lstStyle/>
          <a:p>
            <a:fld id="{7A042F77-1812-4FDB-A034-CD95E6355937}" type="slidenum">
              <a:rPr lang="en-US" sz="2800" b="1" smtClean="0">
                <a:latin typeface="Times New Roman" panose="02020603050405020304" pitchFamily="18" charset="0"/>
                <a:cs typeface="Times New Roman" panose="02020603050405020304" pitchFamily="18" charset="0"/>
              </a:rPr>
              <a:pPr/>
              <a:t>3</a:t>
            </a:fld>
            <a:endParaRPr lang="en-US" sz="2800" b="1" dirty="0">
              <a:latin typeface="Times New Roman" panose="02020603050405020304" pitchFamily="18" charset="0"/>
              <a:cs typeface="Times New Roman" panose="02020603050405020304" pitchFamily="18" charset="0"/>
            </a:endParaRPr>
          </a:p>
        </p:txBody>
      </p:sp>
      <p:cxnSp>
        <p:nvCxnSpPr>
          <p:cNvPr id="8" name="Straight Connector 7"/>
          <p:cNvCxnSpPr/>
          <p:nvPr/>
        </p:nvCxnSpPr>
        <p:spPr>
          <a:xfrm>
            <a:off x="2117333" y="1972316"/>
            <a:ext cx="9160778" cy="8389"/>
          </a:xfrm>
          <a:prstGeom prst="line">
            <a:avLst/>
          </a:prstGeom>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03172459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524005" y="757330"/>
            <a:ext cx="779767" cy="365125"/>
          </a:xfrm>
        </p:spPr>
        <p:txBody>
          <a:bodyPr/>
          <a:lstStyle/>
          <a:p>
            <a:fld id="{7A042F77-1812-4FDB-A034-CD95E6355937}" type="slidenum">
              <a:rPr lang="en-US" sz="2800" b="1" smtClean="0">
                <a:latin typeface="Times New Roman" panose="02020603050405020304" pitchFamily="18" charset="0"/>
                <a:cs typeface="Times New Roman" panose="02020603050405020304" pitchFamily="18" charset="0"/>
              </a:rPr>
              <a:pPr/>
              <a:t>4</a:t>
            </a:fld>
            <a:endParaRPr lang="en-US" b="1" dirty="0">
              <a:latin typeface="Times New Roman" panose="02020603050405020304" pitchFamily="18" charset="0"/>
              <a:cs typeface="Times New Roman" panose="02020603050405020304" pitchFamily="18" charset="0"/>
            </a:endParaRPr>
          </a:p>
        </p:txBody>
      </p:sp>
      <p:sp>
        <p:nvSpPr>
          <p:cNvPr id="6" name="Title 5"/>
          <p:cNvSpPr txBox="1">
            <a:spLocks/>
          </p:cNvSpPr>
          <p:nvPr/>
        </p:nvSpPr>
        <p:spPr>
          <a:xfrm>
            <a:off x="2366424" y="864066"/>
            <a:ext cx="8911687" cy="715560"/>
          </a:xfrm>
          <a:prstGeom prst="rect">
            <a:avLst/>
          </a:prstGeom>
        </p:spPr>
        <p:txBody>
          <a:bodyPr vert="horz" lIns="91440" tIns="45720" rIns="91440" bIns="45720" rtlCol="0" anchor="t">
            <a:no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Features</a:t>
            </a:r>
          </a:p>
        </p:txBody>
      </p:sp>
      <p:cxnSp>
        <p:nvCxnSpPr>
          <p:cNvPr id="7" name="Straight Connector 6"/>
          <p:cNvCxnSpPr/>
          <p:nvPr/>
        </p:nvCxnSpPr>
        <p:spPr>
          <a:xfrm>
            <a:off x="1518407" y="1593908"/>
            <a:ext cx="9160778" cy="8389"/>
          </a:xfrm>
          <a:prstGeom prst="line">
            <a:avLst/>
          </a:prstGeom>
        </p:spPr>
        <p:style>
          <a:lnRef idx="1">
            <a:schemeClr val="accent5"/>
          </a:lnRef>
          <a:fillRef idx="0">
            <a:schemeClr val="accent5"/>
          </a:fillRef>
          <a:effectRef idx="0">
            <a:schemeClr val="accent5"/>
          </a:effectRef>
          <a:fontRef idx="minor">
            <a:schemeClr val="tx1"/>
          </a:fontRef>
        </p:style>
      </p:cxnSp>
      <p:sp>
        <p:nvSpPr>
          <p:cNvPr id="8" name="Content Placeholder 6"/>
          <p:cNvSpPr txBox="1">
            <a:spLocks/>
          </p:cNvSpPr>
          <p:nvPr/>
        </p:nvSpPr>
        <p:spPr>
          <a:xfrm>
            <a:off x="2366424" y="2057826"/>
            <a:ext cx="7586633" cy="4183336"/>
          </a:xfrm>
          <a:prstGeom prst="rect">
            <a:avLst/>
          </a:prstGeom>
        </p:spPr>
        <p:txBody>
          <a:bodyPr vert="horz" lIns="91440" tIns="45720" rIns="91440" bIns="45720" rtlCol="0">
            <a:normAutofit/>
          </a:bodyPr>
          <a:lstStyle/>
          <a:p>
            <a:pPr lvl="2" defTabSz="457200">
              <a:spcBef>
                <a:spcPts val="1000"/>
              </a:spcBef>
              <a:buClr>
                <a:schemeClr val="accent1"/>
              </a:buClr>
            </a:pPr>
            <a:r>
              <a:rPr lang="en-US" sz="2400" dirty="0">
                <a:latin typeface="Times New Roman" panose="02020603050405020304" pitchFamily="18" charset="0"/>
                <a:cs typeface="Times New Roman" panose="02020603050405020304" pitchFamily="18" charset="0"/>
              </a:rPr>
              <a:t>🔐 Authentication (Firebase)</a:t>
            </a:r>
          </a:p>
          <a:p>
            <a:pPr lvl="2" defTabSz="457200">
              <a:spcBef>
                <a:spcPts val="1000"/>
              </a:spcBef>
              <a:buClr>
                <a:schemeClr val="accent1"/>
              </a:buClr>
            </a:pPr>
            <a:r>
              <a:rPr lang="en-US" sz="2400" dirty="0">
                <a:latin typeface="Times New Roman" panose="02020603050405020304" pitchFamily="18" charset="0"/>
                <a:cs typeface="Times New Roman" panose="02020603050405020304" pitchFamily="18" charset="0"/>
              </a:rPr>
              <a:t>📄 Admin Dashboard</a:t>
            </a:r>
          </a:p>
          <a:p>
            <a:pPr lvl="2" defTabSz="457200">
              <a:spcBef>
                <a:spcPts val="1000"/>
              </a:spcBef>
              <a:buClr>
                <a:schemeClr val="accent1"/>
              </a:buClr>
            </a:pPr>
            <a:r>
              <a:rPr lang="en-US" sz="2400" dirty="0">
                <a:latin typeface="Times New Roman" panose="02020603050405020304" pitchFamily="18" charset="0"/>
                <a:cs typeface="Times New Roman" panose="02020603050405020304" pitchFamily="18" charset="0"/>
              </a:rPr>
              <a:t>🧾 Payment Integration (e.g.,</a:t>
            </a:r>
            <a:r>
              <a:rPr lang="en-SG" dirty="0"/>
              <a:t> </a:t>
            </a:r>
            <a:r>
              <a:rPr lang="en-SG" sz="2400" dirty="0" err="1">
                <a:latin typeface="Times New Roman" panose="02020603050405020304" pitchFamily="18" charset="0"/>
                <a:cs typeface="Times New Roman" panose="02020603050405020304" pitchFamily="18" charset="0"/>
              </a:rPr>
              <a:t>sslcommerz</a:t>
            </a:r>
            <a:r>
              <a:rPr lang="en-US" sz="2400" dirty="0">
                <a:latin typeface="Times New Roman" panose="02020603050405020304" pitchFamily="18" charset="0"/>
                <a:cs typeface="Times New Roman" panose="02020603050405020304" pitchFamily="18" charset="0"/>
              </a:rPr>
              <a:t>)</a:t>
            </a:r>
          </a:p>
          <a:p>
            <a:pPr lvl="2" defTabSz="457200">
              <a:spcBef>
                <a:spcPts val="1000"/>
              </a:spcBef>
              <a:buClr>
                <a:schemeClr val="accent1"/>
              </a:buClr>
            </a:pPr>
            <a:r>
              <a:rPr lang="en-SG" sz="2400" dirty="0">
                <a:latin typeface="Times New Roman" panose="02020603050405020304" pitchFamily="18" charset="0"/>
                <a:cs typeface="Times New Roman" panose="02020603050405020304" pitchFamily="18" charset="0"/>
              </a:rPr>
              <a:t>🛍️ Browse Products</a:t>
            </a:r>
          </a:p>
          <a:p>
            <a:pPr lvl="2" defTabSz="457200">
              <a:spcBef>
                <a:spcPts val="1000"/>
              </a:spcBef>
              <a:buClr>
                <a:schemeClr val="accent1"/>
              </a:buClr>
            </a:pPr>
            <a:r>
              <a:rPr lang="en-SG" sz="2400" b="1" dirty="0">
                <a:latin typeface="Times New Roman" panose="02020603050405020304" pitchFamily="18" charset="0"/>
                <a:cs typeface="Times New Roman" panose="02020603050405020304" pitchFamily="18" charset="0"/>
              </a:rPr>
              <a:t>📦</a:t>
            </a:r>
            <a:r>
              <a:rPr lang="en-SG" sz="2400" dirty="0">
                <a:latin typeface="Times New Roman" panose="02020603050405020304" pitchFamily="18" charset="0"/>
                <a:cs typeface="Times New Roman" panose="02020603050405020304" pitchFamily="18" charset="0"/>
              </a:rPr>
              <a:t> View Product Details</a:t>
            </a:r>
          </a:p>
          <a:p>
            <a:pPr lvl="2" defTabSz="457200">
              <a:spcBef>
                <a:spcPts val="1000"/>
              </a:spcBef>
              <a:buClr>
                <a:schemeClr val="accent1"/>
              </a:buClr>
            </a:pPr>
            <a:r>
              <a:rPr lang="en-US" sz="2400" dirty="0">
                <a:latin typeface="Times New Roman" panose="02020603050405020304" pitchFamily="18" charset="0"/>
                <a:cs typeface="Times New Roman" panose="02020603050405020304" pitchFamily="18" charset="0"/>
              </a:rPr>
              <a:t>🛒 Add to Cart &amp; Checkout</a:t>
            </a:r>
          </a:p>
          <a:p>
            <a:pPr lvl="2" defTabSz="457200">
              <a:spcBef>
                <a:spcPts val="1000"/>
              </a:spcBef>
              <a:buClr>
                <a:schemeClr val="accent1"/>
              </a:buClr>
            </a:pPr>
            <a:r>
              <a:rPr lang="en-US" sz="2400" dirty="0">
                <a:latin typeface="Times New Roman" panose="02020603050405020304" pitchFamily="18" charset="0"/>
                <a:cs typeface="Times New Roman" panose="02020603050405020304" pitchFamily="18" charset="0"/>
              </a:rPr>
              <a:t>📚 Payment History</a:t>
            </a:r>
          </a:p>
          <a:p>
            <a:pPr lvl="2" defTabSz="457200">
              <a:spcBef>
                <a:spcPts val="1000"/>
              </a:spcBef>
              <a:buClr>
                <a:schemeClr val="accent1"/>
              </a:buClr>
            </a:pPr>
            <a:r>
              <a:rPr lang="en-US" sz="2400" dirty="0">
                <a:latin typeface="Times New Roman" panose="02020603050405020304" pitchFamily="18" charset="0"/>
                <a:cs typeface="Times New Roman" panose="02020603050405020304" pitchFamily="18" charset="0"/>
              </a:rPr>
              <a:t>📚 Category wise data filtering system.</a:t>
            </a:r>
          </a:p>
          <a:p>
            <a:pPr lvl="2" defTabSz="457200">
              <a:spcBef>
                <a:spcPts val="1000"/>
              </a:spcBef>
              <a:buClr>
                <a:schemeClr val="accent1"/>
              </a:buClr>
            </a:pPr>
            <a:endParaRPr lang="en-US" sz="2400" dirty="0">
              <a:latin typeface="Times New Roman" panose="02020603050405020304" pitchFamily="18" charset="0"/>
              <a:cs typeface="Times New Roman" panose="02020603050405020304" pitchFamily="18" charset="0"/>
            </a:endParaRPr>
          </a:p>
          <a:p>
            <a:pPr lvl="2" defTabSz="457200">
              <a:spcBef>
                <a:spcPts val="1000"/>
              </a:spcBef>
              <a:buClr>
                <a:schemeClr val="accent1"/>
              </a:buClr>
            </a:pPr>
            <a:endParaRPr lang="en-US" sz="2400" dirty="0">
              <a:latin typeface="Times New Roman" panose="02020603050405020304" pitchFamily="18" charset="0"/>
              <a:cs typeface="Times New Roman" panose="02020603050405020304" pitchFamily="18" charset="0"/>
            </a:endParaRPr>
          </a:p>
        </p:txBody>
      </p:sp>
      <p:sp>
        <p:nvSpPr>
          <p:cNvPr id="10" name="Footer Placeholder 3"/>
          <p:cNvSpPr>
            <a:spLocks noGrp="1"/>
          </p:cNvSpPr>
          <p:nvPr>
            <p:ph type="ftr" sz="quarter" idx="11"/>
          </p:nvPr>
        </p:nvSpPr>
        <p:spPr>
          <a:xfrm>
            <a:off x="2424419" y="6135808"/>
            <a:ext cx="7340366" cy="365125"/>
          </a:xfrm>
        </p:spPr>
        <p:txBody>
          <a:bodyPr/>
          <a:lstStyle/>
          <a:p>
            <a:pPr algn="ctr"/>
            <a:r>
              <a:rPr lang="en-US" sz="1000" dirty="0">
                <a:solidFill>
                  <a:schemeClr val="tx1"/>
                </a:solidFill>
                <a:latin typeface="Times New Roman" panose="02020603050405020304" pitchFamily="18" charset="0"/>
                <a:cs typeface="Times New Roman" panose="02020603050405020304" pitchFamily="18" charset="0"/>
              </a:rPr>
              <a:t>Department of CSE</a:t>
            </a: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432808" y="6135808"/>
            <a:ext cx="7315199" cy="365125"/>
          </a:xfrm>
        </p:spPr>
        <p:txBody>
          <a:bodyPr/>
          <a:lstStyle/>
          <a:p>
            <a:pPr algn="ctr"/>
            <a:r>
              <a:rPr lang="en-US" sz="1000" dirty="0">
                <a:solidFill>
                  <a:schemeClr val="tx1"/>
                </a:solidFill>
                <a:latin typeface="Times New Roman" panose="02020603050405020304" pitchFamily="18" charset="0"/>
                <a:cs typeface="Times New Roman" panose="02020603050405020304" pitchFamily="18" charset="0"/>
              </a:rPr>
              <a:t>Department of CSE</a:t>
            </a:r>
          </a:p>
        </p:txBody>
      </p:sp>
      <p:sp>
        <p:nvSpPr>
          <p:cNvPr id="5" name="Slide Number Placeholder 4"/>
          <p:cNvSpPr>
            <a:spLocks noGrp="1"/>
          </p:cNvSpPr>
          <p:nvPr>
            <p:ph type="sldNum" sz="quarter" idx="12"/>
          </p:nvPr>
        </p:nvSpPr>
        <p:spPr/>
        <p:txBody>
          <a:bodyPr/>
          <a:lstStyle/>
          <a:p>
            <a:fld id="{7A042F77-1812-4FDB-A034-CD95E6355937}" type="slidenum">
              <a:rPr lang="en-US" sz="2800" b="1" smtClean="0">
                <a:latin typeface="Times New Roman" panose="02020603050405020304" pitchFamily="18" charset="0"/>
                <a:cs typeface="Times New Roman" panose="02020603050405020304" pitchFamily="18" charset="0"/>
              </a:rPr>
              <a:pPr/>
              <a:t>5</a:t>
            </a:fld>
            <a:endParaRPr lang="en-US" sz="2800" b="1" dirty="0">
              <a:latin typeface="Times New Roman" panose="02020603050405020304" pitchFamily="18" charset="0"/>
              <a:cs typeface="Times New Roman" panose="02020603050405020304" pitchFamily="18" charset="0"/>
            </a:endParaRPr>
          </a:p>
        </p:txBody>
      </p:sp>
      <p:sp>
        <p:nvSpPr>
          <p:cNvPr id="10" name="Content Placeholder 9"/>
          <p:cNvSpPr>
            <a:spLocks noGrp="1"/>
          </p:cNvSpPr>
          <p:nvPr>
            <p:ph idx="1"/>
          </p:nvPr>
        </p:nvSpPr>
        <p:spPr>
          <a:xfrm>
            <a:off x="2443993" y="2114567"/>
            <a:ext cx="7670524" cy="4203803"/>
          </a:xfrm>
        </p:spPr>
        <p:txBody>
          <a:bodyPr>
            <a:normAutofit/>
          </a:bodyPr>
          <a:lstStyle/>
          <a:p>
            <a:pPr lvl="1">
              <a:buFont typeface="Wingdings" pitchFamily="2" charset="2"/>
              <a:buChar char="Ø"/>
            </a:pPr>
            <a:r>
              <a:rPr lang="en-US" sz="2200" dirty="0" err="1">
                <a:solidFill>
                  <a:schemeClr val="tx1"/>
                </a:solidFill>
                <a:latin typeface="Times New Roman" pitchFamily="18" charset="0"/>
                <a:cs typeface="Times New Roman" pitchFamily="18" charset="0"/>
              </a:rPr>
              <a:t>Frontend:</a:t>
            </a:r>
            <a:r>
              <a:rPr lang="en-US" sz="2000" dirty="0" err="1">
                <a:solidFill>
                  <a:schemeClr val="tx1"/>
                </a:solidFill>
                <a:latin typeface="Times New Roman" pitchFamily="18" charset="0"/>
                <a:cs typeface="Times New Roman" pitchFamily="18" charset="0"/>
              </a:rPr>
              <a:t>HTML</a:t>
            </a:r>
            <a:r>
              <a:rPr lang="en-US" sz="2200" dirty="0" err="1">
                <a:solidFill>
                  <a:schemeClr val="tx1"/>
                </a:solidFill>
                <a:latin typeface="Times New Roman" pitchFamily="18" charset="0"/>
                <a:cs typeface="Times New Roman" pitchFamily="18" charset="0"/>
              </a:rPr>
              <a:t>,React.js,Tailwind</a:t>
            </a:r>
            <a:r>
              <a:rPr lang="en-US" sz="2200" dirty="0">
                <a:solidFill>
                  <a:schemeClr val="tx1"/>
                </a:solidFill>
                <a:latin typeface="Times New Roman" pitchFamily="18" charset="0"/>
                <a:cs typeface="Times New Roman" pitchFamily="18" charset="0"/>
              </a:rPr>
              <a:t> CSS</a:t>
            </a:r>
          </a:p>
          <a:p>
            <a:pPr lvl="1">
              <a:buFont typeface="Wingdings" pitchFamily="2" charset="2"/>
              <a:buChar char="Ø"/>
            </a:pPr>
            <a:r>
              <a:rPr lang="en-US" sz="2200" dirty="0" err="1">
                <a:solidFill>
                  <a:schemeClr val="tx1"/>
                </a:solidFill>
                <a:latin typeface="Times New Roman" pitchFamily="18" charset="0"/>
                <a:cs typeface="Times New Roman" pitchFamily="18" charset="0"/>
              </a:rPr>
              <a:t>Backend:Node.js</a:t>
            </a:r>
            <a:r>
              <a:rPr lang="en-US" sz="2200" dirty="0">
                <a:solidFill>
                  <a:schemeClr val="tx1"/>
                </a:solidFill>
                <a:latin typeface="Times New Roman" pitchFamily="18" charset="0"/>
                <a:cs typeface="Times New Roman" pitchFamily="18" charset="0"/>
              </a:rPr>
              <a:t>, Express.js</a:t>
            </a:r>
          </a:p>
          <a:p>
            <a:pPr lvl="1">
              <a:buFont typeface="Wingdings" pitchFamily="2" charset="2"/>
              <a:buChar char="Ø"/>
            </a:pPr>
            <a:r>
              <a:rPr lang="en-US" sz="2200" dirty="0">
                <a:solidFill>
                  <a:schemeClr val="tx1"/>
                </a:solidFill>
                <a:latin typeface="Times New Roman" pitchFamily="18" charset="0"/>
                <a:cs typeface="Times New Roman" pitchFamily="18" charset="0"/>
              </a:rPr>
              <a:t>Database: MongoDB</a:t>
            </a:r>
          </a:p>
          <a:p>
            <a:pPr lvl="1">
              <a:buFont typeface="Wingdings" pitchFamily="2" charset="2"/>
              <a:buChar char="Ø"/>
            </a:pPr>
            <a:r>
              <a:rPr lang="en-US" sz="2200" dirty="0">
                <a:solidFill>
                  <a:schemeClr val="tx1"/>
                </a:solidFill>
                <a:latin typeface="Times New Roman" pitchFamily="18" charset="0"/>
                <a:cs typeface="Times New Roman" pitchFamily="18" charset="0"/>
              </a:rPr>
              <a:t>Authentication: Firebase</a:t>
            </a:r>
          </a:p>
          <a:p>
            <a:pPr lvl="1">
              <a:buFont typeface="Wingdings" pitchFamily="2" charset="2"/>
              <a:buChar char="Ø"/>
            </a:pPr>
            <a:r>
              <a:rPr lang="en-US" sz="2200" dirty="0">
                <a:solidFill>
                  <a:schemeClr val="tx1"/>
                </a:solidFill>
                <a:latin typeface="Times New Roman" pitchFamily="18" charset="0"/>
                <a:cs typeface="Times New Roman" pitchFamily="18" charset="0"/>
              </a:rPr>
              <a:t>Payment: </a:t>
            </a:r>
            <a:r>
              <a:rPr lang="en-SG" sz="2200" dirty="0" err="1">
                <a:solidFill>
                  <a:schemeClr val="tx1"/>
                </a:solidFill>
                <a:latin typeface="Times New Roman" panose="02020603050405020304" pitchFamily="18" charset="0"/>
                <a:cs typeface="Times New Roman" panose="02020603050405020304" pitchFamily="18" charset="0"/>
              </a:rPr>
              <a:t>SSLC</a:t>
            </a:r>
            <a:r>
              <a:rPr lang="en-SG" sz="2200" dirty="0" err="1">
                <a:latin typeface="Times New Roman" panose="02020603050405020304" pitchFamily="18" charset="0"/>
                <a:cs typeface="Times New Roman" panose="02020603050405020304" pitchFamily="18" charset="0"/>
              </a:rPr>
              <a:t>ommerz</a:t>
            </a:r>
            <a:endParaRPr lang="en-US" sz="2200" dirty="0">
              <a:solidFill>
                <a:schemeClr val="tx1"/>
              </a:solidFill>
              <a:latin typeface="Times New Roman" pitchFamily="18" charset="0"/>
              <a:cs typeface="Times New Roman" pitchFamily="18" charset="0"/>
            </a:endParaRPr>
          </a:p>
          <a:p>
            <a:pPr lvl="1">
              <a:buFont typeface="Wingdings" pitchFamily="2" charset="2"/>
              <a:buChar char="Ø"/>
            </a:pPr>
            <a:r>
              <a:rPr lang="en-US" sz="2200" dirty="0">
                <a:solidFill>
                  <a:schemeClr val="tx1"/>
                </a:solidFill>
                <a:latin typeface="Times New Roman" pitchFamily="18" charset="0"/>
                <a:cs typeface="Times New Roman" pitchFamily="18" charset="0"/>
              </a:rPr>
              <a:t>Deployment: Firebase(Frontend),</a:t>
            </a:r>
            <a:r>
              <a:rPr lang="en-US" sz="2200" dirty="0" err="1">
                <a:solidFill>
                  <a:schemeClr val="tx1"/>
                </a:solidFill>
                <a:latin typeface="Times New Roman" pitchFamily="18" charset="0"/>
                <a:cs typeface="Times New Roman" pitchFamily="18" charset="0"/>
              </a:rPr>
              <a:t>Vercel</a:t>
            </a:r>
            <a:r>
              <a:rPr lang="en-US" sz="2200" dirty="0">
                <a:solidFill>
                  <a:schemeClr val="tx1"/>
                </a:solidFill>
                <a:latin typeface="Times New Roman" pitchFamily="18" charset="0"/>
                <a:cs typeface="Times New Roman" pitchFamily="18" charset="0"/>
              </a:rPr>
              <a:t>(Backend), </a:t>
            </a:r>
          </a:p>
          <a:p>
            <a:pPr lvl="1">
              <a:buFont typeface="Wingdings" pitchFamily="2" charset="2"/>
              <a:buChar char="Ø"/>
            </a:pPr>
            <a:r>
              <a:rPr lang="en-US" sz="2200" dirty="0">
                <a:solidFill>
                  <a:schemeClr val="tx1"/>
                </a:solidFill>
                <a:latin typeface="Times New Roman" pitchFamily="18" charset="0"/>
                <a:cs typeface="Times New Roman" pitchFamily="18" charset="0"/>
              </a:rPr>
              <a:t>Tools: Visual Studio Code, Git and GitHub</a:t>
            </a:r>
          </a:p>
          <a:p>
            <a:pPr marL="457200" lvl="1" indent="0">
              <a:buNone/>
            </a:pPr>
            <a:endParaRPr lang="en-US" sz="2200" dirty="0">
              <a:solidFill>
                <a:schemeClr val="tx1"/>
              </a:solidFill>
              <a:latin typeface="Times New Roman" pitchFamily="18" charset="0"/>
              <a:cs typeface="Times New Roman" pitchFamily="18" charset="0"/>
            </a:endParaRPr>
          </a:p>
        </p:txBody>
      </p:sp>
      <p:cxnSp>
        <p:nvCxnSpPr>
          <p:cNvPr id="6" name="Straight Connector 5"/>
          <p:cNvCxnSpPr/>
          <p:nvPr/>
        </p:nvCxnSpPr>
        <p:spPr>
          <a:xfrm>
            <a:off x="1518407" y="1593908"/>
            <a:ext cx="9160778" cy="8389"/>
          </a:xfrm>
          <a:prstGeom prst="line">
            <a:avLst/>
          </a:prstGeom>
        </p:spPr>
        <p:style>
          <a:lnRef idx="1">
            <a:schemeClr val="accent5"/>
          </a:lnRef>
          <a:fillRef idx="0">
            <a:schemeClr val="accent5"/>
          </a:fillRef>
          <a:effectRef idx="0">
            <a:schemeClr val="accent5"/>
          </a:effectRef>
          <a:fontRef idx="minor">
            <a:schemeClr val="tx1"/>
          </a:fontRef>
        </p:style>
      </p:cxnSp>
      <p:sp>
        <p:nvSpPr>
          <p:cNvPr id="7" name="Title 5"/>
          <p:cNvSpPr txBox="1">
            <a:spLocks/>
          </p:cNvSpPr>
          <p:nvPr/>
        </p:nvSpPr>
        <p:spPr>
          <a:xfrm>
            <a:off x="2366424" y="847288"/>
            <a:ext cx="8911687" cy="746619"/>
          </a:xfrm>
          <a:prstGeom prst="rect">
            <a:avLst/>
          </a:prstGeom>
        </p:spPr>
        <p:txBody>
          <a:bodyPr vert="horz" lIns="91440" tIns="45720" rIns="91440" bIns="45720" rtlCol="0" anchor="t">
            <a:no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Technology Stack</a:t>
            </a:r>
          </a:p>
        </p:txBody>
      </p:sp>
    </p:spTree>
    <p:extLst>
      <p:ext uri="{BB962C8B-B14F-4D97-AF65-F5344CB8AC3E}">
        <p14:creationId xmlns:p14="http://schemas.microsoft.com/office/powerpoint/2010/main" val="131723078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6024" y="872456"/>
            <a:ext cx="8669939" cy="696286"/>
          </a:xfrm>
        </p:spPr>
        <p:txBody>
          <a:bodyPr>
            <a:noAutofit/>
          </a:bodyPr>
          <a:lstStyle/>
          <a:p>
            <a:r>
              <a:rPr lang="en-US" sz="2800" b="1" dirty="0">
                <a:solidFill>
                  <a:schemeClr val="tx1"/>
                </a:solidFill>
                <a:latin typeface="Times New Roman" panose="02020603050405020304" pitchFamily="18" charset="0"/>
                <a:cs typeface="Times New Roman" panose="02020603050405020304" pitchFamily="18" charset="0"/>
              </a:rPr>
              <a:t>System Workflow</a:t>
            </a:r>
            <a:r>
              <a:rPr lang="en-US" sz="2500" b="1" dirty="0">
                <a:solidFill>
                  <a:schemeClr val="tx1"/>
                </a:solidFill>
                <a:latin typeface="Times New Roman" panose="02020603050405020304" pitchFamily="18" charset="0"/>
                <a:cs typeface="Times New Roman" panose="02020603050405020304" pitchFamily="18" charset="0"/>
              </a:rPr>
              <a:t>(</a:t>
            </a:r>
            <a:r>
              <a:rPr lang="en-US" sz="2500" dirty="0">
                <a:latin typeface="Times New Roman" pitchFamily="18" charset="0"/>
                <a:cs typeface="Times New Roman" pitchFamily="18" charset="0"/>
              </a:rPr>
              <a:t>Here some screen sort of running project)</a:t>
            </a:r>
            <a:br>
              <a:rPr lang="en-US" sz="2500" dirty="0">
                <a:latin typeface="Times New Roman" pitchFamily="18" charset="0"/>
                <a:cs typeface="Times New Roman" pitchFamily="18" charset="0"/>
              </a:rPr>
            </a:br>
            <a:endParaRPr lang="en-US" sz="2500" b="1" dirty="0"/>
          </a:p>
        </p:txBody>
      </p:sp>
      <p:sp>
        <p:nvSpPr>
          <p:cNvPr id="4" name="Footer Placeholder 3"/>
          <p:cNvSpPr>
            <a:spLocks noGrp="1"/>
          </p:cNvSpPr>
          <p:nvPr>
            <p:ph type="ftr" sz="quarter" idx="11"/>
          </p:nvPr>
        </p:nvSpPr>
        <p:spPr>
          <a:xfrm>
            <a:off x="2432808" y="6135808"/>
            <a:ext cx="7323588" cy="365125"/>
          </a:xfrm>
        </p:spPr>
        <p:txBody>
          <a:bodyPr/>
          <a:lstStyle/>
          <a:p>
            <a:pPr algn="ctr"/>
            <a:r>
              <a:rPr lang="en-US" sz="1000" dirty="0">
                <a:solidFill>
                  <a:schemeClr val="tx1"/>
                </a:solidFill>
                <a:latin typeface="Times New Roman" pitchFamily="18" charset="0"/>
                <a:cs typeface="Times New Roman" pitchFamily="18" charset="0"/>
              </a:rPr>
              <a:t>Department of CSE</a:t>
            </a:r>
          </a:p>
        </p:txBody>
      </p:sp>
      <p:sp>
        <p:nvSpPr>
          <p:cNvPr id="5" name="Slide Number Placeholder 4"/>
          <p:cNvSpPr>
            <a:spLocks noGrp="1"/>
          </p:cNvSpPr>
          <p:nvPr>
            <p:ph type="sldNum" sz="quarter" idx="12"/>
          </p:nvPr>
        </p:nvSpPr>
        <p:spPr>
          <a:xfrm>
            <a:off x="531812" y="787782"/>
            <a:ext cx="531675" cy="365125"/>
          </a:xfrm>
        </p:spPr>
        <p:txBody>
          <a:bodyPr/>
          <a:lstStyle/>
          <a:p>
            <a:fld id="{7A042F77-1812-4FDB-A034-CD95E6355937}" type="slidenum">
              <a:rPr lang="en-US" sz="2800" b="1" smtClean="0">
                <a:latin typeface="Times New Roman" panose="02020603050405020304" pitchFamily="18" charset="0"/>
                <a:cs typeface="Times New Roman" panose="02020603050405020304" pitchFamily="18" charset="0"/>
              </a:rPr>
              <a:pPr/>
              <a:t>6</a:t>
            </a:fld>
            <a:endParaRPr lang="en-US" sz="2800" b="1" dirty="0">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1518407" y="1593908"/>
            <a:ext cx="9160778" cy="8389"/>
          </a:xfrm>
          <a:prstGeom prst="line">
            <a:avLst/>
          </a:prstGeom>
        </p:spPr>
        <p:style>
          <a:lnRef idx="1">
            <a:schemeClr val="accent5"/>
          </a:lnRef>
          <a:fillRef idx="0">
            <a:schemeClr val="accent5"/>
          </a:fillRef>
          <a:effectRef idx="0">
            <a:schemeClr val="accent5"/>
          </a:effectRef>
          <a:fontRef idx="minor">
            <a:schemeClr val="tx1"/>
          </a:fontRef>
        </p:style>
      </p:cxnSp>
      <p:sp>
        <p:nvSpPr>
          <p:cNvPr id="12" name="Right Arrow 11"/>
          <p:cNvSpPr/>
          <p:nvPr/>
        </p:nvSpPr>
        <p:spPr>
          <a:xfrm rot="5400000">
            <a:off x="5884877" y="3894094"/>
            <a:ext cx="419449" cy="260058"/>
          </a:xfrm>
          <a:prstGeom prst="rightArrow">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67BC2B4E-0AEA-43C0-E706-EBB3D4E04F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1030" y="1900516"/>
            <a:ext cx="8669939" cy="4840941"/>
          </a:xfrm>
          <a:prstGeom prst="rect">
            <a:avLst/>
          </a:prstGeom>
        </p:spPr>
      </p:pic>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A042F77-1812-4FDB-A034-CD95E6355937}" type="slidenum">
              <a:rPr lang="en-US" sz="2800" smtClean="0">
                <a:latin typeface="Times New Roman" panose="02020603050405020304" pitchFamily="18" charset="0"/>
                <a:cs typeface="Times New Roman" panose="02020603050405020304" pitchFamily="18" charset="0"/>
              </a:rPr>
              <a:pPr/>
              <a:t>7</a:t>
            </a:fld>
            <a:endParaRPr lang="en-US" sz="2800" dirty="0">
              <a:latin typeface="Times New Roman" panose="02020603050405020304" pitchFamily="18" charset="0"/>
              <a:cs typeface="Times New Roman" panose="02020603050405020304" pitchFamily="18" charset="0"/>
            </a:endParaRPr>
          </a:p>
        </p:txBody>
      </p:sp>
      <p:sp>
        <p:nvSpPr>
          <p:cNvPr id="6" name="Title 1"/>
          <p:cNvSpPr>
            <a:spLocks noGrp="1"/>
          </p:cNvSpPr>
          <p:nvPr>
            <p:ph type="title"/>
          </p:nvPr>
        </p:nvSpPr>
        <p:spPr>
          <a:xfrm>
            <a:off x="2227306" y="345853"/>
            <a:ext cx="8346319" cy="696286"/>
          </a:xfrm>
        </p:spPr>
        <p:txBody>
          <a:bodyPr>
            <a:normAutofit/>
          </a:bodyPr>
          <a:lstStyle/>
          <a:p>
            <a:r>
              <a:rPr lang="en-US" b="1" dirty="0">
                <a:solidFill>
                  <a:schemeClr val="tx1"/>
                </a:solidFill>
                <a:latin typeface="Times New Roman" panose="02020603050405020304" pitchFamily="18" charset="0"/>
                <a:cs typeface="Times New Roman" panose="02020603050405020304" pitchFamily="18" charset="0"/>
              </a:rPr>
              <a:t>User Interface (System Workflow)</a:t>
            </a:r>
            <a:endParaRPr lang="en-US" b="1" dirty="0"/>
          </a:p>
        </p:txBody>
      </p:sp>
      <p:cxnSp>
        <p:nvCxnSpPr>
          <p:cNvPr id="7" name="Straight Connector 6"/>
          <p:cNvCxnSpPr/>
          <p:nvPr/>
        </p:nvCxnSpPr>
        <p:spPr>
          <a:xfrm>
            <a:off x="1618375" y="1011104"/>
            <a:ext cx="9160778" cy="8389"/>
          </a:xfrm>
          <a:prstGeom prst="line">
            <a:avLst/>
          </a:prstGeom>
        </p:spPr>
        <p:style>
          <a:lnRef idx="1">
            <a:schemeClr val="accent5"/>
          </a:lnRef>
          <a:fillRef idx="0">
            <a:schemeClr val="accent5"/>
          </a:fillRef>
          <a:effectRef idx="0">
            <a:schemeClr val="accent5"/>
          </a:effectRef>
          <a:fontRef idx="minor">
            <a:schemeClr val="tx1"/>
          </a:fontRef>
        </p:style>
      </p:cxnSp>
      <p:sp>
        <p:nvSpPr>
          <p:cNvPr id="8" name="Footer Placeholder 3"/>
          <p:cNvSpPr>
            <a:spLocks noGrp="1"/>
          </p:cNvSpPr>
          <p:nvPr>
            <p:ph type="ftr" sz="quarter" idx="11"/>
          </p:nvPr>
        </p:nvSpPr>
        <p:spPr>
          <a:xfrm>
            <a:off x="2434206" y="6503702"/>
            <a:ext cx="7323588" cy="365125"/>
          </a:xfrm>
        </p:spPr>
        <p:txBody>
          <a:bodyPr/>
          <a:lstStyle/>
          <a:p>
            <a:pPr algn="ctr"/>
            <a:r>
              <a:rPr lang="en-US" sz="1000" dirty="0">
                <a:solidFill>
                  <a:schemeClr val="tx1"/>
                </a:solidFill>
                <a:latin typeface="Times New Roman" pitchFamily="18" charset="0"/>
                <a:cs typeface="Times New Roman" pitchFamily="18" charset="0"/>
              </a:rPr>
              <a:t>Department of CSE</a:t>
            </a:r>
          </a:p>
        </p:txBody>
      </p:sp>
      <p:sp>
        <p:nvSpPr>
          <p:cNvPr id="24" name="Right Arrow 23"/>
          <p:cNvSpPr/>
          <p:nvPr/>
        </p:nvSpPr>
        <p:spPr>
          <a:xfrm>
            <a:off x="3905477" y="2282691"/>
            <a:ext cx="419449" cy="260058"/>
          </a:xfrm>
          <a:prstGeom prst="rightArrow">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7851022" y="2246820"/>
            <a:ext cx="419449" cy="260058"/>
          </a:xfrm>
          <a:prstGeom prst="rightArrow">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24">
            <a:extLst>
              <a:ext uri="{FF2B5EF4-FFF2-40B4-BE49-F238E27FC236}">
                <a16:creationId xmlns:a16="http://schemas.microsoft.com/office/drawing/2014/main" id="{0C5D1758-365F-6C42-CACE-748D0CA2B31D}"/>
              </a:ext>
            </a:extLst>
          </p:cNvPr>
          <p:cNvSpPr/>
          <p:nvPr/>
        </p:nvSpPr>
        <p:spPr>
          <a:xfrm>
            <a:off x="9926470" y="2014859"/>
            <a:ext cx="419449" cy="260058"/>
          </a:xfrm>
          <a:prstGeom prst="rightArrow">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ight Arrow 24">
            <a:extLst>
              <a:ext uri="{FF2B5EF4-FFF2-40B4-BE49-F238E27FC236}">
                <a16:creationId xmlns:a16="http://schemas.microsoft.com/office/drawing/2014/main" id="{D439D461-D06C-8CB1-DE3B-E3659B6630AE}"/>
              </a:ext>
            </a:extLst>
          </p:cNvPr>
          <p:cNvSpPr/>
          <p:nvPr/>
        </p:nvSpPr>
        <p:spPr>
          <a:xfrm rot="5400000">
            <a:off x="10266957" y="3512341"/>
            <a:ext cx="288020" cy="303169"/>
          </a:xfrm>
          <a:prstGeom prst="rightArrow">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A5744FC2-A886-3EDA-6DC8-C9F0E809155B}"/>
              </a:ext>
            </a:extLst>
          </p:cNvPr>
          <p:cNvPicPr>
            <a:picLocks noChangeAspect="1"/>
          </p:cNvPicPr>
          <p:nvPr/>
        </p:nvPicPr>
        <p:blipFill>
          <a:blip r:embed="rId2"/>
          <a:stretch>
            <a:fillRect/>
          </a:stretch>
        </p:blipFill>
        <p:spPr>
          <a:xfrm>
            <a:off x="410671" y="3939786"/>
            <a:ext cx="3319136" cy="2652239"/>
          </a:xfrm>
          <a:prstGeom prst="rect">
            <a:avLst/>
          </a:prstGeom>
        </p:spPr>
      </p:pic>
      <p:sp>
        <p:nvSpPr>
          <p:cNvPr id="27" name="Right Arrow 24">
            <a:extLst>
              <a:ext uri="{FF2B5EF4-FFF2-40B4-BE49-F238E27FC236}">
                <a16:creationId xmlns:a16="http://schemas.microsoft.com/office/drawing/2014/main" id="{D3D959B0-1409-C967-8B1A-8C667DD7E126}"/>
              </a:ext>
            </a:extLst>
          </p:cNvPr>
          <p:cNvSpPr/>
          <p:nvPr/>
        </p:nvSpPr>
        <p:spPr>
          <a:xfrm rot="10800000">
            <a:off x="7931481" y="5001847"/>
            <a:ext cx="258530" cy="278677"/>
          </a:xfrm>
          <a:prstGeom prst="rightArrow">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24">
            <a:extLst>
              <a:ext uri="{FF2B5EF4-FFF2-40B4-BE49-F238E27FC236}">
                <a16:creationId xmlns:a16="http://schemas.microsoft.com/office/drawing/2014/main" id="{0519F84E-5BA2-7662-7ADF-BE6DF201D408}"/>
              </a:ext>
            </a:extLst>
          </p:cNvPr>
          <p:cNvSpPr/>
          <p:nvPr/>
        </p:nvSpPr>
        <p:spPr>
          <a:xfrm rot="10800000">
            <a:off x="3906205" y="5084180"/>
            <a:ext cx="258530" cy="278677"/>
          </a:xfrm>
          <a:prstGeom prst="rightArrow">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B545378-DB37-B01A-ECA5-25E2F9FC1B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8693" y="4032921"/>
            <a:ext cx="3420750" cy="2358119"/>
          </a:xfrm>
          <a:prstGeom prst="rect">
            <a:avLst/>
          </a:prstGeom>
        </p:spPr>
      </p:pic>
      <p:pic>
        <p:nvPicPr>
          <p:cNvPr id="18" name="Picture 17">
            <a:extLst>
              <a:ext uri="{FF2B5EF4-FFF2-40B4-BE49-F238E27FC236}">
                <a16:creationId xmlns:a16="http://schemas.microsoft.com/office/drawing/2014/main" id="{A41D6258-60AF-AE94-E39C-928CEFD1DA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9514" y="3939786"/>
            <a:ext cx="3576919" cy="2652239"/>
          </a:xfrm>
          <a:prstGeom prst="rect">
            <a:avLst/>
          </a:prstGeom>
        </p:spPr>
      </p:pic>
      <p:pic>
        <p:nvPicPr>
          <p:cNvPr id="23" name="Picture 22">
            <a:extLst>
              <a:ext uri="{FF2B5EF4-FFF2-40B4-BE49-F238E27FC236}">
                <a16:creationId xmlns:a16="http://schemas.microsoft.com/office/drawing/2014/main" id="{FFC0560E-94BD-E301-B5AB-4DCA6AB0D6E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97100" y="1209958"/>
            <a:ext cx="3181748" cy="2219042"/>
          </a:xfrm>
          <a:prstGeom prst="rect">
            <a:avLst/>
          </a:prstGeom>
        </p:spPr>
      </p:pic>
      <p:pic>
        <p:nvPicPr>
          <p:cNvPr id="29" name="Picture 28">
            <a:extLst>
              <a:ext uri="{FF2B5EF4-FFF2-40B4-BE49-F238E27FC236}">
                <a16:creationId xmlns:a16="http://schemas.microsoft.com/office/drawing/2014/main" id="{F694475C-D27B-BAF4-11D6-AB8905E239A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7949" y="1341922"/>
            <a:ext cx="3410983" cy="2120869"/>
          </a:xfrm>
          <a:prstGeom prst="rect">
            <a:avLst/>
          </a:prstGeom>
        </p:spPr>
      </p:pic>
      <p:pic>
        <p:nvPicPr>
          <p:cNvPr id="3" name="Picture 2">
            <a:extLst>
              <a:ext uri="{FF2B5EF4-FFF2-40B4-BE49-F238E27FC236}">
                <a16:creationId xmlns:a16="http://schemas.microsoft.com/office/drawing/2014/main" id="{A19611BC-AA43-3F71-75C0-2A2B9C06D94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42645" y="1259044"/>
            <a:ext cx="3371406" cy="2120869"/>
          </a:xfrm>
          <a:prstGeom prst="rect">
            <a:avLst/>
          </a:prstGeom>
        </p:spPr>
      </p:pic>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14A01F-99F5-3CD1-5939-E42EC6EA86F3}"/>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37F98801-7FDC-795F-CCA6-66C9513EDC8D}"/>
              </a:ext>
            </a:extLst>
          </p:cNvPr>
          <p:cNvSpPr>
            <a:spLocks noGrp="1"/>
          </p:cNvSpPr>
          <p:nvPr>
            <p:ph type="title"/>
          </p:nvPr>
        </p:nvSpPr>
        <p:spPr>
          <a:xfrm>
            <a:off x="2026025" y="624110"/>
            <a:ext cx="9478588" cy="1280890"/>
          </a:xfrm>
        </p:spPr>
        <p:txBody>
          <a:bodyPr>
            <a:normAutofit/>
          </a:bodyPr>
          <a:lstStyle/>
          <a:p>
            <a:r>
              <a:rPr lang="en-SG" dirty="0">
                <a:latin typeface="Times New Roman" panose="02020603050405020304" pitchFamily="18" charset="0"/>
                <a:cs typeface="Times New Roman" panose="02020603050405020304" pitchFamily="18" charset="0"/>
              </a:rPr>
              <a:t>Future Enhancements</a:t>
            </a:r>
          </a:p>
        </p:txBody>
      </p:sp>
      <p:sp>
        <p:nvSpPr>
          <p:cNvPr id="10" name="Content Placeholder 9">
            <a:extLst>
              <a:ext uri="{FF2B5EF4-FFF2-40B4-BE49-F238E27FC236}">
                <a16:creationId xmlns:a16="http://schemas.microsoft.com/office/drawing/2014/main" id="{60E97549-15C0-D760-237F-3DD7AE5604EC}"/>
              </a:ext>
            </a:extLst>
          </p:cNvPr>
          <p:cNvSpPr>
            <a:spLocks noGrp="1"/>
          </p:cNvSpPr>
          <p:nvPr>
            <p:ph idx="1"/>
          </p:nvPr>
        </p:nvSpPr>
        <p:spPr>
          <a:xfrm>
            <a:off x="2026024" y="1465209"/>
            <a:ext cx="9478588" cy="4487929"/>
          </a:xfrm>
        </p:spPr>
        <p:txBody>
          <a:bodyPr>
            <a:noAutofit/>
          </a:bodyPr>
          <a:lstStyle/>
          <a:p>
            <a:r>
              <a:rPr lang="en-US" sz="2000" dirty="0">
                <a:latin typeface="Times New Roman" panose="02020603050405020304" pitchFamily="18" charset="0"/>
                <a:cs typeface="Times New Roman" panose="02020603050405020304" pitchFamily="18" charset="0"/>
              </a:rPr>
              <a:t> AI-Powered Product Recommendations</a:t>
            </a:r>
          </a:p>
          <a:p>
            <a:r>
              <a:rPr lang="en-US" sz="2000" dirty="0">
                <a:latin typeface="Times New Roman" panose="02020603050405020304" pitchFamily="18" charset="0"/>
                <a:cs typeface="Times New Roman" panose="02020603050405020304" pitchFamily="18" charset="0"/>
              </a:rPr>
              <a:t>Live Chat Support</a:t>
            </a:r>
          </a:p>
          <a:p>
            <a:r>
              <a:rPr lang="en-US" sz="2000" dirty="0">
                <a:latin typeface="Times New Roman" panose="02020603050405020304" pitchFamily="18" charset="0"/>
                <a:cs typeface="Times New Roman" panose="02020603050405020304" pitchFamily="18" charset="0"/>
              </a:rPr>
              <a:t>Integrate live customer support or AI chatbot for instant help.</a:t>
            </a:r>
          </a:p>
          <a:p>
            <a:r>
              <a:rPr lang="en-US" sz="2000" dirty="0">
                <a:latin typeface="Times New Roman" panose="02020603050405020304" pitchFamily="18" charset="0"/>
                <a:cs typeface="Times New Roman" panose="02020603050405020304" pitchFamily="18" charset="0"/>
              </a:rPr>
              <a:t> Discount Coupons &amp; Promo Codes</a:t>
            </a:r>
          </a:p>
          <a:p>
            <a:r>
              <a:rPr lang="en-US" sz="2000" dirty="0">
                <a:latin typeface="Times New Roman" panose="02020603050405020304" pitchFamily="18" charset="0"/>
                <a:cs typeface="Times New Roman" panose="02020603050405020304" pitchFamily="18" charset="0"/>
              </a:rPr>
              <a:t>Allow users to apply discount codes during checkout.</a:t>
            </a:r>
          </a:p>
          <a:p>
            <a:r>
              <a:rPr lang="en-US" sz="2000" dirty="0">
                <a:latin typeface="Times New Roman" panose="02020603050405020304" pitchFamily="18" charset="0"/>
                <a:cs typeface="Times New Roman" panose="02020603050405020304" pitchFamily="18" charset="0"/>
              </a:rPr>
              <a:t> Mobile App Version</a:t>
            </a:r>
          </a:p>
          <a:p>
            <a:r>
              <a:rPr lang="en-US" sz="2000" dirty="0">
                <a:latin typeface="Times New Roman" panose="02020603050405020304" pitchFamily="18" charset="0"/>
                <a:cs typeface="Times New Roman" panose="02020603050405020304" pitchFamily="18" charset="0"/>
              </a:rPr>
              <a:t> Email &amp; SMS Notifications</a:t>
            </a:r>
          </a:p>
          <a:p>
            <a:r>
              <a:rPr lang="en-US" sz="2000" dirty="0">
                <a:latin typeface="Times New Roman" panose="02020603050405020304" pitchFamily="18" charset="0"/>
                <a:cs typeface="Times New Roman" panose="02020603050405020304" pitchFamily="18" charset="0"/>
              </a:rPr>
              <a:t>Notify users of order confirmations, shipping updates, and special offers.</a:t>
            </a:r>
          </a:p>
          <a:p>
            <a:pPr marL="0" indent="0">
              <a:buNone/>
            </a:pPr>
            <a:endParaRPr lang="en-SG" sz="2000"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A65ED2C8-6CF7-710E-4165-166E18F733F5}"/>
              </a:ext>
            </a:extLst>
          </p:cNvPr>
          <p:cNvSpPr>
            <a:spLocks noGrp="1"/>
          </p:cNvSpPr>
          <p:nvPr>
            <p:ph type="ftr" sz="quarter" idx="11"/>
          </p:nvPr>
        </p:nvSpPr>
        <p:spPr>
          <a:xfrm>
            <a:off x="2589212" y="6233890"/>
            <a:ext cx="7619999" cy="267043"/>
          </a:xfrm>
        </p:spPr>
        <p:txBody>
          <a:bodyPr/>
          <a:lstStyle/>
          <a:p>
            <a:pPr algn="ctr"/>
            <a:r>
              <a:rPr lang="en-US" sz="1000" dirty="0">
                <a:solidFill>
                  <a:schemeClr val="tx1"/>
                </a:solidFill>
                <a:latin typeface="Times New Roman" pitchFamily="18" charset="0"/>
                <a:cs typeface="Times New Roman" pitchFamily="18" charset="0"/>
              </a:rPr>
              <a:t>Department of CSE</a:t>
            </a:r>
          </a:p>
        </p:txBody>
      </p:sp>
      <p:sp>
        <p:nvSpPr>
          <p:cNvPr id="5" name="Slide Number Placeholder 4">
            <a:extLst>
              <a:ext uri="{FF2B5EF4-FFF2-40B4-BE49-F238E27FC236}">
                <a16:creationId xmlns:a16="http://schemas.microsoft.com/office/drawing/2014/main" id="{86DD96E8-DC69-5D01-6E6D-8F2CD6CDB183}"/>
              </a:ext>
            </a:extLst>
          </p:cNvPr>
          <p:cNvSpPr>
            <a:spLocks noGrp="1"/>
          </p:cNvSpPr>
          <p:nvPr>
            <p:ph type="sldNum" sz="quarter" idx="12"/>
          </p:nvPr>
        </p:nvSpPr>
        <p:spPr/>
        <p:txBody>
          <a:bodyPr/>
          <a:lstStyle/>
          <a:p>
            <a:fld id="{7A042F77-1812-4FDB-A034-CD95E6355937}" type="slidenum">
              <a:rPr lang="en-US" sz="2800" smtClean="0">
                <a:latin typeface="Times New Roman" panose="02020603050405020304" pitchFamily="18" charset="0"/>
                <a:cs typeface="Times New Roman" panose="02020603050405020304" pitchFamily="18" charset="0"/>
              </a:rPr>
              <a:pPr/>
              <a:t>8</a:t>
            </a:fld>
            <a:endParaRPr lang="en-US" sz="2800" dirty="0">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22731AC4-41A8-4926-6051-D36961E767AB}"/>
              </a:ext>
            </a:extLst>
          </p:cNvPr>
          <p:cNvCxnSpPr/>
          <p:nvPr/>
        </p:nvCxnSpPr>
        <p:spPr>
          <a:xfrm>
            <a:off x="1515611" y="1348723"/>
            <a:ext cx="9160778" cy="8389"/>
          </a:xfrm>
          <a:prstGeom prst="line">
            <a:avLst/>
          </a:prstGeom>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74351406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56478" y="1511048"/>
            <a:ext cx="8308087" cy="5318583"/>
          </a:xfrm>
        </p:spPr>
        <p:txBody>
          <a:bodyPr>
            <a:noAutofit/>
          </a:bodyPr>
          <a:lstStyle/>
          <a:p>
            <a:pPr>
              <a:buNone/>
            </a:pPr>
            <a:r>
              <a:rPr lang="en-US" sz="2400" b="1" dirty="0">
                <a:latin typeface="Times New Roman" panose="02020603050405020304" pitchFamily="18" charset="0"/>
                <a:cs typeface="Times New Roman" panose="02020603050405020304" pitchFamily="18" charset="0"/>
              </a:rPr>
              <a:t>Users Collection:</a:t>
            </a:r>
            <a:endParaRPr lang="en-US" sz="2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name, email, role (user/admin), etc.</a:t>
            </a:r>
          </a:p>
          <a:p>
            <a:pPr>
              <a:buNone/>
            </a:pPr>
            <a:r>
              <a:rPr lang="en-US" sz="2400" b="1" dirty="0">
                <a:latin typeface="Times New Roman" panose="02020603050405020304" pitchFamily="18" charset="0"/>
                <a:cs typeface="Times New Roman" panose="02020603050405020304" pitchFamily="18" charset="0"/>
              </a:rPr>
              <a:t>Featured Product Collection:</a:t>
            </a:r>
            <a:endParaRPr lang="en-US" sz="2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_id ,name ,category ,brand ,price ,stock status , product image)</a:t>
            </a:r>
          </a:p>
          <a:p>
            <a:pPr>
              <a:buNone/>
            </a:pPr>
            <a:r>
              <a:rPr lang="en-US" sz="2400" b="1" dirty="0">
                <a:latin typeface="Times New Roman" panose="02020603050405020304" pitchFamily="18" charset="0"/>
                <a:cs typeface="Times New Roman" panose="02020603050405020304" pitchFamily="18" charset="0"/>
              </a:rPr>
              <a:t>Carts Collection:</a:t>
            </a:r>
            <a:endParaRPr lang="en-US" sz="2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_id, user-name, user-email , product name ,category ,brand ,price</a:t>
            </a:r>
          </a:p>
          <a:p>
            <a:pPr>
              <a:buNone/>
            </a:pPr>
            <a:r>
              <a:rPr lang="en-US" sz="2400" b="1" dirty="0">
                <a:latin typeface="Times New Roman" panose="02020603050405020304" pitchFamily="18" charset="0"/>
                <a:cs typeface="Times New Roman" panose="02020603050405020304" pitchFamily="18" charset="0"/>
              </a:rPr>
              <a:t>Payments Collection:</a:t>
            </a:r>
            <a:endParaRPr lang="en-US" sz="2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200" dirty="0" err="1">
                <a:latin typeface="Times New Roman" panose="02020603050405020304" pitchFamily="18" charset="0"/>
                <a:cs typeface="Times New Roman" panose="02020603050405020304" pitchFamily="18" charset="0"/>
              </a:rPr>
              <a:t>User_Id</a:t>
            </a:r>
            <a:r>
              <a:rPr lang="en-US" sz="2200" dirty="0">
                <a:latin typeface="Times New Roman" panose="02020603050405020304" pitchFamily="18" charset="0"/>
                <a:cs typeface="Times New Roman" panose="02020603050405020304" pitchFamily="18" charset="0"/>
              </a:rPr>
              <a:t>, total-amount, currency, date, customer address</a:t>
            </a:r>
          </a:p>
          <a:p>
            <a:pPr>
              <a:buNone/>
            </a:pPr>
            <a:r>
              <a:rPr lang="en-US" sz="2400" b="1" dirty="0">
                <a:latin typeface="Times New Roman" panose="02020603050405020304" pitchFamily="18" charset="0"/>
                <a:cs typeface="Times New Roman" panose="02020603050405020304" pitchFamily="18" charset="0"/>
              </a:rPr>
              <a:t>Category Product Collection:</a:t>
            </a:r>
            <a:endParaRPr lang="en-US" sz="2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_id ,category-name ,category ,brand ,price ,stock status , image)</a:t>
            </a:r>
          </a:p>
          <a:p>
            <a:pPr>
              <a:buNone/>
            </a:pPr>
            <a:endParaRPr lang="en-US" sz="2400" dirty="0">
              <a:solidFill>
                <a:schemeClr val="tx1"/>
              </a:solidFill>
              <a:latin typeface="Times New Roman" panose="02020603050405020304" pitchFamily="18" charset="0"/>
              <a:cs typeface="Times New Roman" pitchFamily="18" charset="0"/>
            </a:endParaRPr>
          </a:p>
        </p:txBody>
      </p:sp>
      <p:sp>
        <p:nvSpPr>
          <p:cNvPr id="4" name="Footer Placeholder 3"/>
          <p:cNvSpPr>
            <a:spLocks noGrp="1"/>
          </p:cNvSpPr>
          <p:nvPr>
            <p:ph type="ftr" sz="quarter" idx="11"/>
          </p:nvPr>
        </p:nvSpPr>
        <p:spPr>
          <a:xfrm>
            <a:off x="2366424" y="6492875"/>
            <a:ext cx="7323589" cy="365125"/>
          </a:xfrm>
        </p:spPr>
        <p:txBody>
          <a:bodyPr/>
          <a:lstStyle/>
          <a:p>
            <a:pPr algn="ctr"/>
            <a:r>
              <a:rPr lang="en-US" sz="1000" dirty="0">
                <a:solidFill>
                  <a:schemeClr val="tx1">
                    <a:lumMod val="95000"/>
                    <a:lumOff val="5000"/>
                  </a:schemeClr>
                </a:solidFill>
                <a:latin typeface="Times New Roman" pitchFamily="18" charset="0"/>
                <a:cs typeface="Times New Roman" pitchFamily="18" charset="0"/>
              </a:rPr>
              <a:t>Department of CSE</a:t>
            </a:r>
          </a:p>
        </p:txBody>
      </p:sp>
      <p:sp>
        <p:nvSpPr>
          <p:cNvPr id="5" name="Slide Number Placeholder 4"/>
          <p:cNvSpPr>
            <a:spLocks noGrp="1"/>
          </p:cNvSpPr>
          <p:nvPr>
            <p:ph type="sldNum" sz="quarter" idx="12"/>
          </p:nvPr>
        </p:nvSpPr>
        <p:spPr/>
        <p:txBody>
          <a:bodyPr/>
          <a:lstStyle/>
          <a:p>
            <a:fld id="{7A042F77-1812-4FDB-A034-CD95E6355937}" type="slidenum">
              <a:rPr lang="en-US" sz="2800" b="1" smtClean="0">
                <a:latin typeface="Times New Roman" panose="02020603050405020304" pitchFamily="18" charset="0"/>
                <a:cs typeface="Times New Roman" panose="02020603050405020304" pitchFamily="18" charset="0"/>
              </a:rPr>
              <a:pPr/>
              <a:t>9</a:t>
            </a:fld>
            <a:endParaRPr lang="en-US" sz="2800" b="1" dirty="0">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1585185" y="1311501"/>
            <a:ext cx="9160778" cy="8389"/>
          </a:xfrm>
          <a:prstGeom prst="line">
            <a:avLst/>
          </a:prstGeom>
        </p:spPr>
        <p:style>
          <a:lnRef idx="1">
            <a:schemeClr val="accent5"/>
          </a:lnRef>
          <a:fillRef idx="0">
            <a:schemeClr val="accent5"/>
          </a:fillRef>
          <a:effectRef idx="0">
            <a:schemeClr val="accent5"/>
          </a:effectRef>
          <a:fontRef idx="minor">
            <a:schemeClr val="tx1"/>
          </a:fontRef>
        </p:style>
      </p:cxnSp>
      <p:sp>
        <p:nvSpPr>
          <p:cNvPr id="9" name="Title 5"/>
          <p:cNvSpPr>
            <a:spLocks noGrp="1"/>
          </p:cNvSpPr>
          <p:nvPr>
            <p:ph type="title"/>
          </p:nvPr>
        </p:nvSpPr>
        <p:spPr>
          <a:xfrm>
            <a:off x="2147763" y="699909"/>
            <a:ext cx="8911687" cy="715560"/>
          </a:xfrm>
        </p:spPr>
        <p:txBody>
          <a:bodyPr>
            <a:noAutofit/>
          </a:bodyPr>
          <a:lstStyle/>
          <a:p>
            <a:r>
              <a:rPr lang="en-US" b="1" dirty="0">
                <a:solidFill>
                  <a:schemeClr val="tx1"/>
                </a:solidFill>
                <a:latin typeface="Times New Roman" panose="02020603050405020304" pitchFamily="18" charset="0"/>
                <a:cs typeface="Times New Roman" panose="02020603050405020304" pitchFamily="18" charset="0"/>
              </a:rPr>
              <a:t>Database Structure</a:t>
            </a:r>
          </a:p>
        </p:txBody>
      </p:sp>
    </p:spTree>
  </p:cSld>
  <p:clrMapOvr>
    <a:masterClrMapping/>
  </p:clrMapOvr>
  <p:transition spd="slow">
    <p:push dir="u"/>
  </p:transition>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770</TotalTime>
  <Words>619</Words>
  <Application>Microsoft Office PowerPoint</Application>
  <PresentationFormat>Widescreen</PresentationFormat>
  <Paragraphs>91</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Times New Roman</vt:lpstr>
      <vt:lpstr>Wingdings</vt:lpstr>
      <vt:lpstr>Wingdings 3</vt:lpstr>
      <vt:lpstr>Wisp</vt:lpstr>
      <vt:lpstr>Gopalganj Science and Technology University ,Gopalganj</vt:lpstr>
      <vt:lpstr>Project Overview</vt:lpstr>
      <vt:lpstr>Introduction</vt:lpstr>
      <vt:lpstr>PowerPoint Presentation</vt:lpstr>
      <vt:lpstr>PowerPoint Presentation</vt:lpstr>
      <vt:lpstr>System Workflow(Here some screen sort of running project) </vt:lpstr>
      <vt:lpstr>User Interface (System Workflow)</vt:lpstr>
      <vt:lpstr>Future Enhancements</vt:lpstr>
      <vt:lpstr>Database Structure</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Electric Circuits</dc:title>
  <dc:creator>Microsoft account</dc:creator>
  <cp:lastModifiedBy>anamul haque</cp:lastModifiedBy>
  <cp:revision>72</cp:revision>
  <dcterms:created xsi:type="dcterms:W3CDTF">2021-07-17T12:43:49Z</dcterms:created>
  <dcterms:modified xsi:type="dcterms:W3CDTF">2025-07-08T02:07:42Z</dcterms:modified>
</cp:coreProperties>
</file>