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Performance Classification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Pearson VUE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Pearson VUE aims to classify students into categories:</a:t>
            </a:r>
          </a:p>
          <a:p>
            <a:r>
              <a:t>- High Performer</a:t>
            </a:r>
          </a:p>
          <a:p>
            <a:r>
              <a:t>- Average Performer</a:t>
            </a:r>
          </a:p>
          <a:p>
            <a:r>
              <a:t>- Needs Improvement</a:t>
            </a:r>
          </a:p>
          <a:p/>
          <a:p>
            <a:r>
              <a:t>Dataset includes:</a:t>
            </a:r>
          </a:p>
          <a:p>
            <a:r>
              <a:t>- MST Scores</a:t>
            </a:r>
          </a:p>
          <a:p>
            <a:r>
              <a:t>- Quiz Results</a:t>
            </a:r>
          </a:p>
          <a:p>
            <a:r>
              <a:t>- Attendance Records</a:t>
            </a:r>
          </a:p>
          <a:p>
            <a:r>
              <a:t>- Assignment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</a:t>
            </a:r>
          </a:p>
          <a:p>
            <a:r>
              <a:t>   - Handle missing values</a:t>
            </a:r>
          </a:p>
          <a:p>
            <a:r>
              <a:t>   - Normalize features</a:t>
            </a:r>
          </a:p>
          <a:p>
            <a:r>
              <a:t>   - Encode labels</a:t>
            </a:r>
          </a:p>
          <a:p/>
          <a:p>
            <a:r>
              <a:t>2. Train-Test Split</a:t>
            </a:r>
          </a:p>
          <a:p/>
          <a:p>
            <a:r>
              <a:t>3. Train Models</a:t>
            </a:r>
          </a:p>
          <a:p>
            <a:r>
              <a:t>   - Logistic Regression</a:t>
            </a:r>
          </a:p>
          <a:p>
            <a:r>
              <a:t>   - Decision Tree</a:t>
            </a:r>
          </a:p>
          <a:p>
            <a:r>
              <a:t>   - Random Forest</a:t>
            </a:r>
          </a:p>
          <a:p>
            <a:r>
              <a:t>   - SVM</a:t>
            </a:r>
          </a:p>
          <a:p/>
          <a:p>
            <a:r>
              <a:t>4. Evaluate &amp; Compare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 handled using mean imputation</a:t>
            </a:r>
          </a:p>
          <a:p>
            <a:r>
              <a:t>- Features normalized with StandardScaler</a:t>
            </a:r>
          </a:p>
          <a:p>
            <a:r>
              <a:t>- Labels encoded using LabelEncoder</a:t>
            </a:r>
          </a:p>
          <a:p>
            <a:r>
              <a:t>- Prepared features (X) and target (y)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Multiple models trained:</a:t>
            </a:r>
          </a:p>
          <a:p>
            <a:r>
              <a:t>   Logistic Regression, Decision Tree,</a:t>
            </a:r>
          </a:p>
          <a:p>
            <a:r>
              <a:t>   Random Forest, SVM</a:t>
            </a:r>
          </a:p>
          <a:p/>
          <a:p>
            <a:r>
              <a:t>- Evaluation metrics:</a:t>
            </a:r>
          </a:p>
          <a:p>
            <a:r>
              <a:t>   Accuracy, Confusion Matrix,</a:t>
            </a:r>
          </a:p>
          <a:p>
            <a:r>
              <a:t>   Precision, Recall, F1-score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 performing model selected</a:t>
            </a:r>
          </a:p>
          <a:p>
            <a:r>
              <a:t>- Accurate student categorization</a:t>
            </a:r>
          </a:p>
          <a:p>
            <a:r>
              <a:t>- Support for identifying students needing improvement</a:t>
            </a:r>
          </a:p>
          <a:p>
            <a:r>
              <a:t>- Insights for teachers and administrators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22860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 Preprocessing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200400" y="1097280"/>
            <a:ext cx="9144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2011680"/>
            <a:ext cx="22860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Train-Test Split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00400" y="2194560"/>
            <a:ext cx="9144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57200" y="3108960"/>
            <a:ext cx="22860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Model Training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3291840"/>
            <a:ext cx="9144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" y="4206239"/>
            <a:ext cx="22860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Evaluation &amp; Comparison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00400" y="4389119"/>
            <a:ext cx="9144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5303520"/>
            <a:ext cx="22860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Best Model 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Confusion Matrix Illustration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(0,0)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1680" y="91440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(0,1)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8960" y="91440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(0,2)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01168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(1,0)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1680" y="201168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(1,1)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8960" y="201168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(1,2)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310896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(2,0)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11680" y="310896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(2,1)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08960" y="3108960"/>
            <a:ext cx="10972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(2,2)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73152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Predicted →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" y="1097280"/>
            <a:ext cx="914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Actual 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 Accuracy Comparison</a:t>
            </a:r>
          </a:p>
        </p:txBody>
      </p:sp>
      <p:pic>
        <p:nvPicPr>
          <p:cNvPr id="4" name="Picture 3" descr="model_accuracy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