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78" r:id="rId2"/>
    <p:sldId id="479" r:id="rId3"/>
    <p:sldId id="480" r:id="rId4"/>
    <p:sldId id="481" r:id="rId5"/>
    <p:sldId id="482" r:id="rId6"/>
    <p:sldId id="483" r:id="rId7"/>
    <p:sldId id="415" r:id="rId8"/>
    <p:sldId id="416" r:id="rId9"/>
    <p:sldId id="417" r:id="rId10"/>
    <p:sldId id="418" r:id="rId11"/>
    <p:sldId id="419" r:id="rId12"/>
    <p:sldId id="420" r:id="rId13"/>
    <p:sldId id="257" r:id="rId14"/>
    <p:sldId id="258" r:id="rId15"/>
    <p:sldId id="259" r:id="rId16"/>
    <p:sldId id="261" r:id="rId17"/>
    <p:sldId id="262" r:id="rId18"/>
    <p:sldId id="264" r:id="rId19"/>
    <p:sldId id="265" r:id="rId20"/>
    <p:sldId id="267" r:id="rId21"/>
    <p:sldId id="268" r:id="rId22"/>
    <p:sldId id="269" r:id="rId23"/>
    <p:sldId id="367" r:id="rId24"/>
    <p:sldId id="368" r:id="rId25"/>
    <p:sldId id="350" r:id="rId26"/>
    <p:sldId id="371" r:id="rId27"/>
    <p:sldId id="372" r:id="rId28"/>
    <p:sldId id="3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6C9DF-BBBE-4A03-A796-9531AC3D9E83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9E6B-BB2E-44C6-BD4F-AE3913DC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3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5200-FA13-4C85-BF30-30161B81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AA2F6-8815-451F-B12A-9765F957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F061-72F2-44A1-975F-8FA160B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2ECD-95EE-453E-8056-0BB00D40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78ED-FA44-4F2C-A58F-242A845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707-4D78-44B4-A4A3-C6D83B6E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A857-9095-46C1-8316-EEB17221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422-4AB3-4F3F-ADC1-AF5DDF9D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31A1-B9C4-45A4-957D-D9A47EF1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C5DB-4F98-4331-8923-EAD9224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27CD0-F4D8-4B50-BC0B-7837BA391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EA310-0314-470C-8EFA-D2B7441C8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6FE5-DCA4-4B00-923A-4D86084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842C-17E7-4004-BC2B-5B0506F7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B9FE-C3E7-4B2B-B804-BE1D861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AF18-1214-450D-9DAC-487D931F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5A6D-97E5-4DCD-8569-1204878C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9707-9898-4D62-AD7B-84736988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6E1C-1F83-49CE-A437-84389668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992C-5B3E-458E-B356-073C7432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8164-2A62-40A9-8547-5EF8B353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3678-FC1C-4E90-BEFD-2EC28257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C6F4-4B86-4DA2-8FBC-E8793645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2F20-31C8-403F-98B6-7A5C1D2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3646-54C0-42F9-BC39-8D7F28C6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2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1CF8-B28C-4D4A-98EB-D50F35A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EF14-B016-40DD-88FF-7C82D99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5068-6411-48D6-8D56-C257C2D6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2EDB-8447-4DDD-A2D6-F41B774E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5460-22F0-48B3-BB88-008CB297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7A1FD-D124-4A9F-A268-AA9E5CE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E07-634B-4F85-A77D-CEA54770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0BDE-29AD-4C06-8E6A-24BDDF2A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9521-DBDA-438D-870C-95A162DA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783DB-C21C-448C-BC64-CA5B7672C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3EFA-36BD-4BA3-89DD-6493A68E5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69252-3430-4351-AC4E-57AFECEB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93A5C-ED3B-4007-8C67-CB58D442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0C093-13EE-4BEC-94BA-FC14EF31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0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6A80-BA8F-40EA-88F7-BA3A0F57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A5BDB-90D7-4ED2-AF8E-E5B7FB87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E6575-C813-40EB-8A37-7BBEC938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9FF4A-47DB-40EB-AD81-826FC152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5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FE516-BE47-4CBB-AF5F-69A5666E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3D170-FE9D-411E-A58B-682D5E3D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5A40-04C0-48B4-A1BE-ECECF914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2B20-3AA6-40E5-AE25-979B45A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CF3A-13C7-4B9A-BF46-72682322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E000-420D-49AE-A152-6C48179F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838E7-72BE-4401-BF22-21E0B79E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1250-07A8-4082-9B38-B6ACE62C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93F2-26F6-4C10-BDBC-24A77159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3129-012A-40AB-B17F-37328504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C46C-E964-43DA-A52F-8A8C9068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D6C1F-92AD-4D43-B75F-B3EE5D50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2979E-C803-40D9-A5F6-B569A869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872B-FE5F-4447-A09F-F8E056A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DDD6-A0F0-41E5-8470-39C1E400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B49C-FDF9-4038-BD3F-2D9E39C7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149E-B42D-4094-9272-260548E7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B036-9984-4F40-BC7F-BC9960A3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BC91-797B-4F67-9D50-C01672BD96F7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6833-AD9C-4230-B4C9-7C193FAAD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A89A-8E48-449C-857A-3EB5CF2D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E6A5-F32A-4142-983A-FA14DD8E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7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1 2 3 4 5 6 7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merge two sorted Singly Linked List.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130045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3 4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4 5 6 7</a:t>
            </a:r>
          </a:p>
        </p:txBody>
      </p:sp>
    </p:spTree>
    <p:extLst>
      <p:ext uri="{BB962C8B-B14F-4D97-AF65-F5344CB8AC3E}">
        <p14:creationId xmlns:p14="http://schemas.microsoft.com/office/powerpoint/2010/main" val="258382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701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*newnode1,*first1,*last1,*temp1;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s1;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while(value1!=-1)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newnode1=(s1*)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("%d",&amp;value1);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if(value1!=-1){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newnode1-&gt;data1=value1;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if(first1==0){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first1=last1=newnode1;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size++;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last1-&gt;next1=newnode1;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size++;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"/>
            <a:ext cx="533400" cy="6934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last1-&gt;next1=0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temp1=first1;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while(temp1!=0){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last-&gt;next=temp1;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-&gt;data=temp1-&gt;data1;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temp1=temp1-&gt;next1;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last-&gt;next=0;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temp=first;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temp2=temp;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j=0;j&lt;size-1;j++){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if(temp2-&gt;data&lt;temp2-&gt;next-&gt;data){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temp3=temp2-&gt;data;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temp2-&gt;data=temp2-&gt;next-&gt;data;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temp2-&gt;next-&gt;data=temp3;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temp2=temp2-&gt;next;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7071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2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temp=first;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while(temp!=0)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",temp-&gt;data);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temp=temp-&gt;next;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6858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 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50361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7 9 11 13 15</a:t>
            </a:r>
          </a:p>
          <a:p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add two linked list and store the result in linked list.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1 2 3 4 5 -1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6 7 8 9 10 -1</a:t>
            </a:r>
          </a:p>
          <a:p>
            <a:endParaRPr lang="en-US" sz="24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,*first,*last,*temp;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s;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d",&amp;value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if(value!=-1)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-&gt;data=value;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if(first==0)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first=last=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last-&gt;next=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last-&gt;next=0;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*newnode1,*first1,*last1,*temp1;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s1;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while(value1!=-1)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newnode1=(s1*)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("%d",&amp;value1);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2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3" y="-52140"/>
            <a:ext cx="12180307" cy="69101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if(value1!=-1)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newnode1-&gt;data1=value1;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if(first1==0)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first1=last1=newnode1;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last1-&gt;next1=newnode1;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last1-&gt;next1=0;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*next2;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*newnode2,*first2,*last2,*temp2;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s2;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first2=0;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594"/>
            <a:ext cx="533400" cy="68579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temp=first;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temp1=first1;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while(temp1!=0&amp;&amp;temp!=0)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newnode2=(s2*)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newnode2-&gt;data2=temp-&gt;data+temp1-&gt;data1;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if(first2==0)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first2=last2=newnode2;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last2-&gt;next2=newnode2;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temp=temp-&gt;next;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temp1=temp1-&gt;next1;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temp2=first2;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while(temp2!=0)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",temp2-&gt;data2);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temp2=temp2-&gt;next2;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9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5 5 5 5 5</a:t>
            </a:r>
          </a:p>
          <a:p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subtract two linked list and store the result in linked list.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6 7 8 9 10 -1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1 2 3 4 5 -1</a:t>
            </a:r>
          </a:p>
          <a:p>
            <a:endParaRPr lang="en-US" sz="24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1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,*first,*last,*temp;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s;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d",&amp;value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if(value!=-1)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-&gt;data=value;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if(first==0)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first=last=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MAX_SIZE 20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List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element;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List* LIST;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(LIST) 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List));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list-&gt;next =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last-&gt;next=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last-&gt;next=0 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*newnode1,*first1,*last1,*temp1;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 s1;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first1=0;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while(value1!=-1)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newnode1=(s1*)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("%d",&amp;value1);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if(value1!=-1)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newnode1-&gt;data1=value1;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if(first1==0)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first1=last1=newnode1;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last1-&gt;next1=newnode1;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last1=newnode1;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last1-&gt;next1=0;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*next2;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*newnode2,*first2,*last2,*temp2;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 s2;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first2=0;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594"/>
            <a:ext cx="533400" cy="68579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6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temp=first;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temp1=first1;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while(temp1!=0&amp;&amp;temp!=0)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newnode2=(s2*)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newnode2-&gt;data2=temp-&gt;data-temp1-&gt;data1;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if(first2==0)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first2=last2=newnode2;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last2-&gt;next2=newnode2;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last2=newnode2;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temp=temp-&gt;next;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temp1=temp1-&gt;next1;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temp2=first2;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while(temp2!=0)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",temp2-&gt;data2);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temp2=temp2-&gt;next2;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1"/>
            <a:ext cx="533400" cy="67818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5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5 4 3 2 1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Write a program to create a Doubly Linked List (DLL) which can store and display n number of data using dynamic memory allocation.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Hint : Insertion at Beginning.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98714" y="4307247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51415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List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element;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List* LIST;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element, LIST next, 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(LIST) malloc(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List));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list-&gt;element = element;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list-&gt;next = 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NULL, NULL);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node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NULL, NULL);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node-&gt;next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list-&gt;next =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if(node-&gt;next 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node-&gt;next-&gt;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print(LIST list)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t = list;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t=t-&gt;next;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while(t!= 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t-&gt;element);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t = 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1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destroy(LIST list)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node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(list-&gt;next != NULL)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list-&gt;next = node-&gt;next;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free(node);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0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command[10];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insert(list, 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print(list);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= destroy(list);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6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insert(LIST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n, int index)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node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node-&gt;element = n;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index &amp;&amp; list != NULL;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node-&gt;next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list-&gt;next = node;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print(LIST list)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(list != NULL)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list-&gt;element);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 = list-&gt;next;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2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merge(LIST l1, LIST l2)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l3;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l3=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ctr=0;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l1=l1-&gt;next;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l2=l2-&gt;next;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while(l1!=NULL&amp;&amp;l2!=NULL)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if(l1-&gt;element&lt;l2-&gt;element)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insert(l3,l1-&gt;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element,ctr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l1=l1-&gt;next;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insert(l3,l2-&gt;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element,ctr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l2=l2-&gt;next;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while(l1!=NULL)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insert(l3,l1-&gt;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element,ctr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l1=l1-&gt;next;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while(l2!=NULL)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insert(l3,l2-&gt;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element,ctr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l2=l2-&gt;next;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l3;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n, m,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command[10];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l1, l2, l3;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%d", &amp;m, &amp;n);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l1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l2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insert(l1,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insert(l2, x,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l3 = merge(l1, l2);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print(l3);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3837764"/>
            <a:ext cx="504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10 9 8 7 6 5 4 3 2 1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Given two linked list, merge two linked list and sort the linked list in descending order.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526827" y="4307247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1 2 3 4 5 -1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6 7 8 9 10 -1</a:t>
            </a:r>
          </a:p>
        </p:txBody>
      </p:sp>
    </p:spTree>
    <p:extLst>
      <p:ext uri="{BB962C8B-B14F-4D97-AF65-F5344CB8AC3E}">
        <p14:creationId xmlns:p14="http://schemas.microsoft.com/office/powerpoint/2010/main" val="37974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,*first,*last,*temp,*temp3,*temp2;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size=1;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s;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=(s*)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(s*));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d",&amp;value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0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701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if(value!=-1)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-&gt;data=value;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if(first==0)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first=last=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else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last-&gt;next=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last=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size++;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last-&gt;next=0;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*next1;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8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Microsoft Office PowerPoint</Application>
  <PresentationFormat>Widescreen</PresentationFormat>
  <Paragraphs>1019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Akalya Devi Paulraj</dc:creator>
  <cp:lastModifiedBy>Anand S</cp:lastModifiedBy>
  <cp:revision>6</cp:revision>
  <dcterms:created xsi:type="dcterms:W3CDTF">2019-08-09T12:43:07Z</dcterms:created>
  <dcterms:modified xsi:type="dcterms:W3CDTF">2023-09-24T04:42:33Z</dcterms:modified>
</cp:coreProperties>
</file>