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0"/>
  </p:notesMasterIdLst>
  <p:sldIdLst>
    <p:sldId id="258" r:id="rId2"/>
    <p:sldId id="325" r:id="rId3"/>
    <p:sldId id="327" r:id="rId4"/>
    <p:sldId id="475" r:id="rId5"/>
    <p:sldId id="326" r:id="rId6"/>
    <p:sldId id="476" r:id="rId7"/>
    <p:sldId id="329" r:id="rId8"/>
    <p:sldId id="332" r:id="rId9"/>
    <p:sldId id="478" r:id="rId10"/>
    <p:sldId id="331" r:id="rId11"/>
    <p:sldId id="479" r:id="rId12"/>
    <p:sldId id="334" r:id="rId13"/>
    <p:sldId id="480" r:id="rId14"/>
    <p:sldId id="336" r:id="rId15"/>
    <p:sldId id="481" r:id="rId16"/>
    <p:sldId id="337" r:id="rId17"/>
    <p:sldId id="482" r:id="rId18"/>
    <p:sldId id="338" r:id="rId19"/>
    <p:sldId id="483" r:id="rId20"/>
    <p:sldId id="339" r:id="rId21"/>
    <p:sldId id="340" r:id="rId22"/>
    <p:sldId id="484" r:id="rId23"/>
    <p:sldId id="335" r:id="rId24"/>
    <p:sldId id="341" r:id="rId25"/>
    <p:sldId id="485" r:id="rId26"/>
    <p:sldId id="343" r:id="rId27"/>
    <p:sldId id="344" r:id="rId28"/>
    <p:sldId id="486" r:id="rId29"/>
    <p:sldId id="342" r:id="rId30"/>
    <p:sldId id="487" r:id="rId31"/>
    <p:sldId id="346" r:id="rId32"/>
    <p:sldId id="488" r:id="rId33"/>
    <p:sldId id="347" r:id="rId34"/>
    <p:sldId id="489" r:id="rId35"/>
    <p:sldId id="348" r:id="rId36"/>
    <p:sldId id="349" r:id="rId37"/>
    <p:sldId id="490" r:id="rId38"/>
    <p:sldId id="350" r:id="rId39"/>
    <p:sldId id="351" r:id="rId40"/>
    <p:sldId id="491" r:id="rId41"/>
    <p:sldId id="345" r:id="rId42"/>
    <p:sldId id="492" r:id="rId43"/>
    <p:sldId id="353" r:id="rId44"/>
    <p:sldId id="354" r:id="rId45"/>
    <p:sldId id="477" r:id="rId46"/>
    <p:sldId id="493" r:id="rId47"/>
    <p:sldId id="352" r:id="rId48"/>
    <p:sldId id="356" r:id="rId49"/>
    <p:sldId id="494" r:id="rId50"/>
    <p:sldId id="271" r:id="rId51"/>
    <p:sldId id="359" r:id="rId52"/>
    <p:sldId id="360" r:id="rId53"/>
    <p:sldId id="496" r:id="rId54"/>
    <p:sldId id="355" r:id="rId55"/>
    <p:sldId id="362" r:id="rId56"/>
    <p:sldId id="497" r:id="rId57"/>
    <p:sldId id="363" r:id="rId58"/>
    <p:sldId id="566" r:id="rId59"/>
    <p:sldId id="364" r:id="rId60"/>
    <p:sldId id="499" r:id="rId61"/>
    <p:sldId id="368" r:id="rId62"/>
    <p:sldId id="502" r:id="rId63"/>
    <p:sldId id="328" r:id="rId64"/>
    <p:sldId id="370" r:id="rId65"/>
    <p:sldId id="504" r:id="rId66"/>
    <p:sldId id="371" r:id="rId67"/>
    <p:sldId id="372" r:id="rId68"/>
    <p:sldId id="505" r:id="rId69"/>
    <p:sldId id="373" r:id="rId70"/>
    <p:sldId id="515" r:id="rId71"/>
    <p:sldId id="375" r:id="rId72"/>
    <p:sldId id="516" r:id="rId73"/>
    <p:sldId id="378" r:id="rId74"/>
    <p:sldId id="379" r:id="rId75"/>
    <p:sldId id="519" r:id="rId76"/>
    <p:sldId id="382" r:id="rId77"/>
    <p:sldId id="521" r:id="rId78"/>
    <p:sldId id="385" r:id="rId79"/>
    <p:sldId id="386" r:id="rId80"/>
    <p:sldId id="523" r:id="rId81"/>
    <p:sldId id="387" r:id="rId82"/>
    <p:sldId id="525" r:id="rId83"/>
    <p:sldId id="389" r:id="rId84"/>
    <p:sldId id="391" r:id="rId85"/>
    <p:sldId id="526" r:id="rId86"/>
    <p:sldId id="392" r:id="rId87"/>
    <p:sldId id="393" r:id="rId88"/>
    <p:sldId id="527" r:id="rId89"/>
    <p:sldId id="390" r:id="rId90"/>
    <p:sldId id="528" r:id="rId91"/>
    <p:sldId id="403" r:id="rId92"/>
    <p:sldId id="404" r:id="rId93"/>
    <p:sldId id="530" r:id="rId94"/>
    <p:sldId id="405" r:id="rId95"/>
    <p:sldId id="408" r:id="rId96"/>
    <p:sldId id="409" r:id="rId97"/>
    <p:sldId id="513" r:id="rId98"/>
    <p:sldId id="407" r:id="rId99"/>
    <p:sldId id="514" r:id="rId100"/>
    <p:sldId id="411" r:id="rId101"/>
    <p:sldId id="531" r:id="rId102"/>
    <p:sldId id="414" r:id="rId103"/>
    <p:sldId id="415" r:id="rId104"/>
    <p:sldId id="534" r:id="rId105"/>
    <p:sldId id="410" r:id="rId106"/>
    <p:sldId id="536" r:id="rId107"/>
    <p:sldId id="420" r:id="rId108"/>
    <p:sldId id="539" r:id="rId109"/>
    <p:sldId id="423" r:id="rId110"/>
    <p:sldId id="540" r:id="rId111"/>
    <p:sldId id="422" r:id="rId112"/>
    <p:sldId id="425" r:id="rId113"/>
    <p:sldId id="541" r:id="rId114"/>
    <p:sldId id="426" r:id="rId115"/>
    <p:sldId id="429" r:id="rId116"/>
    <p:sldId id="543" r:id="rId117"/>
    <p:sldId id="430" r:id="rId118"/>
    <p:sldId id="431" r:id="rId119"/>
    <p:sldId id="544" r:id="rId120"/>
    <p:sldId id="432" r:id="rId121"/>
    <p:sldId id="546" r:id="rId122"/>
    <p:sldId id="434" r:id="rId123"/>
    <p:sldId id="547" r:id="rId124"/>
    <p:sldId id="439" r:id="rId125"/>
    <p:sldId id="440" r:id="rId126"/>
    <p:sldId id="550" r:id="rId127"/>
    <p:sldId id="435" r:id="rId128"/>
    <p:sldId id="551" r:id="rId129"/>
    <p:sldId id="441" r:id="rId130"/>
    <p:sldId id="445" r:id="rId131"/>
    <p:sldId id="553" r:id="rId132"/>
    <p:sldId id="446" r:id="rId133"/>
    <p:sldId id="554" r:id="rId134"/>
    <p:sldId id="447" r:id="rId135"/>
    <p:sldId id="448" r:id="rId136"/>
    <p:sldId id="555" r:id="rId137"/>
    <p:sldId id="449" r:id="rId138"/>
    <p:sldId id="451" r:id="rId139"/>
    <p:sldId id="556" r:id="rId140"/>
    <p:sldId id="453" r:id="rId141"/>
    <p:sldId id="454" r:id="rId142"/>
    <p:sldId id="558" r:id="rId143"/>
    <p:sldId id="450" r:id="rId144"/>
    <p:sldId id="559" r:id="rId145"/>
    <p:sldId id="457" r:id="rId146"/>
    <p:sldId id="459" r:id="rId147"/>
    <p:sldId id="561" r:id="rId148"/>
    <p:sldId id="460" r:id="rId149"/>
    <p:sldId id="562" r:id="rId150"/>
    <p:sldId id="458" r:id="rId151"/>
    <p:sldId id="563" r:id="rId152"/>
    <p:sldId id="462" r:id="rId153"/>
    <p:sldId id="463" r:id="rId154"/>
    <p:sldId id="564" r:id="rId155"/>
    <p:sldId id="464" r:id="rId156"/>
    <p:sldId id="465" r:id="rId157"/>
    <p:sldId id="565" r:id="rId158"/>
    <p:sldId id="289" r:id="rId159"/>
  </p:sldIdLst>
  <p:sldSz cx="12192000" cy="6858000"/>
  <p:notesSz cx="6858000" cy="9144000"/>
  <p:embeddedFontLst>
    <p:embeddedFont>
      <p:font typeface="Calibri" panose="020F0502020204030204" pitchFamily="34" charset="0"/>
      <p:regular r:id="rId161"/>
      <p:bold r:id="rId162"/>
      <p:italic r:id="rId163"/>
      <p:boldItalic r:id="rId164"/>
    </p:embeddedFont>
    <p:embeddedFont>
      <p:font typeface="Nunito Sans" pitchFamily="2" charset="0"/>
      <p:regular r:id="rId165"/>
      <p:bold r:id="rId166"/>
      <p:italic r:id="rId167"/>
      <p:boldItalic r:id="rId168"/>
    </p:embeddedFont>
    <p:embeddedFont>
      <p:font typeface="Nunito Sans SemiBold" pitchFamily="2" charset="0"/>
      <p:bold r:id="rId169"/>
      <p:boldItalic r:id="rId17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62" autoAdjust="0"/>
    <p:restoredTop sz="84983" autoAdjust="0"/>
  </p:normalViewPr>
  <p:slideViewPr>
    <p:cSldViewPr>
      <p:cViewPr varScale="1">
        <p:scale>
          <a:sx n="77" d="100"/>
          <a:sy n="77" d="100"/>
        </p:scale>
        <p:origin x="132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117" Type="http://schemas.openxmlformats.org/officeDocument/2006/relationships/slide" Target="slides/slide116.xml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112" Type="http://schemas.openxmlformats.org/officeDocument/2006/relationships/slide" Target="slides/slide111.xml" /><Relationship Id="rId133" Type="http://schemas.openxmlformats.org/officeDocument/2006/relationships/slide" Target="slides/slide132.xml" /><Relationship Id="rId138" Type="http://schemas.openxmlformats.org/officeDocument/2006/relationships/slide" Target="slides/slide137.xml" /><Relationship Id="rId154" Type="http://schemas.openxmlformats.org/officeDocument/2006/relationships/slide" Target="slides/slide153.xml" /><Relationship Id="rId159" Type="http://schemas.openxmlformats.org/officeDocument/2006/relationships/slide" Target="slides/slide158.xml" /><Relationship Id="rId170" Type="http://schemas.openxmlformats.org/officeDocument/2006/relationships/font" Target="fonts/font10.fntdata" /><Relationship Id="rId16" Type="http://schemas.openxmlformats.org/officeDocument/2006/relationships/slide" Target="slides/slide15.xml" /><Relationship Id="rId107" Type="http://schemas.openxmlformats.org/officeDocument/2006/relationships/slide" Target="slides/slide106.xml" /><Relationship Id="rId11" Type="http://schemas.openxmlformats.org/officeDocument/2006/relationships/slide" Target="slides/slide10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102" Type="http://schemas.openxmlformats.org/officeDocument/2006/relationships/slide" Target="slides/slide101.xml" /><Relationship Id="rId123" Type="http://schemas.openxmlformats.org/officeDocument/2006/relationships/slide" Target="slides/slide122.xml" /><Relationship Id="rId128" Type="http://schemas.openxmlformats.org/officeDocument/2006/relationships/slide" Target="slides/slide127.xml" /><Relationship Id="rId144" Type="http://schemas.openxmlformats.org/officeDocument/2006/relationships/slide" Target="slides/slide143.xml" /><Relationship Id="rId149" Type="http://schemas.openxmlformats.org/officeDocument/2006/relationships/slide" Target="slides/slide148.xml" /><Relationship Id="rId5" Type="http://schemas.openxmlformats.org/officeDocument/2006/relationships/slide" Target="slides/slide4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60" Type="http://schemas.openxmlformats.org/officeDocument/2006/relationships/notesMaster" Target="notesMasters/notesMaster1.xml" /><Relationship Id="rId165" Type="http://schemas.openxmlformats.org/officeDocument/2006/relationships/font" Target="fonts/font5.fntdata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113" Type="http://schemas.openxmlformats.org/officeDocument/2006/relationships/slide" Target="slides/slide112.xml" /><Relationship Id="rId118" Type="http://schemas.openxmlformats.org/officeDocument/2006/relationships/slide" Target="slides/slide117.xml" /><Relationship Id="rId134" Type="http://schemas.openxmlformats.org/officeDocument/2006/relationships/slide" Target="slides/slide133.xml" /><Relationship Id="rId139" Type="http://schemas.openxmlformats.org/officeDocument/2006/relationships/slide" Target="slides/slide138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150" Type="http://schemas.openxmlformats.org/officeDocument/2006/relationships/slide" Target="slides/slide149.xml" /><Relationship Id="rId155" Type="http://schemas.openxmlformats.org/officeDocument/2006/relationships/slide" Target="slides/slide154.xml" /><Relationship Id="rId171" Type="http://schemas.openxmlformats.org/officeDocument/2006/relationships/presProps" Target="presProps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59" Type="http://schemas.openxmlformats.org/officeDocument/2006/relationships/slide" Target="slides/slide58.xml" /><Relationship Id="rId103" Type="http://schemas.openxmlformats.org/officeDocument/2006/relationships/slide" Target="slides/slide102.xml" /><Relationship Id="rId108" Type="http://schemas.openxmlformats.org/officeDocument/2006/relationships/slide" Target="slides/slide107.xml" /><Relationship Id="rId124" Type="http://schemas.openxmlformats.org/officeDocument/2006/relationships/slide" Target="slides/slide123.xml" /><Relationship Id="rId129" Type="http://schemas.openxmlformats.org/officeDocument/2006/relationships/slide" Target="slides/slide128.xml" /><Relationship Id="rId54" Type="http://schemas.openxmlformats.org/officeDocument/2006/relationships/slide" Target="slides/slide53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40" Type="http://schemas.openxmlformats.org/officeDocument/2006/relationships/slide" Target="slides/slide139.xml" /><Relationship Id="rId145" Type="http://schemas.openxmlformats.org/officeDocument/2006/relationships/slide" Target="slides/slide144.xml" /><Relationship Id="rId161" Type="http://schemas.openxmlformats.org/officeDocument/2006/relationships/font" Target="fonts/font1.fntdata" /><Relationship Id="rId166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6" Type="http://schemas.openxmlformats.org/officeDocument/2006/relationships/slide" Target="slides/slide105.xml" /><Relationship Id="rId114" Type="http://schemas.openxmlformats.org/officeDocument/2006/relationships/slide" Target="slides/slide113.xml" /><Relationship Id="rId119" Type="http://schemas.openxmlformats.org/officeDocument/2006/relationships/slide" Target="slides/slide118.xml" /><Relationship Id="rId127" Type="http://schemas.openxmlformats.org/officeDocument/2006/relationships/slide" Target="slides/slide12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slide" Target="slides/slide98.xml" /><Relationship Id="rId101" Type="http://schemas.openxmlformats.org/officeDocument/2006/relationships/slide" Target="slides/slide100.xml" /><Relationship Id="rId122" Type="http://schemas.openxmlformats.org/officeDocument/2006/relationships/slide" Target="slides/slide121.xml" /><Relationship Id="rId130" Type="http://schemas.openxmlformats.org/officeDocument/2006/relationships/slide" Target="slides/slide129.xml" /><Relationship Id="rId135" Type="http://schemas.openxmlformats.org/officeDocument/2006/relationships/slide" Target="slides/slide134.xml" /><Relationship Id="rId143" Type="http://schemas.openxmlformats.org/officeDocument/2006/relationships/slide" Target="slides/slide142.xml" /><Relationship Id="rId148" Type="http://schemas.openxmlformats.org/officeDocument/2006/relationships/slide" Target="slides/slide147.xml" /><Relationship Id="rId151" Type="http://schemas.openxmlformats.org/officeDocument/2006/relationships/slide" Target="slides/slide150.xml" /><Relationship Id="rId156" Type="http://schemas.openxmlformats.org/officeDocument/2006/relationships/slide" Target="slides/slide155.xml" /><Relationship Id="rId164" Type="http://schemas.openxmlformats.org/officeDocument/2006/relationships/font" Target="fonts/font4.fntdata" /><Relationship Id="rId169" Type="http://schemas.openxmlformats.org/officeDocument/2006/relationships/font" Target="fonts/font9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72" Type="http://schemas.openxmlformats.org/officeDocument/2006/relationships/viewProps" Target="viewProps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109" Type="http://schemas.openxmlformats.org/officeDocument/2006/relationships/slide" Target="slides/slide108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Relationship Id="rId104" Type="http://schemas.openxmlformats.org/officeDocument/2006/relationships/slide" Target="slides/slide103.xml" /><Relationship Id="rId120" Type="http://schemas.openxmlformats.org/officeDocument/2006/relationships/slide" Target="slides/slide119.xml" /><Relationship Id="rId125" Type="http://schemas.openxmlformats.org/officeDocument/2006/relationships/slide" Target="slides/slide124.xml" /><Relationship Id="rId141" Type="http://schemas.openxmlformats.org/officeDocument/2006/relationships/slide" Target="slides/slide140.xml" /><Relationship Id="rId146" Type="http://schemas.openxmlformats.org/officeDocument/2006/relationships/slide" Target="slides/slide145.xml" /><Relationship Id="rId167" Type="http://schemas.openxmlformats.org/officeDocument/2006/relationships/font" Target="fonts/font7.fntdata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162" Type="http://schemas.openxmlformats.org/officeDocument/2006/relationships/font" Target="fonts/font2.fntdata" /><Relationship Id="rId2" Type="http://schemas.openxmlformats.org/officeDocument/2006/relationships/slide" Target="slides/slide1.xml" /><Relationship Id="rId29" Type="http://schemas.openxmlformats.org/officeDocument/2006/relationships/slide" Target="slides/slide28.xml" /><Relationship Id="rId24" Type="http://schemas.openxmlformats.org/officeDocument/2006/relationships/slide" Target="slides/slide23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66" Type="http://schemas.openxmlformats.org/officeDocument/2006/relationships/slide" Target="slides/slide65.xml" /><Relationship Id="rId87" Type="http://schemas.openxmlformats.org/officeDocument/2006/relationships/slide" Target="slides/slide86.xml" /><Relationship Id="rId110" Type="http://schemas.openxmlformats.org/officeDocument/2006/relationships/slide" Target="slides/slide109.xml" /><Relationship Id="rId115" Type="http://schemas.openxmlformats.org/officeDocument/2006/relationships/slide" Target="slides/slide114.xml" /><Relationship Id="rId131" Type="http://schemas.openxmlformats.org/officeDocument/2006/relationships/slide" Target="slides/slide130.xml" /><Relationship Id="rId136" Type="http://schemas.openxmlformats.org/officeDocument/2006/relationships/slide" Target="slides/slide135.xml" /><Relationship Id="rId157" Type="http://schemas.openxmlformats.org/officeDocument/2006/relationships/slide" Target="slides/slide156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152" Type="http://schemas.openxmlformats.org/officeDocument/2006/relationships/slide" Target="slides/slide151.xml" /><Relationship Id="rId173" Type="http://schemas.openxmlformats.org/officeDocument/2006/relationships/theme" Target="theme/theme1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56" Type="http://schemas.openxmlformats.org/officeDocument/2006/relationships/slide" Target="slides/slide55.xml" /><Relationship Id="rId77" Type="http://schemas.openxmlformats.org/officeDocument/2006/relationships/slide" Target="slides/slide76.xml" /><Relationship Id="rId100" Type="http://schemas.openxmlformats.org/officeDocument/2006/relationships/slide" Target="slides/slide99.xml" /><Relationship Id="rId105" Type="http://schemas.openxmlformats.org/officeDocument/2006/relationships/slide" Target="slides/slide104.xml" /><Relationship Id="rId126" Type="http://schemas.openxmlformats.org/officeDocument/2006/relationships/slide" Target="slides/slide125.xml" /><Relationship Id="rId147" Type="http://schemas.openxmlformats.org/officeDocument/2006/relationships/slide" Target="slides/slide146.xml" /><Relationship Id="rId168" Type="http://schemas.openxmlformats.org/officeDocument/2006/relationships/font" Target="fonts/font8.fntdata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121" Type="http://schemas.openxmlformats.org/officeDocument/2006/relationships/slide" Target="slides/slide120.xml" /><Relationship Id="rId142" Type="http://schemas.openxmlformats.org/officeDocument/2006/relationships/slide" Target="slides/slide141.xml" /><Relationship Id="rId163" Type="http://schemas.openxmlformats.org/officeDocument/2006/relationships/font" Target="fonts/font3.fntdata" /><Relationship Id="rId3" Type="http://schemas.openxmlformats.org/officeDocument/2006/relationships/slide" Target="slides/slide2.xml" /><Relationship Id="rId25" Type="http://schemas.openxmlformats.org/officeDocument/2006/relationships/slide" Target="slides/slide24.xml" /><Relationship Id="rId46" Type="http://schemas.openxmlformats.org/officeDocument/2006/relationships/slide" Target="slides/slide45.xml" /><Relationship Id="rId67" Type="http://schemas.openxmlformats.org/officeDocument/2006/relationships/slide" Target="slides/slide66.xml" /><Relationship Id="rId116" Type="http://schemas.openxmlformats.org/officeDocument/2006/relationships/slide" Target="slides/slide115.xml" /><Relationship Id="rId137" Type="http://schemas.openxmlformats.org/officeDocument/2006/relationships/slide" Target="slides/slide136.xml" /><Relationship Id="rId158" Type="http://schemas.openxmlformats.org/officeDocument/2006/relationships/slide" Target="slides/slide157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62" Type="http://schemas.openxmlformats.org/officeDocument/2006/relationships/slide" Target="slides/slide61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111" Type="http://schemas.openxmlformats.org/officeDocument/2006/relationships/slide" Target="slides/slide110.xml" /><Relationship Id="rId132" Type="http://schemas.openxmlformats.org/officeDocument/2006/relationships/slide" Target="slides/slide131.xml" /><Relationship Id="rId153" Type="http://schemas.openxmlformats.org/officeDocument/2006/relationships/slide" Target="slides/slide152.xml" /><Relationship Id="rId17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 /><Relationship Id="rId1" Type="http://schemas.openxmlformats.org/officeDocument/2006/relationships/notesMaster" Target="../notesMasters/notesMaster1.xml" 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 /><Relationship Id="rId1" Type="http://schemas.openxmlformats.org/officeDocument/2006/relationships/notesMaster" Target="../notesMasters/notesMaster1.xml" 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 /><Relationship Id="rId1" Type="http://schemas.openxmlformats.org/officeDocument/2006/relationships/notesMaster" Target="../notesMasters/notesMaster1.xml" 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 /><Relationship Id="rId1" Type="http://schemas.openxmlformats.org/officeDocument/2006/relationships/notesMaster" Target="../notesMasters/notesMaster1.xml" 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 /><Relationship Id="rId1" Type="http://schemas.openxmlformats.org/officeDocument/2006/relationships/notesMaster" Target="../notesMasters/notesMaster1.xml" 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 /><Relationship Id="rId1" Type="http://schemas.openxmlformats.org/officeDocument/2006/relationships/notesMaster" Target="../notesMasters/notesMaster1.xml" 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 /><Relationship Id="rId1" Type="http://schemas.openxmlformats.org/officeDocument/2006/relationships/notesMaster" Target="../notesMasters/notesMaster1.xml" 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 /><Relationship Id="rId1" Type="http://schemas.openxmlformats.org/officeDocument/2006/relationships/notesMaster" Target="../notesMasters/notesMaster1.xml" 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 /><Relationship Id="rId1" Type="http://schemas.openxmlformats.org/officeDocument/2006/relationships/notesMaster" Target="../notesMasters/notesMaster1.xml" 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 /><Relationship Id="rId1" Type="http://schemas.openxmlformats.org/officeDocument/2006/relationships/notesMaster" Target="../notesMasters/notesMaster1.xml" 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 /><Relationship Id="rId1" Type="http://schemas.openxmlformats.org/officeDocument/2006/relationships/notesMaster" Target="../notesMasters/notesMaster1.xml" 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 /><Relationship Id="rId1" Type="http://schemas.openxmlformats.org/officeDocument/2006/relationships/notesMaster" Target="../notesMasters/notesMaster1.xml" 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 /><Relationship Id="rId1" Type="http://schemas.openxmlformats.org/officeDocument/2006/relationships/notesMaster" Target="../notesMasters/notesMaster1.xml" 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 /><Relationship Id="rId1" Type="http://schemas.openxmlformats.org/officeDocument/2006/relationships/notesMaster" Target="../notesMasters/notesMaster1.xml" 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 /><Relationship Id="rId1" Type="http://schemas.openxmlformats.org/officeDocument/2006/relationships/notesMaster" Target="../notesMasters/notesMaster1.xml" 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 /><Relationship Id="rId1" Type="http://schemas.openxmlformats.org/officeDocument/2006/relationships/notesMaster" Target="../notesMasters/notesMaster1.xml" 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 /><Relationship Id="rId1" Type="http://schemas.openxmlformats.org/officeDocument/2006/relationships/notesMaster" Target="../notesMasters/notesMaster1.xml" 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 /><Relationship Id="rId1" Type="http://schemas.openxmlformats.org/officeDocument/2006/relationships/notesMaster" Target="../notesMasters/notesMaster1.xml" 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 /><Relationship Id="rId1" Type="http://schemas.openxmlformats.org/officeDocument/2006/relationships/notesMaster" Target="../notesMasters/notesMaster1.xml" 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 /><Relationship Id="rId1" Type="http://schemas.openxmlformats.org/officeDocument/2006/relationships/notesMaster" Target="../notesMasters/notesMaster1.xml" 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 /><Relationship Id="rId1" Type="http://schemas.openxmlformats.org/officeDocument/2006/relationships/notesMaster" Target="../notesMasters/notesMaster1.xml" 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 /><Relationship Id="rId1" Type="http://schemas.openxmlformats.org/officeDocument/2006/relationships/notesMaster" Target="../notesMasters/notesMaster1.xml" 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 /><Relationship Id="rId1" Type="http://schemas.openxmlformats.org/officeDocument/2006/relationships/notesMaster" Target="../notesMasters/notesMaster1.xml" 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 /><Relationship Id="rId1" Type="http://schemas.openxmlformats.org/officeDocument/2006/relationships/notesMaster" Target="../notesMasters/notesMaster1.xml" 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 /><Relationship Id="rId1" Type="http://schemas.openxmlformats.org/officeDocument/2006/relationships/notesMaster" Target="../notesMasters/notesMaster1.xml" 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 /><Relationship Id="rId1" Type="http://schemas.openxmlformats.org/officeDocument/2006/relationships/notesMaster" Target="../notesMasters/notesMaster1.xml" 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 /><Relationship Id="rId1" Type="http://schemas.openxmlformats.org/officeDocument/2006/relationships/notesMaster" Target="../notesMasters/notesMaster1.xml" 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 /><Relationship Id="rId1" Type="http://schemas.openxmlformats.org/officeDocument/2006/relationships/notesMaster" Target="../notesMasters/notesMaster1.xml" 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 /><Relationship Id="rId1" Type="http://schemas.openxmlformats.org/officeDocument/2006/relationships/notesMaster" Target="../notesMasters/notesMaster1.xml" 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 /><Relationship Id="rId1" Type="http://schemas.openxmlformats.org/officeDocument/2006/relationships/notesMaster" Target="../notesMasters/notesMaster1.xml" 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 /><Relationship Id="rId1" Type="http://schemas.openxmlformats.org/officeDocument/2006/relationships/notesMaster" Target="../notesMasters/notesMaster1.xml" 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 /><Relationship Id="rId1" Type="http://schemas.openxmlformats.org/officeDocument/2006/relationships/notesMaster" Target="../notesMasters/notesMaster1.xml" 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 /><Relationship Id="rId1" Type="http://schemas.openxmlformats.org/officeDocument/2006/relationships/notesMaster" Target="../notesMasters/notesMaster1.xml" 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 /><Relationship Id="rId1" Type="http://schemas.openxmlformats.org/officeDocument/2006/relationships/notesMaster" Target="../notesMasters/notesMaster1.xml" 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 /><Relationship Id="rId1" Type="http://schemas.openxmlformats.org/officeDocument/2006/relationships/notesMaster" Target="../notesMasters/notesMaster1.xml" 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 /><Relationship Id="rId1" Type="http://schemas.openxmlformats.org/officeDocument/2006/relationships/notesMaster" Target="../notesMasters/notesMaster1.xml" 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 /><Relationship Id="rId1" Type="http://schemas.openxmlformats.org/officeDocument/2006/relationships/notesMaster" Target="../notesMasters/notesMaster1.xml" 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 /><Relationship Id="rId1" Type="http://schemas.openxmlformats.org/officeDocument/2006/relationships/notesMaster" Target="../notesMasters/notesMaster1.xml" 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 /><Relationship Id="rId1" Type="http://schemas.openxmlformats.org/officeDocument/2006/relationships/notesMaster" Target="../notesMasters/notesMaster1.xml" 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 /><Relationship Id="rId1" Type="http://schemas.openxmlformats.org/officeDocument/2006/relationships/notesMaster" Target="../notesMasters/notesMaster1.xml" 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 /><Relationship Id="rId1" Type="http://schemas.openxmlformats.org/officeDocument/2006/relationships/notesMaster" Target="../notesMasters/notesMaster1.xml" 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361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43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544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6312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142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793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6641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488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3706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33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752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755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900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497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93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4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281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939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679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462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8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545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680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626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639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48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6057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8996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129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9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258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704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7436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2597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197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751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56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624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7806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186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96498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439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432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348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8370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65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224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86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242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38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74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5428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202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046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110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116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422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638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4255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358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54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7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8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60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2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9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92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3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6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9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74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98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5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83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9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44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39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0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11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43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894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16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20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36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51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880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535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68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9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24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13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674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1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689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32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90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99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99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041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36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42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98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92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24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72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4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05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70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5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669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10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92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73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49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163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035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195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83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65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9270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74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589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019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49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3471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578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6775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03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50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5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193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81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55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973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523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450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394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0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688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0518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0.xml" /><Relationship Id="rId1" Type="http://schemas.openxmlformats.org/officeDocument/2006/relationships/slideLayout" Target="../slideLayouts/slideLayout1.xml" 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2.xml" /><Relationship Id="rId1" Type="http://schemas.openxmlformats.org/officeDocument/2006/relationships/slideLayout" Target="../slideLayouts/slideLayout1.xml" 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3.xml" /><Relationship Id="rId1" Type="http://schemas.openxmlformats.org/officeDocument/2006/relationships/slideLayout" Target="../slideLayouts/slideLayout1.xml" 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5.xml" /><Relationship Id="rId1" Type="http://schemas.openxmlformats.org/officeDocument/2006/relationships/slideLayout" Target="../slideLayouts/slideLayout1.xml" 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7.xml" /><Relationship Id="rId1" Type="http://schemas.openxmlformats.org/officeDocument/2006/relationships/slideLayout" Target="../slideLayouts/slideLayout1.xml" 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9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1.xml" /><Relationship Id="rId1" Type="http://schemas.openxmlformats.org/officeDocument/2006/relationships/slideLayout" Target="../slideLayouts/slideLayout1.xml" 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2.xml" /><Relationship Id="rId1" Type="http://schemas.openxmlformats.org/officeDocument/2006/relationships/slideLayout" Target="../slideLayouts/slideLayout1.xml" 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4.xml" /><Relationship Id="rId1" Type="http://schemas.openxmlformats.org/officeDocument/2006/relationships/slideLayout" Target="../slideLayouts/slideLayout1.xml" 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5.xml" /><Relationship Id="rId1" Type="http://schemas.openxmlformats.org/officeDocument/2006/relationships/slideLayout" Target="../slideLayouts/slideLayout1.xml" 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7.xml" /><Relationship Id="rId1" Type="http://schemas.openxmlformats.org/officeDocument/2006/relationships/slideLayout" Target="../slideLayouts/slideLayout1.xml" 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8.xml" /><Relationship Id="rId1" Type="http://schemas.openxmlformats.org/officeDocument/2006/relationships/slideLayout" Target="../slideLayouts/slideLayout1.xml" 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0.xml" /><Relationship Id="rId1" Type="http://schemas.openxmlformats.org/officeDocument/2006/relationships/slideLayout" Target="../slideLayouts/slideLayout1.xml" 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2.xml" /><Relationship Id="rId1" Type="http://schemas.openxmlformats.org/officeDocument/2006/relationships/slideLayout" Target="../slideLayouts/slideLayout1.xml" 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4.xml" /><Relationship Id="rId1" Type="http://schemas.openxmlformats.org/officeDocument/2006/relationships/slideLayout" Target="../slideLayouts/slideLayout1.xml" 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5.xml" /><Relationship Id="rId1" Type="http://schemas.openxmlformats.org/officeDocument/2006/relationships/slideLayout" Target="../slideLayouts/slideLayout1.xml" 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7.xml" /><Relationship Id="rId1" Type="http://schemas.openxmlformats.org/officeDocument/2006/relationships/slideLayout" Target="../slideLayouts/slideLayout1.xml" 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9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0.xml" /><Relationship Id="rId1" Type="http://schemas.openxmlformats.org/officeDocument/2006/relationships/slideLayout" Target="../slideLayouts/slideLayout1.xml" 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3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2.xml" /><Relationship Id="rId1" Type="http://schemas.openxmlformats.org/officeDocument/2006/relationships/slideLayout" Target="../slideLayouts/slideLayout1.xml" 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3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4.xml" /><Relationship Id="rId1" Type="http://schemas.openxmlformats.org/officeDocument/2006/relationships/slideLayout" Target="../slideLayouts/slideLayout1.xml" 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5.xml" /><Relationship Id="rId1" Type="http://schemas.openxmlformats.org/officeDocument/2006/relationships/slideLayout" Target="../slideLayouts/slideLayout1.xml" 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3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7.xml" /><Relationship Id="rId1" Type="http://schemas.openxmlformats.org/officeDocument/2006/relationships/slideLayout" Target="../slideLayouts/slideLayout1.xml" 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8.xml" /><Relationship Id="rId1" Type="http://schemas.openxmlformats.org/officeDocument/2006/relationships/slideLayout" Target="../slideLayouts/slideLayout1.xml" 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3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0.xml" /><Relationship Id="rId1" Type="http://schemas.openxmlformats.org/officeDocument/2006/relationships/slideLayout" Target="../slideLayouts/slideLayout1.xml" 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1.xml" /><Relationship Id="rId1" Type="http://schemas.openxmlformats.org/officeDocument/2006/relationships/slideLayout" Target="../slideLayouts/slideLayout1.xml" 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4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3.xml" /><Relationship Id="rId1" Type="http://schemas.openxmlformats.org/officeDocument/2006/relationships/slideLayout" Target="../slideLayouts/slideLayout1.xml" 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4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5.xml" /><Relationship Id="rId1" Type="http://schemas.openxmlformats.org/officeDocument/2006/relationships/slideLayout" Target="../slideLayouts/slideLayout1.xml" 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6.xml" /><Relationship Id="rId1" Type="http://schemas.openxmlformats.org/officeDocument/2006/relationships/slideLayout" Target="../slideLayouts/slideLayout1.xml" 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4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8.xml" /><Relationship Id="rId1" Type="http://schemas.openxmlformats.org/officeDocument/2006/relationships/slideLayout" Target="../slideLayouts/slideLayout1.xml" 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4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0.xml" /><Relationship Id="rId1" Type="http://schemas.openxmlformats.org/officeDocument/2006/relationships/slideLayout" Target="../slideLayouts/slideLayout1.xml" 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5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2.xml" /><Relationship Id="rId1" Type="http://schemas.openxmlformats.org/officeDocument/2006/relationships/slideLayout" Target="../slideLayouts/slideLayout1.xml" 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3.xml" /><Relationship Id="rId1" Type="http://schemas.openxmlformats.org/officeDocument/2006/relationships/slideLayout" Target="../slideLayouts/slideLayout1.xml" 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5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5.xml" /><Relationship Id="rId1" Type="http://schemas.openxmlformats.org/officeDocument/2006/relationships/slideLayout" Target="../slideLayouts/slideLayout1.xml" 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6.xml" /><Relationship Id="rId1" Type="http://schemas.openxmlformats.org/officeDocument/2006/relationships/slideLayout" Target="../slideLayouts/slideLayout1.xml" 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5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58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1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1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1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1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1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1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1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1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1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7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1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1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1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1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1.xml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1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1.xml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8.xml" /><Relationship Id="rId1" Type="http://schemas.openxmlformats.org/officeDocument/2006/relationships/slideLayout" Target="../slideLayouts/slideLayout1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1.xml" /><Relationship Id="rId1" Type="http://schemas.openxmlformats.org/officeDocument/2006/relationships/slideLayout" Target="../slideLayouts/slideLayout1.xml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3.xml" /><Relationship Id="rId1" Type="http://schemas.openxmlformats.org/officeDocument/2006/relationships/slideLayout" Target="../slideLayouts/slideLayout1.xml" 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4.xml" /><Relationship Id="rId1" Type="http://schemas.openxmlformats.org/officeDocument/2006/relationships/slideLayout" Target="../slideLayouts/slideLayout1.xml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6.xml" /><Relationship Id="rId1" Type="http://schemas.openxmlformats.org/officeDocument/2006/relationships/slideLayout" Target="../slideLayouts/slideLayout1.xml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7.xml" /><Relationship Id="rId1" Type="http://schemas.openxmlformats.org/officeDocument/2006/relationships/slideLayout" Target="../slideLayouts/slideLayout1.xml" 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9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1.xml" /><Relationship Id="rId1" Type="http://schemas.openxmlformats.org/officeDocument/2006/relationships/slideLayout" Target="../slideLayouts/slideLayout1.xml" 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3.xml" /><Relationship Id="rId1" Type="http://schemas.openxmlformats.org/officeDocument/2006/relationships/slideLayout" Target="../slideLayouts/slideLayout1.xml" 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4.xml" /><Relationship Id="rId1" Type="http://schemas.openxmlformats.org/officeDocument/2006/relationships/slideLayout" Target="../slideLayouts/slideLayout1.xml" 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6.xml" /><Relationship Id="rId1" Type="http://schemas.openxmlformats.org/officeDocument/2006/relationships/slideLayout" Target="../slideLayouts/slideLayout1.xml" 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8.xml" /><Relationship Id="rId1" Type="http://schemas.openxmlformats.org/officeDocument/2006/relationships/slideLayout" Target="../slideLayouts/slideLayout1.xml" 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9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1.xml" /><Relationship Id="rId1" Type="http://schemas.openxmlformats.org/officeDocument/2006/relationships/slideLayout" Target="../slideLayouts/slideLayout1.xml" 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3.xml" /><Relationship Id="rId1" Type="http://schemas.openxmlformats.org/officeDocument/2006/relationships/slideLayout" Target="../slideLayouts/slideLayout1.xml" 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4.xml" /><Relationship Id="rId1" Type="http://schemas.openxmlformats.org/officeDocument/2006/relationships/slideLayout" Target="../slideLayouts/slideLayout1.xml" 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6.xml" /><Relationship Id="rId1" Type="http://schemas.openxmlformats.org/officeDocument/2006/relationships/slideLayout" Target="../slideLayouts/slideLayout1.xml" 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7.xml" /><Relationship Id="rId1" Type="http://schemas.openxmlformats.org/officeDocument/2006/relationships/slideLayout" Target="../slideLayouts/slideLayout1.xml" 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9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1.xml" /><Relationship Id="rId1" Type="http://schemas.openxmlformats.org/officeDocument/2006/relationships/slideLayout" Target="../slideLayouts/slideLayout1.xml" 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2.xml" /><Relationship Id="rId1" Type="http://schemas.openxmlformats.org/officeDocument/2006/relationships/slideLayout" Target="../slideLayouts/slideLayout1.xml" 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4.xml" /><Relationship Id="rId1" Type="http://schemas.openxmlformats.org/officeDocument/2006/relationships/slideLayout" Target="../slideLayouts/slideLayout1.xml" 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5.xml" /><Relationship Id="rId1" Type="http://schemas.openxmlformats.org/officeDocument/2006/relationships/slideLayout" Target="../slideLayouts/slideLayout1.xml" 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6.xml" /><Relationship Id="rId1" Type="http://schemas.openxmlformats.org/officeDocument/2006/relationships/slideLayout" Target="../slideLayouts/slideLayout1.xml" 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8.xml" /><Relationship Id="rId1" Type="http://schemas.openxmlformats.org/officeDocument/2006/relationships/slideLayout" Target="../slideLayouts/slideLayout1.xml" 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Pseudocode And Data Structures </a:t>
            </a:r>
            <a:endParaRPr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time A will be printed for n = 5?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def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if(n greater than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fun1(n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0 to n-1)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“A”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4807533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p = 3 and q =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p,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mod 2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fun1(p + p, q/2)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return fun1(p + p, q/2) + 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2559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257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p = 3 and q =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p,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mod 2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fun1(p + p, q/2)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return fun1(p + p, q/2) + 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9413412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19 and I = 9?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Integer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if(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mod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	fun(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i-1)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601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mode finds remainder after the division of one number by another. For example, the expression ‘5 mod 2’ would evaluate to 1 because 5 divided by 2 leaves a quotient of 2 and a remainder of 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1519980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9771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mode finds remainder after the division of one number by another. For example, the expression ‘5 mod 2’ would evaluate to 1 because 5 divided by 2 leaves a quotient of 2 and a remainder of 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5501556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Consider the program fragment given below:</a:t>
            </a:r>
          </a:p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	</a:t>
            </a:r>
            <a:r>
              <a:rPr lang="en-US" sz="2500" dirty="0">
                <a:latin typeface="Nunito Sans" panose="00000500000000000000" pitchFamily="2" charset="0"/>
              </a:rPr>
              <a:t>Integer A[5][5], k, j;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for(k = 0; k &lt; 5; ++k)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for(j = 0; j &lt; 5; </a:t>
            </a:r>
            <a:r>
              <a:rPr lang="en-US" sz="2500" dirty="0" err="1">
                <a:latin typeface="Nunito Sans" panose="00000500000000000000" pitchFamily="2" charset="0"/>
              </a:rPr>
              <a:t>j++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A[k][j] = A[j][k];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is true regarding the given program fragment?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transposes the given matrix 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doesn’t alter the given matrix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makes the given matrix A, symmetric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092812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Consider the program fragment given below:</a:t>
            </a:r>
          </a:p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	</a:t>
            </a:r>
            <a:r>
              <a:rPr lang="en-US" sz="2500" dirty="0">
                <a:latin typeface="Nunito Sans" panose="00000500000000000000" pitchFamily="2" charset="0"/>
              </a:rPr>
              <a:t>Integer A[5][5], k, j;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for(k = 0; k &lt; 5; ++k)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for(j = 0; j &lt; 5; </a:t>
            </a:r>
            <a:r>
              <a:rPr lang="en-US" sz="2500" dirty="0" err="1">
                <a:latin typeface="Nunito Sans" panose="00000500000000000000" pitchFamily="2" charset="0"/>
              </a:rPr>
              <a:t>j++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A[k][j] = A[j][k];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is true regarding the given program fragment?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transposes the given matrix 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doesn’t alter the given matrix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makes the given matrix A, symmetric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70561701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x, y, z,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 = 2, y = 1, z =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(x AND y) OR (z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77477599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x, y, z,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 = 2, y = 1, z =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(x AND y) OR (z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545787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2, b = 3?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if(b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 +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(a, b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913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88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913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88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62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62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79403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time A will be printed for n = 5?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def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if(n greater than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fun1(n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1 from 0 to n-1)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“A”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2" y="4159874"/>
            <a:ext cx="762000" cy="5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3478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572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2, b = 3?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if(b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 +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(a, b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913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88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913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88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62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62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1078998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n, sum, q, 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a=123, n=0, sum=0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q = a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(q mod 10 NOT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 = n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q = q/10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(a greater than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 = a mod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sum = sum + 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/ power(10, n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273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6 5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3061217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6 5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3369067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5, b = 8,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if(a &gt; 8 OR b &lt; 7)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a +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elseif</a:t>
            </a:r>
            <a:r>
              <a:rPr lang="en-US" sz="2500" dirty="0">
                <a:latin typeface="Nunito Sans" panose="00000500000000000000" pitchFamily="2" charset="0"/>
              </a:rPr>
              <a:t>(a + b &gt; 9)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a –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c –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a +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 and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b = b - 5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908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OR – The logical Or operator returns the Boolean value if either or both operands are true and returns false otherwise.]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– 3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  –3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922206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OR – The logical Or operator returns the Boolean value if either or both operands are true and returns false otherwise.]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– 3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  –3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136043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pseudocode mentioned below, what does the function </a:t>
            </a:r>
            <a:r>
              <a:rPr lang="en-US" sz="2500" b="1" dirty="0">
                <a:latin typeface="Nunito Sans" panose="00000500000000000000" pitchFamily="2" charset="0"/>
              </a:rPr>
              <a:t>run()</a:t>
            </a:r>
            <a:r>
              <a:rPr lang="en-US" sz="2500" dirty="0">
                <a:latin typeface="Nunito Sans" panose="00000500000000000000" pitchFamily="2" charset="0"/>
              </a:rPr>
              <a:t> do in general?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x, Integer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if(y EQUALS 0) 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(x + fun(x, y – 1))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run(Integer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if(b EQUALS 0) return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fun(a, run(a, b – 1))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run()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6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y</a:t>
            </a:r>
            <a:r>
              <a:rPr lang="en-US" sz="2500" baseline="30000" dirty="0" err="1">
                <a:latin typeface="Nunito Sans" panose="00000500000000000000" pitchFamily="2" charset="0"/>
              </a:rPr>
              <a:t>x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x+x</a:t>
            </a:r>
            <a:r>
              <a:rPr lang="en-US" sz="2500" dirty="0">
                <a:latin typeface="Nunito Sans" panose="00000500000000000000" pitchFamily="2" charset="0"/>
              </a:rPr>
              <a:t>*y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c*y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x</a:t>
            </a:r>
            <a:r>
              <a:rPr lang="en-US" sz="2500" baseline="30000" dirty="0" err="1">
                <a:latin typeface="Nunito Sans" panose="00000500000000000000" pitchFamily="2" charset="0"/>
              </a:rPr>
              <a:t>y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482183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y</a:t>
            </a:r>
            <a:r>
              <a:rPr lang="en-US" sz="2500" baseline="30000" dirty="0" err="1">
                <a:latin typeface="Nunito Sans" panose="00000500000000000000" pitchFamily="2" charset="0"/>
              </a:rPr>
              <a:t>x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x+x</a:t>
            </a:r>
            <a:r>
              <a:rPr lang="en-US" sz="2500" dirty="0">
                <a:latin typeface="Nunito Sans" panose="00000500000000000000" pitchFamily="2" charset="0"/>
              </a:rPr>
              <a:t>*y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c*y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x</a:t>
            </a:r>
            <a:r>
              <a:rPr lang="en-US" sz="2500" baseline="30000" dirty="0" err="1">
                <a:latin typeface="Nunito Sans" panose="00000500000000000000" pitchFamily="2" charset="0"/>
              </a:rPr>
              <a:t>y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86416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a = 2, b=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 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a,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if(b &lt;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fun(a+b+2, b-2)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8718227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would be the output of the following pseudocode for a = 2, b = 3?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if(b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 +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(a, b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2500303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638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would be the output of the following pseudocode for a = 2, b = 3?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if(b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 +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(a, b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8377184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would be the output of the following pseudocode </a:t>
            </a:r>
            <a:r>
              <a:rPr lang="en-US" sz="2500">
                <a:latin typeface="Nunito Sans" panose="00000500000000000000" pitchFamily="2" charset="0"/>
              </a:rPr>
              <a:t>for x = 3, </a:t>
            </a:r>
            <a:r>
              <a:rPr lang="en-US" sz="2500" dirty="0">
                <a:latin typeface="Nunito Sans" panose="00000500000000000000" pitchFamily="2" charset="0"/>
              </a:rPr>
              <a:t>y</a:t>
            </a:r>
            <a:r>
              <a:rPr lang="en-US" sz="2500">
                <a:latin typeface="Nunito Sans" panose="00000500000000000000" pitchFamily="2" charset="0"/>
              </a:rPr>
              <a:t> = 6?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x,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if(x ==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fun1(x – 1, x +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</p:spTree>
    <p:extLst>
      <p:ext uri="{BB962C8B-B14F-4D97-AF65-F5344CB8AC3E}">
        <p14:creationId xmlns:p14="http://schemas.microsoft.com/office/powerpoint/2010/main" val="12867736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6388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would be the output of the following pseudocode </a:t>
            </a:r>
            <a:r>
              <a:rPr lang="en-US" sz="2500">
                <a:latin typeface="Nunito Sans" panose="00000500000000000000" pitchFamily="2" charset="0"/>
              </a:rPr>
              <a:t>for x = 3, </a:t>
            </a:r>
            <a:r>
              <a:rPr lang="en-US" sz="2500" dirty="0">
                <a:latin typeface="Nunito Sans" panose="00000500000000000000" pitchFamily="2" charset="0"/>
              </a:rPr>
              <a:t>y</a:t>
            </a:r>
            <a:r>
              <a:rPr lang="en-US" sz="2500">
                <a:latin typeface="Nunito Sans" panose="00000500000000000000" pitchFamily="2" charset="0"/>
              </a:rPr>
              <a:t> = 6?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x,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if(x ==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fun1(x – 1, x +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</p:spTree>
    <p:extLst>
      <p:ext uri="{BB962C8B-B14F-4D97-AF65-F5344CB8AC3E}">
        <p14:creationId xmlns:p14="http://schemas.microsoft.com/office/powerpoint/2010/main" val="37561919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result =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(b NOT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result = result *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if(result &gt;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result, a</a:t>
            </a:r>
          </a:p>
        </p:txBody>
      </p:sp>
    </p:spTree>
    <p:extLst>
      <p:ext uri="{BB962C8B-B14F-4D97-AF65-F5344CB8AC3E}">
        <p14:creationId xmlns:p14="http://schemas.microsoft.com/office/powerpoint/2010/main" val="6354433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8167987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80830087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n, f0, f1, f, I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n = 5, </a:t>
            </a:r>
            <a:r>
              <a:rPr lang="en-US" sz="2500" dirty="0" err="1">
                <a:latin typeface="Nunito Sans" panose="00000500000000000000" pitchFamily="2" charset="0"/>
              </a:rPr>
              <a:t>fo</a:t>
            </a:r>
            <a:r>
              <a:rPr lang="en-US" sz="2500" dirty="0">
                <a:latin typeface="Nunito Sans" panose="00000500000000000000" pitchFamily="2" charset="0"/>
              </a:rPr>
              <a:t> = 0, f1 =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(each I from 1 to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 = f0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f0 = f1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f1 = 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1 4 3 7 3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1 4 3 2 5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2186398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2057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n, f0, f1, f, I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n = 5, </a:t>
            </a:r>
            <a:r>
              <a:rPr lang="en-US" sz="2500" dirty="0" err="1">
                <a:latin typeface="Nunito Sans" panose="00000500000000000000" pitchFamily="2" charset="0"/>
              </a:rPr>
              <a:t>fo</a:t>
            </a:r>
            <a:r>
              <a:rPr lang="en-US" sz="2500" dirty="0">
                <a:latin typeface="Nunito Sans" panose="00000500000000000000" pitchFamily="2" charset="0"/>
              </a:rPr>
              <a:t> = 0, f1 =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(each I from 1 to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 = f0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f0 = f1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f1 = 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1 4 3 7 3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1 4 3 2 5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24955919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n = 44?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 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Integer c, I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set c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for(each I from 0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if((1 &lt;&lt; I ) &amp;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	c = I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c+1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9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191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a = 2, b=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 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a,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if(b &lt;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fun(a+b+2, b-2)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127904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&lt;&lt; is left shift operator, it takes two numbers, left shifts the bits of the first operand, the second operand decides the number of places to shift &amp; - Bitwise AND operator, it takes two numbers as operands and does AND on every bit of two numbers. The result of AND is 1 only if both bits are 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3161567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105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&lt;&lt; is left shift operator, it takes two numbers, left shifts the bits of the first operand, the second operand decides the number of places to shift &amp; - Bitwise AND operator, it takes two numbers as operands and does AND on every bit of two numbers. The result of AND is 1 only if both bits are 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424869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a=5, b=4, c=3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a –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b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a, b,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7 14 7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7 14 10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7 8 14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7 14 18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83234167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891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a=5, b=4, c=3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a –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b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a, b,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7 14 7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7 14 10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7 8 14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7 18 14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4002676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a=3 and b=4?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Integer c,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Set n =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if(b &lt;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	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fun(a+b+2, b-2)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8060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5670661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1548544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following operation along with </a:t>
            </a:r>
            <a:r>
              <a:rPr lang="en-US" sz="2500" dirty="0" err="1">
                <a:latin typeface="Nunito Sans" panose="00000500000000000000" pitchFamily="2" charset="0"/>
              </a:rPr>
              <a:t>Enqueue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Dequeue</a:t>
            </a:r>
            <a:r>
              <a:rPr lang="en-US" sz="2500" dirty="0">
                <a:latin typeface="Nunito Sans" panose="00000500000000000000" pitchFamily="2" charset="0"/>
              </a:rPr>
              <a:t> operations on queues, where k is a global parameter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MultiDequeue</a:t>
            </a:r>
            <a:r>
              <a:rPr lang="en-US" sz="2500" dirty="0">
                <a:latin typeface="Nunito Sans" panose="00000500000000000000" pitchFamily="2" charset="0"/>
              </a:rPr>
              <a:t> (Q)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 = k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while (Q is not empty) and (n &gt;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</a:t>
            </a:r>
            <a:r>
              <a:rPr lang="en-US" sz="2500" dirty="0" err="1">
                <a:latin typeface="Nunito Sans" panose="00000500000000000000" pitchFamily="2" charset="0"/>
              </a:rPr>
              <a:t>Dequeue</a:t>
            </a:r>
            <a:r>
              <a:rPr lang="en-US" sz="2500" dirty="0">
                <a:latin typeface="Nunito Sans" panose="00000500000000000000" pitchFamily="2" charset="0"/>
              </a:rPr>
              <a:t> (Q)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n = n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}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4601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</a:t>
            </a:r>
            <a:r>
              <a:rPr lang="en-US" sz="2500" dirty="0" err="1">
                <a:latin typeface="Nunito Sans" panose="00000500000000000000" pitchFamily="2" charset="0"/>
              </a:rPr>
              <a:t>worts</a:t>
            </a:r>
            <a:r>
              <a:rPr lang="en-US" sz="2500" dirty="0">
                <a:latin typeface="Nunito Sans" panose="00000500000000000000" pitchFamily="2" charset="0"/>
              </a:rPr>
              <a:t>-case time complexity of sequence of ‘m’ </a:t>
            </a:r>
            <a:r>
              <a:rPr lang="en-US" sz="2500" dirty="0" err="1">
                <a:latin typeface="Nunito Sans" panose="00000500000000000000" pitchFamily="2" charset="0"/>
              </a:rPr>
              <a:t>MultiDequeue</a:t>
            </a:r>
            <a:r>
              <a:rPr lang="en-US" sz="2500" dirty="0">
                <a:latin typeface="Nunito Sans" panose="00000500000000000000" pitchFamily="2" charset="0"/>
              </a:rPr>
              <a:t> () operations on an initially empty queue?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</a:t>
            </a:r>
            <a:r>
              <a:rPr lang="en-US" sz="2500" dirty="0" err="1">
                <a:latin typeface="Nunito Sans" panose="00000500000000000000" pitchFamily="2" charset="0"/>
              </a:rPr>
              <a:t>mk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 + k)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164093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3769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</a:t>
            </a:r>
            <a:r>
              <a:rPr lang="en-US" sz="2500" dirty="0" err="1">
                <a:latin typeface="Nunito Sans" panose="00000500000000000000" pitchFamily="2" charset="0"/>
              </a:rPr>
              <a:t>worts</a:t>
            </a:r>
            <a:r>
              <a:rPr lang="en-US" sz="2500" dirty="0">
                <a:latin typeface="Nunito Sans" panose="00000500000000000000" pitchFamily="2" charset="0"/>
              </a:rPr>
              <a:t>-case time complexity of sequence of ‘m’ </a:t>
            </a:r>
            <a:r>
              <a:rPr lang="en-US" sz="2500" dirty="0" err="1">
                <a:latin typeface="Nunito Sans" panose="00000500000000000000" pitchFamily="2" charset="0"/>
              </a:rPr>
              <a:t>MultiDequeue</a:t>
            </a:r>
            <a:r>
              <a:rPr lang="en-US" sz="2500" dirty="0">
                <a:latin typeface="Nunito Sans" panose="00000500000000000000" pitchFamily="2" charset="0"/>
              </a:rPr>
              <a:t> () operations on an initially empty queue?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</a:t>
            </a:r>
            <a:r>
              <a:rPr lang="en-US" sz="2500" dirty="0" err="1">
                <a:latin typeface="Nunito Sans" panose="00000500000000000000" pitchFamily="2" charset="0"/>
              </a:rPr>
              <a:t>mk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 + k)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60008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Declare x y, z,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x=4, y=7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z = (x + y) – 4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 to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x = x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z = z + x;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6713437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pseudocode mentioned below, for which of the following inputs, the pseudocode will print Successful?</a:t>
            </a:r>
          </a:p>
          <a:p>
            <a:pPr marL="457200" indent="-457200" algn="just">
              <a:buAutoNum type="arabicPeriod"/>
            </a:pP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6</a:t>
            </a:r>
          </a:p>
          <a:p>
            <a:pPr marL="457200" indent="-457200" algn="just">
              <a:buAutoNum type="arabicPeriod"/>
            </a:pP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4</a:t>
            </a:r>
          </a:p>
          <a:p>
            <a:pPr marL="457200" indent="-457200" algn="just">
              <a:buAutoNum type="arabicPeriod"/>
            </a:pP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7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t, f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t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endParaRPr lang="en-US" sz="2500" dirty="0">
              <a:latin typeface="Nunito Sans" panose="00000500000000000000" pitchFamily="2" charset="0"/>
            </a:endParaRP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f = 0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while(t NOT EQUALS 1)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if(t MOD 2 NOT EQUALS 0)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	f = 1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	Jump out of the loop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624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t = t/2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end while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if(f EQUALS 0)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Print “Successful”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else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Print “Unsuccessful”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end if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 and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All 1, 2 and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 and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20506991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986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t = t/2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end while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if(f EQUALS 0)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Print “Successful”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else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Print “Unsuccessful”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end if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 and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All 1, 2 and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 and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3456812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p = 3, q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p,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 (q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mod 2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fun1 (p + p, q/2)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return fun1(p + p, q/2) + 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840602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334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p = 3, q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p,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 (q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mod 2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fun1 (p + p, q/2)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return fun1(p + p, q/2) + 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5506313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arr1[10], n, 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, p, q, 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arr1[ ] = {1, 2, 3, 4, 5, 2, 6, 5, 9}, n = 9, 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p from 0 to n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for(each q from 0 to p –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if(arr1[p] = arr1[q])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	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for(each r from p + 1 to n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if(arr1[p] = arr1[r])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	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979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		if(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arr1[p]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1 2 3 4 5 6 9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2 5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1 3 4 6 9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46368302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105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		if(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arr1[p]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1 2 3 4 5 6 9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2 5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1 3 4 6 9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0420273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= 5?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IS EQUAL TO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otherwise if (n is equal to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otherwise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(n * n + fun(n –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75048140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61963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= 5?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IS EQUAL TO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otherwise if (n is equal to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otherwise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(n * n + fun(n –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65740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105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Declare x y, z,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x=4, y=7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z = (x + y) – 4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 to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x = x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z = z + x;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2577055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c = 1?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c)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if(c &lt; 3)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c + 2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fun(fun (c))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1 3 3 3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659126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715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c = 1?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c)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if(c &lt; 3)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c + 2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fun(fun c)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1 3 3 3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9142697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do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if(a equals 15)	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Go to line Number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Increment a by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(a &lt;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86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do-while – In the do-while loop, the block of code will be executed at least once even if the condition is not satisfied]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11 12 13 14 16 17 18 19 20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10 11 12 13 14 16 18 19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10 11 12 13 14 16 17 18 19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9301160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do-while – In the do-while loop, the block of code will be executed at least once even if the condition is not satisfied]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11 12 13 14 16 17 18 19 20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10 11 12 13 14 16 18 19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10 11 12 13 14 16 17 18 19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0072118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c, 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 = 18, c = 12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b –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(each c from 1 to a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+ c + 12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b/5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d = b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a +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 b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7866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5 3 9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2615261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5 3 9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9050570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code for n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IS EQUAL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	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2 * fun(n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32214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191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code for n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IS EQUAL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	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2 * fun(n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5742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5 and b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 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 a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 a – 1, 2* a –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19531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2151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5 and b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 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 a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 a – 1, 2* a –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75890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</a:t>
            </a:r>
            <a:r>
              <a:rPr lang="en-US" sz="2500" b="1" dirty="0" err="1">
                <a:latin typeface="Nunito Sans" panose="00000500000000000000" pitchFamily="2" charset="0"/>
              </a:rPr>
              <a:t>mno</a:t>
            </a:r>
            <a:r>
              <a:rPr lang="en-US" sz="2500" dirty="0">
                <a:latin typeface="Nunito Sans" panose="00000500000000000000" pitchFamily="2" charset="0"/>
              </a:rPr>
              <a:t>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fun(char a)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if(a[0] EQUALS NULL)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fun(a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fun(a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Print(a[0])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Here NULL typically means the end of the string)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235204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pseudocode mentioned below. How many print statements will be executed in the 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8, b = 10, c = 6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if(a &gt; c AND (b + c) &gt; a)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if(c &gt; b OR (</a:t>
            </a:r>
            <a:r>
              <a:rPr lang="en-US" sz="2500" dirty="0" err="1">
                <a:latin typeface="Nunito Sans" panose="00000500000000000000" pitchFamily="2" charset="0"/>
              </a:rPr>
              <a:t>a+c</a:t>
            </a:r>
            <a:r>
              <a:rPr lang="en-US" sz="2500" dirty="0">
                <a:latin typeface="Nunito Sans" panose="00000500000000000000" pitchFamily="2" charset="0"/>
              </a:rPr>
              <a:t> &gt;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if((</a:t>
            </a:r>
            <a:r>
              <a:rPr lang="en-US" sz="2500" dirty="0" err="1">
                <a:latin typeface="Nunito Sans" panose="00000500000000000000" pitchFamily="2" charset="0"/>
              </a:rPr>
              <a:t>b+c</a:t>
            </a:r>
            <a:r>
              <a:rPr lang="en-US" sz="2500" dirty="0">
                <a:latin typeface="Nunito Sans" panose="00000500000000000000" pitchFamily="2" charset="0"/>
              </a:rPr>
              <a:t>) MOD a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</p:spTree>
    <p:extLst>
      <p:ext uri="{BB962C8B-B14F-4D97-AF65-F5344CB8AC3E}">
        <p14:creationId xmlns:p14="http://schemas.microsoft.com/office/powerpoint/2010/main" val="382089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987932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21513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0535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result =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(b NOT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result = result *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b=b-1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 result &gt; 5 )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result, 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</p:spTree>
    <p:extLst>
      <p:ext uri="{BB962C8B-B14F-4D97-AF65-F5344CB8AC3E}">
        <p14:creationId xmlns:p14="http://schemas.microsoft.com/office/powerpoint/2010/main" val="96719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24935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727173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char text = “TESTSTRING”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a,c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char </a:t>
            </a:r>
            <a:r>
              <a:rPr lang="en-US" sz="2500" dirty="0" err="1">
                <a:latin typeface="Nunito Sans" panose="00000500000000000000" pitchFamily="2" charset="0"/>
              </a:rPr>
              <a:t>ch</a:t>
            </a:r>
            <a:r>
              <a:rPr lang="en-US" sz="2500" dirty="0">
                <a:latin typeface="Nunito Sans" panose="00000500000000000000" pitchFamily="2" charset="0"/>
              </a:rPr>
              <a:t> = ‘T’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a from 0 to length of text)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if(text [a] == </a:t>
            </a:r>
            <a:r>
              <a:rPr lang="en-US" sz="2500" dirty="0" err="1">
                <a:latin typeface="Nunito Sans" panose="00000500000000000000" pitchFamily="2" charset="0"/>
              </a:rPr>
              <a:t>ch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c=c+1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if(c&gt;0)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“0”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</p:spTree>
    <p:extLst>
      <p:ext uri="{BB962C8B-B14F-4D97-AF65-F5344CB8AC3E}">
        <p14:creationId xmlns:p14="http://schemas.microsoft.com/office/powerpoint/2010/main" val="236730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67013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81817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6, c,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(a + b)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0 to c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42965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onmmno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oonoonm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mmnnoo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085976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257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6, c,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(a + b)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0 to c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498225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count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2, count = 0, b =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while(b &lt; 121)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a *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count = count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957699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572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count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2, count = 0, b =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while(b &lt; 121)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a *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count = count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213991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</a:t>
            </a:r>
            <a:r>
              <a:rPr lang="en-US" sz="2500" dirty="0" err="1">
                <a:latin typeface="Nunito Sans" panose="00000500000000000000" pitchFamily="2" charset="0"/>
              </a:rPr>
              <a:t>ouput</a:t>
            </a:r>
            <a:r>
              <a:rPr lang="en-US" sz="2500" dirty="0">
                <a:latin typeface="Nunito Sans" panose="00000500000000000000" pitchFamily="2" charset="0"/>
              </a:rPr>
              <a:t> of the following pseudocode for x = 3 and y = 6?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x,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if(x ==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fun1(x – 1, x +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913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88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913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88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62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62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6647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105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</a:t>
            </a:r>
            <a:r>
              <a:rPr lang="en-US" sz="2500" dirty="0" err="1">
                <a:latin typeface="Nunito Sans" panose="00000500000000000000" pitchFamily="2" charset="0"/>
              </a:rPr>
              <a:t>ouput</a:t>
            </a:r>
            <a:r>
              <a:rPr lang="en-US" sz="2500" dirty="0">
                <a:latin typeface="Nunito Sans" panose="00000500000000000000" pitchFamily="2" charset="0"/>
              </a:rPr>
              <a:t> of the following pseudocode for x = 3 and y = 6?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x,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if(x ==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fun1(x – 1, x +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913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88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913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88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62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62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76806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For which of the following conditions “B” will be printed?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if(x &gt; z)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if(z &lt;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if(y &gt; z)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</p:spTree>
    <p:extLst>
      <p:ext uri="{BB962C8B-B14F-4D97-AF65-F5344CB8AC3E}">
        <p14:creationId xmlns:p14="http://schemas.microsoft.com/office/powerpoint/2010/main" val="2958397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y &gt; 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&gt; y &gt; 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&gt; z &gt; 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z &gt; 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83119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y &gt; 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&gt; y &gt; 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&gt; z &gt; 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z &gt; 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945866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I, c, n, j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0, b = 1, n =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1 to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for(each j from 1 to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a +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 =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b =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Go to next line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</a:p>
        </p:txBody>
      </p:sp>
    </p:spTree>
    <p:extLst>
      <p:ext uri="{BB962C8B-B14F-4D97-AF65-F5344CB8AC3E}">
        <p14:creationId xmlns:p14="http://schemas.microsoft.com/office/powerpoint/2010/main" val="2471100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057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057400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5919570" y="2091067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5903500" y="3886200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5105400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5121470" y="2091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0863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87048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onmmno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oonoonm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mmnnoo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642045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336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057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057400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5919570" y="2091067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5903500" y="3886200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5105400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5121470" y="2091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44336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following pseudocode.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function(input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&lt;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 return function(n – 1) + function (n – 2);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}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one of the following sequences can be generated by the given pseudocode for input n &gt; 4?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419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94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419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94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2 4 0 8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569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0 1 2 3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133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0 1 1 2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133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569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43528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61201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following pseudocode.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function(input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&lt;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 return function(n – 1) + function (n – 2);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}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one of the following sequences can be generated by the given pseudocode for input n &gt; 4?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419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94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419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94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2 4 0 8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569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0 1 2 3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133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0 1 1 2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133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569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87386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15, b = 45, c = 9,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if((c &gt; (a + b)) OR a &lt; (5 * c))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 (each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from 1 to 3)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c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 loop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while(a &gt; 6)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b = b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 = a – 4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while loop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OR – The logical OR operator returns the Boolean value true if either or both operands are true and return false otherwise.)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</a:p>
        </p:txBody>
      </p:sp>
    </p:spTree>
    <p:extLst>
      <p:ext uri="{BB962C8B-B14F-4D97-AF65-F5344CB8AC3E}">
        <p14:creationId xmlns:p14="http://schemas.microsoft.com/office/powerpoint/2010/main" val="3507020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45, 9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48, 9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45, 72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41, 4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622163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986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Code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k from 0 to Max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for(each j from 0 to Max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a[k][j] = 0.0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a[k][k] = 1.0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913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88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913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Code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88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Code 1&amp;2	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62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Code 2	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Code 1 nor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62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83124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51993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45, 9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48, 9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45, 72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41, 4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60635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10, b = 6?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func</a:t>
            </a:r>
            <a:r>
              <a:rPr lang="en-US" sz="2500" dirty="0">
                <a:latin typeface="Nunito Sans" panose="00000500000000000000" pitchFamily="2" charset="0"/>
              </a:rPr>
              <a:t> 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Integer temp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while (b)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temp = a MOD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 =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b = temp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} [/code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</a:p>
        </p:txBody>
      </p:sp>
    </p:spTree>
    <p:extLst>
      <p:ext uri="{BB962C8B-B14F-4D97-AF65-F5344CB8AC3E}">
        <p14:creationId xmlns:p14="http://schemas.microsoft.com/office/powerpoint/2010/main" val="3730848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while (b) means the loop will execute until the b is non-zero]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50216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while (b) means the loop will execute until the b is non-zero]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2331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x, y,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x=24, y=8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x = x/y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z = y&lt;&lt;x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&lt;&lt; is left shift </a:t>
            </a:r>
            <a:r>
              <a:rPr lang="en-US" sz="2500" dirty="0" err="1">
                <a:latin typeface="Nunito Sans" panose="00000500000000000000" pitchFamily="2" charset="0"/>
              </a:rPr>
              <a:t>operatoe</a:t>
            </a:r>
            <a:r>
              <a:rPr lang="en-US" sz="2500" dirty="0">
                <a:latin typeface="Nunito Sans" panose="00000500000000000000" pitchFamily="2" charset="0"/>
              </a:rPr>
              <a:t>, it takes two numbers, left shifts the bits of the first operand, the second operand decodes the number of …]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11970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Nunito Sans SemiBold" panose="00000700000000000000" pitchFamily="2" charset="0"/>
              </a:rPr>
              <a:t>CoCubes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n, beg, end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beg = 5, end = 7,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if(beg &gt; end)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sum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for(n=end; n&gt;=beg; n=n-1)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sum = sum +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n = n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 loop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21</a:t>
            </a:r>
          </a:p>
        </p:txBody>
      </p:sp>
    </p:spTree>
    <p:extLst>
      <p:ext uri="{BB962C8B-B14F-4D97-AF65-F5344CB8AC3E}">
        <p14:creationId xmlns:p14="http://schemas.microsoft.com/office/powerpoint/2010/main" val="2869808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723533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789974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n=243?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abc</a:t>
            </a:r>
            <a:r>
              <a:rPr lang="en-US" sz="2500" dirty="0">
                <a:latin typeface="Nunito Sans" panose="00000500000000000000" pitchFamily="2" charset="0"/>
              </a:rPr>
              <a:t>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Integer a,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&gt;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 = n mode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b = b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</a:t>
            </a:r>
            <a:r>
              <a:rPr lang="en-US" sz="2500" dirty="0" err="1">
                <a:latin typeface="Nunito Sans" panose="00000500000000000000" pitchFamily="2" charset="0"/>
              </a:rPr>
              <a:t>abc</a:t>
            </a:r>
            <a:r>
              <a:rPr lang="en-US" sz="2500" dirty="0">
                <a:latin typeface="Nunito Sans" panose="00000500000000000000" pitchFamily="2" charset="0"/>
              </a:rPr>
              <a:t>(n / 10)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</a:t>
            </a:r>
            <a:r>
              <a:rPr lang="en-US" sz="2500" dirty="0" err="1">
                <a:latin typeface="Nunito Sans" panose="00000500000000000000" pitchFamily="2" charset="0"/>
              </a:rPr>
              <a:t>abc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22</a:t>
            </a:r>
          </a:p>
        </p:txBody>
      </p:sp>
    </p:spTree>
    <p:extLst>
      <p:ext uri="{BB962C8B-B14F-4D97-AF65-F5344CB8AC3E}">
        <p14:creationId xmlns:p14="http://schemas.microsoft.com/office/powerpoint/2010/main" val="2925561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mod finds the remainder after the division of one number by another. For example, the expression “5 mod 2” would evaluate to 1 because 5 divided by 2 leaves a quotient of 2 and a remainder of 1]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342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601631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352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mod finds the remainder after the division of one number by another. For example, the expression “5 mod 2” would evaluate to 1 because 5 divided by 2 leaves a quotient of 2 and a remainder of 1]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342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39308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, j,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(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 to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for(j = 0 to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sum =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* j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823668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, j,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(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 to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for(j = 0 to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sum =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* j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5" y="5144271"/>
            <a:ext cx="762000" cy="5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42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 =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a from 1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/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above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4984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891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x, y,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x=24, y=8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x = x/y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z = y&lt;&lt;x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&lt;&lt; is left shift </a:t>
            </a:r>
            <a:r>
              <a:rPr lang="en-US" sz="2500" dirty="0" err="1">
                <a:latin typeface="Nunito Sans" panose="00000500000000000000" pitchFamily="2" charset="0"/>
              </a:rPr>
              <a:t>operatoe</a:t>
            </a:r>
            <a:r>
              <a:rPr lang="en-US" sz="2500" dirty="0">
                <a:latin typeface="Nunito Sans" panose="00000500000000000000" pitchFamily="2" charset="0"/>
              </a:rPr>
              <a:t>, it takes two numbers, left shifts the bits of the first operand, the second operand decodes the number of …]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298645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724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 =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a from 1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/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above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26963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n = 1?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void reverse(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(n greater than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exit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reverse(Increment n by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reverse()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will print 1 infinite times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1 2 4 6 8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60773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n = 1?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void reverse(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(n greater than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exit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reverse(Increment n by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reverse()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will print 1 infinite times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1 2 4 6 8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704212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88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temp, no,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103,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greater than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no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mode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sum = sum + no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/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0135385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61963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temp, no,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103,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greater than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no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mode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sum = sum + no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/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684832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3, b = 13, c = 14, d = 7,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, j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</a:t>
            </a:r>
            <a:r>
              <a:rPr lang="en-US" sz="2500" dirty="0" err="1">
                <a:latin typeface="Nunito Sans" panose="00000500000000000000" pitchFamily="2" charset="0"/>
              </a:rPr>
              <a:t>a+c</a:t>
            </a:r>
            <a:r>
              <a:rPr lang="en-US" sz="2500" dirty="0">
                <a:latin typeface="Nunito Sans" panose="00000500000000000000" pitchFamily="2" charset="0"/>
              </a:rPr>
              <a:t> &gt; </a:t>
            </a:r>
            <a:r>
              <a:rPr lang="en-US" sz="2500" dirty="0" err="1">
                <a:latin typeface="Nunito Sans" panose="00000500000000000000" pitchFamily="2" charset="0"/>
              </a:rPr>
              <a:t>b+d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a to d)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c +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+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j = b to c)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j + 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j = j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799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0410279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275600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sum(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) 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is not equal to 0)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	return num + num * sum(num-1)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	return num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4490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c, 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14, b = 15, c = 16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if(a &gt; 6)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c –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if(a &gt; c)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d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d = b –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d = a + b + c –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532488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sum(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) 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is not equal to 0)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	return num + num * sum(num-1)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	return num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9036115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code for n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 n IS EQUAL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2 * fun(n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1134687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code for n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 n IS EQUAL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2 * fun(n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840832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Declare </a:t>
            </a:r>
            <a:r>
              <a:rPr lang="en-US" sz="2500" dirty="0" err="1">
                <a:latin typeface="Nunito Sans" panose="00000500000000000000" pitchFamily="2" charset="0"/>
              </a:rPr>
              <a:t>arr</a:t>
            </a:r>
            <a:r>
              <a:rPr lang="en-US" sz="2500" dirty="0">
                <a:latin typeface="Nunito Sans" panose="00000500000000000000" pitchFamily="2" charset="0"/>
              </a:rPr>
              <a:t>[5]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arr</a:t>
            </a:r>
            <a:r>
              <a:rPr lang="en-US" sz="2500" dirty="0">
                <a:latin typeface="Nunito Sans" panose="00000500000000000000" pitchFamily="2" charset="0"/>
              </a:rPr>
              <a:t>[ ]=(4, 5, 7, 2, 6)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I = 0 to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 j = 0 to 4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Declare 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</a:t>
            </a:r>
            <a:r>
              <a:rPr lang="en-US" sz="2500" dirty="0" err="1">
                <a:latin typeface="Nunito Sans" panose="00000500000000000000" pitchFamily="2" charset="0"/>
              </a:rPr>
              <a:t>arr</a:t>
            </a:r>
            <a:r>
              <a:rPr lang="en-US" sz="2500" dirty="0">
                <a:latin typeface="Nunito Sans" panose="00000500000000000000" pitchFamily="2" charset="0"/>
              </a:rPr>
              <a:t>[j] &lt; </a:t>
            </a:r>
            <a:r>
              <a:rPr lang="en-US" sz="2500" dirty="0" err="1">
                <a:latin typeface="Nunito Sans" panose="00000500000000000000" pitchFamily="2" charset="0"/>
              </a:rPr>
              <a:t>arr</a:t>
            </a:r>
            <a:r>
              <a:rPr lang="en-US" sz="2500" dirty="0">
                <a:latin typeface="Nunito Sans" panose="00000500000000000000" pitchFamily="2" charset="0"/>
              </a:rPr>
              <a:t> [j+1])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	t=arr[j]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	arr[j] = arr[j+1]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	arr[j+1] = t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endParaRPr lang="da-DK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1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a-DK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For k=0 to 4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Print arr[k]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5 4 7 6 2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5 4 6 2 7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7 6 5 4 2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2 4 5 6 7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6699198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a-DK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For k=0 to 4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Print arr[k]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5 4 7 6 2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5 4 6 2 7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7 6 5 4 2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2 4 5 6 7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3547078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 =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a from 1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*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/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1569701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724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 =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a from 1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*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/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2397609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n = 100?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static Integer r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(n &lt;=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(n &gt; 3)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 =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f(n – 2)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f(n – 1) + 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63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44452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4043382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9878644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temp, no,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101,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greater than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no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mod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sum = sum + no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/10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490347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129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temp, no,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101,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greater than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no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mod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sum = sum + no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/10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1009676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following pseudocode.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a[ ], 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Integer x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a[0]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x = fun(a, n-1)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if(x &gt; a[n-1])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x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a[n-1]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059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given code for the following input?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[Input: a[ ] = {12, 10, 30, 50, 100}, n = 5]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8350620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352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given code for the following input?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[Input: a[ ] = {12, 10, 30, 50, 100}, n = 5]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7352649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84, b = 24?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 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a,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(a not equals to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(a &gt;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 – b,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fun(a, b – a)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return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982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3424232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7230964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6, c,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(a + b) –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0 to c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85092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37693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1309373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891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6, c,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(a + b) –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0 to c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0766257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v,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9, v = 27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while(v &gt;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v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a –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while(c &gt; 7)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b = v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c – 60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v = v/3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a, c, 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368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89 -41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45 -25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45 25 3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457041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89 -41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45 -25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45 25 3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441466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x, y, count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85, count =0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x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&lt;&lt;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y = x ^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y = y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(( y/2) NOT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if(y MOD 2 NOT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count = count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y = y/2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952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	if(count)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“0”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“1”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x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1. ^: Bitwise XOR operator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&lt;&lt; is left shift operator, it takes two numbers, left shifts the bits of the first operand, the second operand decides the number of places to shift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3. MOD finds the remainder after the division of one number by another. For example, the expression “5 MOD 2” would evaluate to 1 because 5 divided by 2 leaves a quotient of 2 and a remainder of 1)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8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1 125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0 170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1 170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368385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1 125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0 170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1 170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033925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5 and b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if(a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 – 1, 2* a –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133649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257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097101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5 and b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if(a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 – 1, 2* a –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9449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4395</Words>
  <Application>Microsoft Office PowerPoint</Application>
  <PresentationFormat>Widescreen</PresentationFormat>
  <Paragraphs>2262</Paragraphs>
  <Slides>158</Slides>
  <Notes>158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5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284</cp:revision>
  <dcterms:created xsi:type="dcterms:W3CDTF">2006-08-16T00:00:00Z</dcterms:created>
  <dcterms:modified xsi:type="dcterms:W3CDTF">2023-09-26T04:25:25Z</dcterms:modified>
</cp:coreProperties>
</file>