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3" r:id="rId2"/>
    <p:sldId id="364" r:id="rId3"/>
    <p:sldId id="745" r:id="rId4"/>
    <p:sldId id="746" r:id="rId5"/>
    <p:sldId id="747" r:id="rId6"/>
    <p:sldId id="748" r:id="rId7"/>
    <p:sldId id="751" r:id="rId8"/>
    <p:sldId id="752" r:id="rId9"/>
    <p:sldId id="753" r:id="rId10"/>
    <p:sldId id="754" r:id="rId11"/>
    <p:sldId id="755" r:id="rId12"/>
    <p:sldId id="757" r:id="rId13"/>
    <p:sldId id="758" r:id="rId14"/>
    <p:sldId id="761" r:id="rId15"/>
    <p:sldId id="7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AC0F3-0681-4E25-9A0D-DD003D63B6D8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D8DB6-CF3A-454F-A408-AE62ADD5C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7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63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13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14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7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43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50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5F4F-01A0-4CF1-970A-AA9A6D4F6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04414-C001-4826-808C-13DB50D0A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7968-3FAC-424C-947D-68732694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45494-BA4F-4A01-A34E-9BF5BAB0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D9B1-604A-4F41-A51D-9E6DAC27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5105-9C02-493A-830C-FF143819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A7EB1-9BBC-4958-8DC6-1417C9D9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EED7-44B7-4427-8513-510F28D1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4BF4-8795-4C6E-AB06-888D3D08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5177-4202-43C2-862D-17BD3CE4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7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97E85-CB96-4F39-A5BB-7E7ACB285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18943-BA5F-41A2-9997-FA81E5253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F68D-F4F6-4837-95C7-D6FCA81C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7CF3-4D89-4159-8002-687C98C8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7C00-58C9-48B9-8420-BD64C9A3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3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84B6-F798-4414-A32B-D5C06343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9A10-1111-47AB-9BD1-C0ED313E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4A01-BB4B-4668-BF21-10FB05F4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3D16D-9F96-406B-A421-DDF36FD1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861D-4BBA-4D18-A0AD-C1B9FCE4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B872-1424-46EF-AC66-2FD78E4E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357D8-7CC2-4676-BD11-F21538FE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AF65-42A2-4CC7-A6E5-8F953530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60EA-42BA-44FD-99F1-7117AB51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4B2BD-8588-4023-ACF2-0A899D42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1EA6-DEF5-4087-A67E-CC1BA8DD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3C7C-A7FA-4077-BEFA-0E7316CA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F3D7-51A6-4D9C-B3A3-66E31886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B1A3-3F4F-4E7A-BAC0-EDB413A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0BAE5-6502-45C0-9307-7B572143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2F86-AE0A-4180-94D3-761C32E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9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2058-3776-40FF-A07B-D1F50635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3DB1A-EAF0-4506-BC08-C977A610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F349-46AC-4307-9F4C-255EB1AF4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D7F59-1630-4049-97EA-1F61D398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8F4C9-6681-42A7-AEC2-25709717D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FA0EA-B169-479E-930C-8609AC03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027F4-D694-4415-AEDE-E427B51A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393C6-55E6-4EDA-A30C-959B7186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3683-862B-4D1B-BE5C-6C1AFD00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AFE34-5E4F-465F-9711-17CA5909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4C957-B63C-4F14-89B1-01B7FCCC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4CA24-7620-48A1-BBC4-CA266A57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9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FA5EA-358C-4A5F-A46F-30A076FA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C8D08-4D3F-4BBE-82B4-805822D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0FF4B-91D4-4C90-B47B-5D9B71D1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1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AEED-C5C1-442F-8456-95EA7701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6F58-E9AA-4F69-B2DC-25507DFB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6A484-2A57-41E1-8F32-FE677D68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0733-73CF-4AF4-90A8-3F917FED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C38DD-69EF-43A0-A795-5E6ACB1E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DFA1-1E5D-407A-80E0-4294EDC9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9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E512-31D5-41AB-9DED-56ED2863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C8287-B018-48C5-AB75-27FDF2B2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DD794-D843-4784-843A-7389F15B5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D3D1-0200-45F7-BCD0-2473DE69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0CA5-1EE5-4F34-8E5E-917C79E2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11991-D84E-4507-8E20-7898F8CB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2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8E592-03B6-4210-A6C9-2CDF36A8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B98F5-08EB-4608-B448-A414F481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8C17-BD25-46C9-9A5C-F8025067E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87F6-C106-4A56-81F7-EEC5C7E3596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19D5-CB35-4E17-8960-349BF08DD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8370-55BA-4DE7-BF12-004ED975C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539F-7895-4035-B3D9-87BCF4E5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292963" y="1641404"/>
            <a:ext cx="10854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Nunito Sans SemiBold" panose="00000700000000000000" pitchFamily="2" charset="0"/>
              </a:rPr>
              <a:t>Insert an element in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958602" y="1640233"/>
            <a:ext cx="10697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Nunito Sans SemiBold" panose="00000700000000000000" pitchFamily="2" charset="0"/>
              </a:rPr>
              <a:t>Insertion using Circular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495020"/>
            <a:ext cx="11104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Initialize head &amp; temp as 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If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 input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is  1, scan the element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Store the address of new node in head &amp; temp.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Traverse the “temp” for each and every new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Previous node -&gt; link = new node’s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Continue till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 the input is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When ‘0’ scan 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the element and form a circle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Print the elements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10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33DD60-01A1-4439-8681-9707D2E834D9}"/>
              </a:ext>
            </a:extLst>
          </p:cNvPr>
          <p:cNvSpPr/>
          <p:nvPr/>
        </p:nvSpPr>
        <p:spPr>
          <a:xfrm>
            <a:off x="3708696" y="1302386"/>
            <a:ext cx="4678532" cy="442107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E5DCE1-AFDA-4BCC-9039-A99737BAE7D1}"/>
              </a:ext>
            </a:extLst>
          </p:cNvPr>
          <p:cNvSpPr/>
          <p:nvPr/>
        </p:nvSpPr>
        <p:spPr>
          <a:xfrm>
            <a:off x="4758807" y="2344397"/>
            <a:ext cx="2481986" cy="233105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CE367-2E4B-4528-B179-E27073C82A5D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999800" y="1302386"/>
            <a:ext cx="3501" cy="104201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EF5803-56FB-4783-8914-3E9A22BF9A62}"/>
              </a:ext>
            </a:extLst>
          </p:cNvPr>
          <p:cNvCxnSpPr>
            <a:cxnSpLocks/>
          </p:cNvCxnSpPr>
          <p:nvPr/>
        </p:nvCxnSpPr>
        <p:spPr>
          <a:xfrm flipH="1" flipV="1">
            <a:off x="7083154" y="4059538"/>
            <a:ext cx="935533" cy="65853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08881F-5C60-4177-A15B-BE66CD2B46AA}"/>
              </a:ext>
            </a:extLst>
          </p:cNvPr>
          <p:cNvCxnSpPr>
            <a:cxnSpLocks/>
          </p:cNvCxnSpPr>
          <p:nvPr/>
        </p:nvCxnSpPr>
        <p:spPr>
          <a:xfrm flipH="1">
            <a:off x="4087047" y="4147679"/>
            <a:ext cx="876622" cy="50706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5ABA4E-DC60-471D-9797-E776792DE86A}"/>
              </a:ext>
            </a:extLst>
          </p:cNvPr>
          <p:cNvCxnSpPr>
            <a:cxnSpLocks/>
          </p:cNvCxnSpPr>
          <p:nvPr/>
        </p:nvCxnSpPr>
        <p:spPr>
          <a:xfrm flipV="1">
            <a:off x="7071154" y="2371101"/>
            <a:ext cx="947532" cy="592661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E111D6-D7E1-42C2-BFCD-C6B91F08877D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5992780" y="4675453"/>
            <a:ext cx="7020" cy="1036783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8DF897-2986-40BC-9B58-BE42E8A70492}"/>
              </a:ext>
            </a:extLst>
          </p:cNvPr>
          <p:cNvCxnSpPr>
            <a:cxnSpLocks/>
          </p:cNvCxnSpPr>
          <p:nvPr/>
        </p:nvCxnSpPr>
        <p:spPr>
          <a:xfrm>
            <a:off x="4087046" y="2314910"/>
            <a:ext cx="876623" cy="576539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4611CB-2962-46E0-BFDD-CADE70083FEB}"/>
              </a:ext>
            </a:extLst>
          </p:cNvPr>
          <p:cNvSpPr txBox="1"/>
          <p:nvPr/>
        </p:nvSpPr>
        <p:spPr>
          <a:xfrm rot="20012943">
            <a:off x="4777709" y="1508637"/>
            <a:ext cx="139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IN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8A3448-66AD-4795-9A60-FCE0B45266D3}"/>
              </a:ext>
            </a:extLst>
          </p:cNvPr>
          <p:cNvSpPr txBox="1"/>
          <p:nvPr/>
        </p:nvSpPr>
        <p:spPr>
          <a:xfrm rot="1814700">
            <a:off x="6153369" y="1793821"/>
            <a:ext cx="185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2000</a:t>
            </a:r>
            <a:endParaRPr lang="en-IN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03C954-11F4-4AD0-BE98-DECE64AC6C44}"/>
              </a:ext>
            </a:extLst>
          </p:cNvPr>
          <p:cNvSpPr txBox="1"/>
          <p:nvPr/>
        </p:nvSpPr>
        <p:spPr>
          <a:xfrm rot="9148715">
            <a:off x="5653418" y="4896220"/>
            <a:ext cx="185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3000</a:t>
            </a:r>
            <a:endParaRPr lang="en-IN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679EC2-2D53-4D30-96F0-8C8097DA47C9}"/>
              </a:ext>
            </a:extLst>
          </p:cNvPr>
          <p:cNvSpPr txBox="1"/>
          <p:nvPr/>
        </p:nvSpPr>
        <p:spPr>
          <a:xfrm rot="5583531">
            <a:off x="6869114" y="3569441"/>
            <a:ext cx="185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</a:t>
            </a:r>
            <a:endParaRPr lang="en-IN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EB4460-591B-4FC5-A560-E36FD07B5591}"/>
              </a:ext>
            </a:extLst>
          </p:cNvPr>
          <p:cNvSpPr txBox="1"/>
          <p:nvPr/>
        </p:nvSpPr>
        <p:spPr>
          <a:xfrm rot="12458576">
            <a:off x="3795341" y="4302573"/>
            <a:ext cx="185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30</a:t>
            </a:r>
            <a:endParaRPr lang="en-IN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F848B-79DD-4764-AC19-C8F624710DE0}"/>
              </a:ext>
            </a:extLst>
          </p:cNvPr>
          <p:cNvSpPr txBox="1"/>
          <p:nvPr/>
        </p:nvSpPr>
        <p:spPr>
          <a:xfrm rot="16200000">
            <a:off x="3367162" y="2829196"/>
            <a:ext cx="185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1000</a:t>
            </a:r>
            <a:endParaRPr lang="en-IN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CAC431-C609-470E-8A2B-A76D41816FFB}"/>
              </a:ext>
            </a:extLst>
          </p:cNvPr>
          <p:cNvSpPr txBox="1"/>
          <p:nvPr/>
        </p:nvSpPr>
        <p:spPr>
          <a:xfrm rot="1830193">
            <a:off x="6086529" y="1769892"/>
            <a:ext cx="185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unito Sans" panose="00000500000000000000"/>
              </a:rPr>
              <a:t>NULL</a:t>
            </a:r>
            <a:endParaRPr lang="en-IN" sz="4800" b="1" dirty="0">
              <a:solidFill>
                <a:schemeClr val="bg1">
                  <a:lumMod val="95000"/>
                </a:schemeClr>
              </a:solidFill>
              <a:latin typeface="Nunito Sans" panose="0000050000000000000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EBFECE-7DEB-4E9F-966F-11697A4A5167}"/>
              </a:ext>
            </a:extLst>
          </p:cNvPr>
          <p:cNvSpPr txBox="1"/>
          <p:nvPr/>
        </p:nvSpPr>
        <p:spPr>
          <a:xfrm rot="9193988">
            <a:off x="5737303" y="4634721"/>
            <a:ext cx="185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unito Sans" panose="00000500000000000000"/>
              </a:rPr>
              <a:t>NULL</a:t>
            </a:r>
            <a:endParaRPr lang="en-IN" sz="4800" b="1" dirty="0">
              <a:solidFill>
                <a:schemeClr val="bg1">
                  <a:lumMod val="95000"/>
                </a:schemeClr>
              </a:solidFill>
              <a:latin typeface="Nunito Sans" panose="0000050000000000000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206619-2779-47EA-B44F-ACBDDB0A9508}"/>
              </a:ext>
            </a:extLst>
          </p:cNvPr>
          <p:cNvSpPr txBox="1"/>
          <p:nvPr/>
        </p:nvSpPr>
        <p:spPr>
          <a:xfrm rot="16200000">
            <a:off x="3377397" y="2888364"/>
            <a:ext cx="185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unito Sans" panose="00000500000000000000"/>
              </a:rPr>
              <a:t>NULL</a:t>
            </a:r>
            <a:endParaRPr lang="en-IN" sz="4800" b="1" dirty="0">
              <a:solidFill>
                <a:schemeClr val="bg1">
                  <a:lumMod val="95000"/>
                </a:schemeClr>
              </a:solidFill>
              <a:latin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6564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9" grpId="0"/>
      <p:bldP spid="52" grpId="0"/>
      <p:bldP spid="53" grpId="0"/>
      <p:bldP spid="54" grpId="0"/>
      <p:bldP spid="57" grpId="0"/>
      <p:bldP spid="58" grpId="0"/>
      <p:bldP spid="64" grpId="0"/>
      <p:bldP spid="64" grpId="1"/>
      <p:bldP spid="65" grpId="0"/>
      <p:bldP spid="65" grpId="1"/>
      <p:bldP spid="66" grpId="0"/>
      <p:bldP spid="6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384073" y="1665026"/>
            <a:ext cx="10697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i="0" dirty="0">
                <a:effectLst/>
                <a:latin typeface="Arial" panose="020B0604020202020204" pitchFamily="34" charset="0"/>
              </a:rPr>
              <a:t>Append Without Duplicates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802796"/>
            <a:ext cx="111044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Initialize head , temp &amp; temp1 as 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If input is ! </a:t>
            </a:r>
            <a:r>
              <a:rPr lang="en-US" sz="2000" noProof="0" dirty="0">
                <a:solidFill>
                  <a:prstClr val="black"/>
                </a:solidFill>
                <a:latin typeface="Nunito Sans" panose="00000500000000000000" pitchFamily="2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 negative integer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, scan the element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Store the address of new node in head, temp &amp; temp1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Traverse the “temp1” for each and every new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If its unique than the existing data, store it in 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Previous node -&gt; link = new node’s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Repeat till the input is ‘Non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 negative integer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9181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B58B70-610F-47B0-B90E-936D9E1EF19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769158"/>
          <a:ext cx="1913493" cy="5732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676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712678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68DA3AC-8E8C-4D19-B1F7-B20CD3A55FDE}"/>
              </a:ext>
            </a:extLst>
          </p:cNvPr>
          <p:cNvSpPr/>
          <p:nvPr/>
        </p:nvSpPr>
        <p:spPr>
          <a:xfrm>
            <a:off x="5098954" y="740272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CADEF-BE56-443A-AB23-A5A42D59FDE7}"/>
              </a:ext>
            </a:extLst>
          </p:cNvPr>
          <p:cNvSpPr/>
          <p:nvPr/>
        </p:nvSpPr>
        <p:spPr>
          <a:xfrm>
            <a:off x="7032606" y="76065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D98CA-5D69-4D90-A2B5-49EE63C7B92E}"/>
              </a:ext>
            </a:extLst>
          </p:cNvPr>
          <p:cNvSpPr/>
          <p:nvPr/>
        </p:nvSpPr>
        <p:spPr>
          <a:xfrm>
            <a:off x="7032605" y="1619607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21A7F8-85A8-4633-B373-261EA32CAF80}"/>
              </a:ext>
            </a:extLst>
          </p:cNvPr>
          <p:cNvSpPr/>
          <p:nvPr/>
        </p:nvSpPr>
        <p:spPr>
          <a:xfrm>
            <a:off x="7032604" y="2043058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91CF7-43D3-438B-83C5-1918BB265CA9}"/>
              </a:ext>
            </a:extLst>
          </p:cNvPr>
          <p:cNvSpPr/>
          <p:nvPr/>
        </p:nvSpPr>
        <p:spPr>
          <a:xfrm>
            <a:off x="7032600" y="3323920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8414F-5496-4718-BDC8-B3B000F12D62}"/>
              </a:ext>
            </a:extLst>
          </p:cNvPr>
          <p:cNvSpPr/>
          <p:nvPr/>
        </p:nvSpPr>
        <p:spPr>
          <a:xfrm>
            <a:off x="7028902" y="4633477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24B0C-A568-425B-97B4-F54FBCD6DAE1}"/>
              </a:ext>
            </a:extLst>
          </p:cNvPr>
          <p:cNvSpPr/>
          <p:nvPr/>
        </p:nvSpPr>
        <p:spPr>
          <a:xfrm>
            <a:off x="7025198" y="6008658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584403-DF15-4D21-98CA-759E470E9311}"/>
              </a:ext>
            </a:extLst>
          </p:cNvPr>
          <p:cNvSpPr/>
          <p:nvPr/>
        </p:nvSpPr>
        <p:spPr>
          <a:xfrm>
            <a:off x="4111422" y="740270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7074-26A7-4216-84CA-0B2CD507589C}"/>
              </a:ext>
            </a:extLst>
          </p:cNvPr>
          <p:cNvSpPr/>
          <p:nvPr/>
        </p:nvSpPr>
        <p:spPr>
          <a:xfrm>
            <a:off x="7032603" y="2901585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8780EE-C9B1-4B3B-AB06-37AE8731FD35}"/>
              </a:ext>
            </a:extLst>
          </p:cNvPr>
          <p:cNvSpPr/>
          <p:nvPr/>
        </p:nvSpPr>
        <p:spPr>
          <a:xfrm>
            <a:off x="7032599" y="4228019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836ACD-E770-437C-87EE-573FF469EC05}"/>
              </a:ext>
            </a:extLst>
          </p:cNvPr>
          <p:cNvSpPr/>
          <p:nvPr/>
        </p:nvSpPr>
        <p:spPr>
          <a:xfrm>
            <a:off x="7028902" y="557122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7DD639-C82F-4B16-A8B8-14136401463A}"/>
              </a:ext>
            </a:extLst>
          </p:cNvPr>
          <p:cNvSpPr/>
          <p:nvPr/>
        </p:nvSpPr>
        <p:spPr>
          <a:xfrm>
            <a:off x="7036303" y="2068923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87EA3F-1B60-42FD-BF02-26C8DC88B703}"/>
              </a:ext>
            </a:extLst>
          </p:cNvPr>
          <p:cNvSpPr/>
          <p:nvPr/>
        </p:nvSpPr>
        <p:spPr>
          <a:xfrm>
            <a:off x="7028902" y="3357381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B298B1-7DE5-4811-87FF-621356D954FE}"/>
              </a:ext>
            </a:extLst>
          </p:cNvPr>
          <p:cNvSpPr/>
          <p:nvPr/>
        </p:nvSpPr>
        <p:spPr>
          <a:xfrm>
            <a:off x="7025197" y="468169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2DCA24-7B4A-40CF-9547-34C904F577CC}"/>
              </a:ext>
            </a:extLst>
          </p:cNvPr>
          <p:cNvSpPr/>
          <p:nvPr/>
        </p:nvSpPr>
        <p:spPr>
          <a:xfrm>
            <a:off x="4869333" y="1798430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Node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8EC9BF-CC4B-4873-956C-05B4693EEA26}"/>
              </a:ext>
            </a:extLst>
          </p:cNvPr>
          <p:cNvSpPr/>
          <p:nvPr/>
        </p:nvSpPr>
        <p:spPr>
          <a:xfrm>
            <a:off x="3897798" y="1797548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B10862-6F35-46E6-902E-5EF6673D7926}"/>
              </a:ext>
            </a:extLst>
          </p:cNvPr>
          <p:cNvSpPr/>
          <p:nvPr/>
        </p:nvSpPr>
        <p:spPr>
          <a:xfrm>
            <a:off x="8062216" y="1797548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DEEFD9-535A-4355-B37F-03B48FC0EFA2}"/>
              </a:ext>
            </a:extLst>
          </p:cNvPr>
          <p:cNvSpPr/>
          <p:nvPr/>
        </p:nvSpPr>
        <p:spPr>
          <a:xfrm>
            <a:off x="2056947" y="1619607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Input: 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38E040-71E4-47A8-8D31-8290288A71A1}"/>
              </a:ext>
            </a:extLst>
          </p:cNvPr>
          <p:cNvSpPr/>
          <p:nvPr/>
        </p:nvSpPr>
        <p:spPr>
          <a:xfrm>
            <a:off x="2056947" y="2412328"/>
            <a:ext cx="1173944" cy="48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Store it!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38E4B2-A605-4674-B8B7-DE70741939F2}"/>
              </a:ext>
            </a:extLst>
          </p:cNvPr>
          <p:cNvSpPr/>
          <p:nvPr/>
        </p:nvSpPr>
        <p:spPr>
          <a:xfrm>
            <a:off x="2056947" y="1619607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Input: 22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AE2D77-9A84-43F1-9FF4-1A392B13DEF8}"/>
              </a:ext>
            </a:extLst>
          </p:cNvPr>
          <p:cNvSpPr/>
          <p:nvPr/>
        </p:nvSpPr>
        <p:spPr>
          <a:xfrm>
            <a:off x="2056947" y="2412328"/>
            <a:ext cx="1173944" cy="48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Store it!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341489-3068-43C6-AABC-877292D2EE70}"/>
              </a:ext>
            </a:extLst>
          </p:cNvPr>
          <p:cNvSpPr/>
          <p:nvPr/>
        </p:nvSpPr>
        <p:spPr>
          <a:xfrm>
            <a:off x="2056947" y="1624014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Input: 33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E1B4E3-484D-48D4-AED6-C607E8A001B1}"/>
              </a:ext>
            </a:extLst>
          </p:cNvPr>
          <p:cNvSpPr/>
          <p:nvPr/>
        </p:nvSpPr>
        <p:spPr>
          <a:xfrm>
            <a:off x="2056947" y="2412327"/>
            <a:ext cx="1173944" cy="48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Store it!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DB4927-E19D-4601-9D05-2D09BAAE8AC3}"/>
              </a:ext>
            </a:extLst>
          </p:cNvPr>
          <p:cNvSpPr/>
          <p:nvPr/>
        </p:nvSpPr>
        <p:spPr>
          <a:xfrm>
            <a:off x="2056947" y="1619607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Input: 22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49B6BD-D3D6-4EEB-95A6-530F585C83C7}"/>
              </a:ext>
            </a:extLst>
          </p:cNvPr>
          <p:cNvSpPr/>
          <p:nvPr/>
        </p:nvSpPr>
        <p:spPr>
          <a:xfrm>
            <a:off x="2056947" y="2407920"/>
            <a:ext cx="1173944" cy="4892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Don’t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Store it!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2ACB8B-B745-4C0E-AC15-05A24025C4DB}"/>
              </a:ext>
            </a:extLst>
          </p:cNvPr>
          <p:cNvSpPr/>
          <p:nvPr/>
        </p:nvSpPr>
        <p:spPr>
          <a:xfrm>
            <a:off x="2067503" y="1619607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Input: 33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63272D-632C-4168-95F2-95FD4AB3F660}"/>
              </a:ext>
            </a:extLst>
          </p:cNvPr>
          <p:cNvSpPr/>
          <p:nvPr/>
        </p:nvSpPr>
        <p:spPr>
          <a:xfrm>
            <a:off x="2067503" y="2407920"/>
            <a:ext cx="1173944" cy="4892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Don’t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Store it!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511521-4503-4E3E-BB62-041904340B6D}"/>
              </a:ext>
            </a:extLst>
          </p:cNvPr>
          <p:cNvSpPr/>
          <p:nvPr/>
        </p:nvSpPr>
        <p:spPr>
          <a:xfrm>
            <a:off x="2056947" y="1628421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Input: 44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2E9716-C547-4200-8D43-E0B8413FF776}"/>
              </a:ext>
            </a:extLst>
          </p:cNvPr>
          <p:cNvSpPr/>
          <p:nvPr/>
        </p:nvSpPr>
        <p:spPr>
          <a:xfrm>
            <a:off x="2056947" y="2416734"/>
            <a:ext cx="1173944" cy="48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Store it!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81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3541 L 3.95833E-6 0.1923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703 L -0.00078 0.1898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3703 L -0.00078 0.1898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912 C -0.00117 0.12824 -0.00143 0.06574 -0.00169 0.003 " pathEditMode="relative" ptsTypes="AA">
                                      <p:cBhvr>
                                        <p:cTn id="1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19537 L 3.95833E-6 0.383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8981 L -3.33333E-6 0.3807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3 L -0.00078 0.1868 " pathEditMode="relative" ptsTypes="AA">
                                      <p:cBhvr>
                                        <p:cTn id="1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18819 L 1.11022E-16 0.003 " pathEditMode="relative" ptsTypes="AA">
                                      <p:cBhvr>
                                        <p:cTn id="1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74 C -0.00052 0.06898 -0.00039 0.13078 1.11022E-16 0.19259 " pathEditMode="relative" ptsTypes="AA">
                                      <p:cBhvr>
                                        <p:cTn id="1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8981 L 1.11022E-16 0.3807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38078 C -0.00039 0.25532 -0.00052 0.12986 -0.00078 0.00462 " pathEditMode="relative" ptsTypes="AA">
                                      <p:cBhvr>
                                        <p:cTn id="1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601 C -0.00052 0.0662 -0.00039 0.12638 1.11022E-16 0.1868 " pathEditMode="relative" ptsTypes="AA">
                                      <p:cBhvr>
                                        <p:cTn id="19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18981 L 1.11022E-16 0.37939 " pathEditMode="relative" ptsTypes="AA">
                                      <p:cBhvr>
                                        <p:cTn id="1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37939 L 1.25E-6 -3.7037E-7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8773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38495 C 0.00117 0.45162 0.0013 0.51828 0.00169 0.58495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8078 L -0.00247 0.579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57939 L 0.10091 0.58009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53" presetClass="exit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53" presetClass="exit" presetSubtype="32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2110572"/>
            <a:ext cx="111044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head &amp; tail as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If element is ! -1, scan the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Store the address of new node in head &amp; tail.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Traverse the tail for each and every new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Previous node -&gt; link = new node’s address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Repeat till the input is ‘-1’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2DA2D-5864-4D51-948B-D2F2BAA83747}"/>
              </a:ext>
            </a:extLst>
          </p:cNvPr>
          <p:cNvSpPr/>
          <p:nvPr/>
        </p:nvSpPr>
        <p:spPr>
          <a:xfrm>
            <a:off x="8468948" y="2839238"/>
            <a:ext cx="94128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latin typeface="Nunito Sans" panose="020B0604020202020204" charset="0"/>
              </a:rPr>
              <a:t>Node</a:t>
            </a:r>
            <a:r>
              <a:rPr lang="en-US" sz="2000" b="0" cap="none" spc="0" dirty="0">
                <a:ln w="0"/>
                <a:solidFill>
                  <a:schemeClr val="tx1"/>
                </a:solidFill>
                <a:latin typeface="Nunito Sans" panose="020B0604020202020204" charset="0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301B2A-4D26-4A3A-A115-B77CF7306223}"/>
              </a:ext>
            </a:extLst>
          </p:cNvPr>
          <p:cNvSpPr/>
          <p:nvPr/>
        </p:nvSpPr>
        <p:spPr>
          <a:xfrm>
            <a:off x="6563410" y="3449399"/>
            <a:ext cx="475236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latin typeface="Nunito Sans" panose="020B0604020202020204" charset="0"/>
              </a:rPr>
              <a:t>Node i</a:t>
            </a:r>
            <a:r>
              <a:rPr lang="en-US" sz="2000" b="0" cap="none" spc="0" dirty="0">
                <a:ln w="0"/>
                <a:solidFill>
                  <a:schemeClr val="tx1"/>
                </a:solidFill>
                <a:latin typeface="Nunito Sans" panose="020B0604020202020204" charset="0"/>
              </a:rPr>
              <a:t>s a container of Data and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96FFC-083C-4E68-B2AA-24567BDD45A3}"/>
              </a:ext>
            </a:extLst>
          </p:cNvPr>
          <p:cNvSpPr/>
          <p:nvPr/>
        </p:nvSpPr>
        <p:spPr>
          <a:xfrm>
            <a:off x="7772732" y="2223685"/>
            <a:ext cx="233371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Nunito Sans" panose="020B0604020202020204" charset="0"/>
              </a:rPr>
              <a:t>Contains Address</a:t>
            </a:r>
            <a:r>
              <a:rPr lang="en-US" sz="2000" b="0" cap="none" spc="0" dirty="0">
                <a:ln w="0"/>
                <a:solidFill>
                  <a:schemeClr val="tx1"/>
                </a:solidFill>
                <a:latin typeface="Nunito Sans" panose="020B0604020202020204" charset="0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622AF-3E26-48EB-B242-8BA53870D5E5}"/>
              </a:ext>
            </a:extLst>
          </p:cNvPr>
          <p:cNvSpPr/>
          <p:nvPr/>
        </p:nvSpPr>
        <p:spPr>
          <a:xfrm>
            <a:off x="6563409" y="3131437"/>
            <a:ext cx="475236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latin typeface="Nunito Sans" panose="020B0604020202020204" charset="0"/>
              </a:rPr>
              <a:t>Acts as a pointer by storing the address of next node</a:t>
            </a:r>
          </a:p>
        </p:txBody>
      </p:sp>
    </p:spTree>
    <p:extLst>
      <p:ext uri="{BB962C8B-B14F-4D97-AF65-F5344CB8AC3E}">
        <p14:creationId xmlns:p14="http://schemas.microsoft.com/office/powerpoint/2010/main" val="8168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B58B70-610F-47B0-B90E-936D9E1EF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89079"/>
              </p:ext>
            </p:extLst>
          </p:nvPr>
        </p:nvGraphicFramePr>
        <p:xfrm>
          <a:off x="6096000" y="769158"/>
          <a:ext cx="1913493" cy="5732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676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712678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68DA3AC-8E8C-4D19-B1F7-B20CD3A55FDE}"/>
              </a:ext>
            </a:extLst>
          </p:cNvPr>
          <p:cNvSpPr/>
          <p:nvPr/>
        </p:nvSpPr>
        <p:spPr>
          <a:xfrm>
            <a:off x="5098954" y="740272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CADEF-BE56-443A-AB23-A5A42D59FDE7}"/>
              </a:ext>
            </a:extLst>
          </p:cNvPr>
          <p:cNvSpPr/>
          <p:nvPr/>
        </p:nvSpPr>
        <p:spPr>
          <a:xfrm>
            <a:off x="7032606" y="76065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D98CA-5D69-4D90-A2B5-49EE63C7B92E}"/>
              </a:ext>
            </a:extLst>
          </p:cNvPr>
          <p:cNvSpPr/>
          <p:nvPr/>
        </p:nvSpPr>
        <p:spPr>
          <a:xfrm>
            <a:off x="7032605" y="1619607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21A7F8-85A8-4633-B373-261EA32CAF80}"/>
              </a:ext>
            </a:extLst>
          </p:cNvPr>
          <p:cNvSpPr/>
          <p:nvPr/>
        </p:nvSpPr>
        <p:spPr>
          <a:xfrm>
            <a:off x="7032604" y="2043058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91CF7-43D3-438B-83C5-1918BB265CA9}"/>
              </a:ext>
            </a:extLst>
          </p:cNvPr>
          <p:cNvSpPr/>
          <p:nvPr/>
        </p:nvSpPr>
        <p:spPr>
          <a:xfrm>
            <a:off x="7032600" y="3323920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8414F-5496-4718-BDC8-B3B000F12D62}"/>
              </a:ext>
            </a:extLst>
          </p:cNvPr>
          <p:cNvSpPr/>
          <p:nvPr/>
        </p:nvSpPr>
        <p:spPr>
          <a:xfrm>
            <a:off x="7028902" y="4633477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24B0C-A568-425B-97B4-F54FBCD6DAE1}"/>
              </a:ext>
            </a:extLst>
          </p:cNvPr>
          <p:cNvSpPr/>
          <p:nvPr/>
        </p:nvSpPr>
        <p:spPr>
          <a:xfrm>
            <a:off x="7025198" y="6008658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584403-DF15-4D21-98CA-759E470E9311}"/>
              </a:ext>
            </a:extLst>
          </p:cNvPr>
          <p:cNvSpPr/>
          <p:nvPr/>
        </p:nvSpPr>
        <p:spPr>
          <a:xfrm>
            <a:off x="4111422" y="740270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7074-26A7-4216-84CA-0B2CD507589C}"/>
              </a:ext>
            </a:extLst>
          </p:cNvPr>
          <p:cNvSpPr/>
          <p:nvPr/>
        </p:nvSpPr>
        <p:spPr>
          <a:xfrm>
            <a:off x="7032603" y="2901585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8780EE-C9B1-4B3B-AB06-37AE8731FD35}"/>
              </a:ext>
            </a:extLst>
          </p:cNvPr>
          <p:cNvSpPr/>
          <p:nvPr/>
        </p:nvSpPr>
        <p:spPr>
          <a:xfrm>
            <a:off x="7032599" y="4228019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836ACD-E770-437C-87EE-573FF469EC05}"/>
              </a:ext>
            </a:extLst>
          </p:cNvPr>
          <p:cNvSpPr/>
          <p:nvPr/>
        </p:nvSpPr>
        <p:spPr>
          <a:xfrm>
            <a:off x="7028902" y="557122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7DD639-C82F-4B16-A8B8-14136401463A}"/>
              </a:ext>
            </a:extLst>
          </p:cNvPr>
          <p:cNvSpPr/>
          <p:nvPr/>
        </p:nvSpPr>
        <p:spPr>
          <a:xfrm>
            <a:off x="7036303" y="2068923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87EA3F-1B60-42FD-BF02-26C8DC88B703}"/>
              </a:ext>
            </a:extLst>
          </p:cNvPr>
          <p:cNvSpPr/>
          <p:nvPr/>
        </p:nvSpPr>
        <p:spPr>
          <a:xfrm>
            <a:off x="7028902" y="3357381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B298B1-7DE5-4811-87FF-621356D954FE}"/>
              </a:ext>
            </a:extLst>
          </p:cNvPr>
          <p:cNvSpPr/>
          <p:nvPr/>
        </p:nvSpPr>
        <p:spPr>
          <a:xfrm>
            <a:off x="7025197" y="468169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2DCA24-7B4A-40CF-9547-34C904F577CC}"/>
              </a:ext>
            </a:extLst>
          </p:cNvPr>
          <p:cNvSpPr/>
          <p:nvPr/>
        </p:nvSpPr>
        <p:spPr>
          <a:xfrm>
            <a:off x="4869333" y="1798430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Node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8EC9BF-CC4B-4873-956C-05B4693EEA26}"/>
              </a:ext>
            </a:extLst>
          </p:cNvPr>
          <p:cNvSpPr/>
          <p:nvPr/>
        </p:nvSpPr>
        <p:spPr>
          <a:xfrm>
            <a:off x="3897798" y="1797548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400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3541 L 3.95833E-6 0.1923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703 L -0.00078 0.1898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19537 L 3.95833E-6 0.383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8981 L -3.33333E-6 0.3807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38495 C 0.00117 0.45162 0.0013 0.51828 0.00169 0.5849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8078 L -0.00247 0.579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57939 L 0.10091 0.5800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29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70866" y="1698006"/>
            <a:ext cx="11285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Nunito Sans SemiBold" panose="00000700000000000000" pitchFamily="2" charset="0"/>
              </a:rPr>
              <a:t>Delete an element in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495020"/>
            <a:ext cx="11104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head &amp; tail as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If element is ! -1, scan the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Store the address of new node in head &amp; tail.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Traverse the tail for each and every new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Previous node -&gt; link = new node’s address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Repeat till the input is ‘-1’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Now check if head != NULL, then head = 2</a:t>
            </a:r>
            <a:r>
              <a:rPr lang="en-US" sz="2000" baseline="30000" dirty="0">
                <a:latin typeface="Nunito Sans" panose="00000500000000000000" pitchFamily="2" charset="0"/>
              </a:rPr>
              <a:t>nd</a:t>
            </a:r>
            <a:r>
              <a:rPr lang="en-US" sz="2000" dirty="0">
                <a:latin typeface="Nunito Sans" panose="00000500000000000000" pitchFamily="2" charset="0"/>
              </a:rPr>
              <a:t> node’s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Free the 1</a:t>
            </a:r>
            <a:r>
              <a:rPr lang="en-US" sz="2000" baseline="30000" dirty="0">
                <a:latin typeface="Nunito Sans" panose="00000500000000000000" pitchFamily="2" charset="0"/>
              </a:rPr>
              <a:t>st</a:t>
            </a:r>
            <a:r>
              <a:rPr lang="en-US" sz="2000" dirty="0">
                <a:latin typeface="Nunito Sans" panose="00000500000000000000" pitchFamily="2" charset="0"/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333755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B58B70-610F-47B0-B90E-936D9E1EF19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769158"/>
          <a:ext cx="1913493" cy="5732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676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712678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68DA3AC-8E8C-4D19-B1F7-B20CD3A55FDE}"/>
              </a:ext>
            </a:extLst>
          </p:cNvPr>
          <p:cNvSpPr/>
          <p:nvPr/>
        </p:nvSpPr>
        <p:spPr>
          <a:xfrm>
            <a:off x="5098954" y="740272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CADEF-BE56-443A-AB23-A5A42D59FDE7}"/>
              </a:ext>
            </a:extLst>
          </p:cNvPr>
          <p:cNvSpPr/>
          <p:nvPr/>
        </p:nvSpPr>
        <p:spPr>
          <a:xfrm>
            <a:off x="7032606" y="76065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D98CA-5D69-4D90-A2B5-49EE63C7B92E}"/>
              </a:ext>
            </a:extLst>
          </p:cNvPr>
          <p:cNvSpPr/>
          <p:nvPr/>
        </p:nvSpPr>
        <p:spPr>
          <a:xfrm>
            <a:off x="7032605" y="1619607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21A7F8-85A8-4633-B373-261EA32CAF80}"/>
              </a:ext>
            </a:extLst>
          </p:cNvPr>
          <p:cNvSpPr/>
          <p:nvPr/>
        </p:nvSpPr>
        <p:spPr>
          <a:xfrm>
            <a:off x="7032604" y="2043058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91CF7-43D3-438B-83C5-1918BB265CA9}"/>
              </a:ext>
            </a:extLst>
          </p:cNvPr>
          <p:cNvSpPr/>
          <p:nvPr/>
        </p:nvSpPr>
        <p:spPr>
          <a:xfrm>
            <a:off x="7032600" y="3323920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8414F-5496-4718-BDC8-B3B000F12D62}"/>
              </a:ext>
            </a:extLst>
          </p:cNvPr>
          <p:cNvSpPr/>
          <p:nvPr/>
        </p:nvSpPr>
        <p:spPr>
          <a:xfrm>
            <a:off x="7028902" y="4633477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24B0C-A568-425B-97B4-F54FBCD6DAE1}"/>
              </a:ext>
            </a:extLst>
          </p:cNvPr>
          <p:cNvSpPr/>
          <p:nvPr/>
        </p:nvSpPr>
        <p:spPr>
          <a:xfrm>
            <a:off x="7025198" y="6008658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584403-DF15-4D21-98CA-759E470E9311}"/>
              </a:ext>
            </a:extLst>
          </p:cNvPr>
          <p:cNvSpPr/>
          <p:nvPr/>
        </p:nvSpPr>
        <p:spPr>
          <a:xfrm>
            <a:off x="4111422" y="740270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7074-26A7-4216-84CA-0B2CD507589C}"/>
              </a:ext>
            </a:extLst>
          </p:cNvPr>
          <p:cNvSpPr/>
          <p:nvPr/>
        </p:nvSpPr>
        <p:spPr>
          <a:xfrm>
            <a:off x="7032603" y="2901585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8780EE-C9B1-4B3B-AB06-37AE8731FD35}"/>
              </a:ext>
            </a:extLst>
          </p:cNvPr>
          <p:cNvSpPr/>
          <p:nvPr/>
        </p:nvSpPr>
        <p:spPr>
          <a:xfrm>
            <a:off x="7032599" y="4228019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836ACD-E770-437C-87EE-573FF469EC05}"/>
              </a:ext>
            </a:extLst>
          </p:cNvPr>
          <p:cNvSpPr/>
          <p:nvPr/>
        </p:nvSpPr>
        <p:spPr>
          <a:xfrm>
            <a:off x="7028902" y="557122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7DD639-C82F-4B16-A8B8-14136401463A}"/>
              </a:ext>
            </a:extLst>
          </p:cNvPr>
          <p:cNvSpPr/>
          <p:nvPr/>
        </p:nvSpPr>
        <p:spPr>
          <a:xfrm>
            <a:off x="7036303" y="2068923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87EA3F-1B60-42FD-BF02-26C8DC88B703}"/>
              </a:ext>
            </a:extLst>
          </p:cNvPr>
          <p:cNvSpPr/>
          <p:nvPr/>
        </p:nvSpPr>
        <p:spPr>
          <a:xfrm>
            <a:off x="7028902" y="3357381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B298B1-7DE5-4811-87FF-621356D954FE}"/>
              </a:ext>
            </a:extLst>
          </p:cNvPr>
          <p:cNvSpPr/>
          <p:nvPr/>
        </p:nvSpPr>
        <p:spPr>
          <a:xfrm>
            <a:off x="7025197" y="468169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2DCA24-7B4A-40CF-9547-34C904F577CC}"/>
              </a:ext>
            </a:extLst>
          </p:cNvPr>
          <p:cNvSpPr/>
          <p:nvPr/>
        </p:nvSpPr>
        <p:spPr>
          <a:xfrm>
            <a:off x="4869333" y="1798430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Node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8EC9BF-CC4B-4873-956C-05B4693EEA26}"/>
              </a:ext>
            </a:extLst>
          </p:cNvPr>
          <p:cNvSpPr/>
          <p:nvPr/>
        </p:nvSpPr>
        <p:spPr>
          <a:xfrm>
            <a:off x="3897798" y="1797548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4BF57B-FA10-4F2A-A048-E21DD852DB13}"/>
              </a:ext>
            </a:extLst>
          </p:cNvPr>
          <p:cNvSpPr/>
          <p:nvPr/>
        </p:nvSpPr>
        <p:spPr>
          <a:xfrm>
            <a:off x="3027203" y="2517413"/>
            <a:ext cx="170433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*Head ! = NULL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6900E-F475-42AF-90E5-74C4C889D8EF}"/>
              </a:ext>
            </a:extLst>
          </p:cNvPr>
          <p:cNvSpPr/>
          <p:nvPr/>
        </p:nvSpPr>
        <p:spPr>
          <a:xfrm>
            <a:off x="2701038" y="2517413"/>
            <a:ext cx="235666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*Head = *Head -&gt; next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DB321E-50A8-46A9-9004-45CB5E8D19C3}"/>
              </a:ext>
            </a:extLst>
          </p:cNvPr>
          <p:cNvSpPr/>
          <p:nvPr/>
        </p:nvSpPr>
        <p:spPr>
          <a:xfrm>
            <a:off x="7025196" y="75858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7D9AE2-32CD-40C3-827B-1ECE00F99064}"/>
              </a:ext>
            </a:extLst>
          </p:cNvPr>
          <p:cNvSpPr/>
          <p:nvPr/>
        </p:nvSpPr>
        <p:spPr>
          <a:xfrm>
            <a:off x="3027203" y="2520415"/>
            <a:ext cx="170433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*Tail = *Head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C71096-E926-4DC8-A051-6750217A2107}"/>
              </a:ext>
            </a:extLst>
          </p:cNvPr>
          <p:cNvSpPr/>
          <p:nvPr/>
        </p:nvSpPr>
        <p:spPr>
          <a:xfrm>
            <a:off x="3019372" y="2514411"/>
            <a:ext cx="170433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we done!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404136-0407-49AE-A344-A90E24B300AD}"/>
              </a:ext>
            </a:extLst>
          </p:cNvPr>
          <p:cNvSpPr/>
          <p:nvPr/>
        </p:nvSpPr>
        <p:spPr>
          <a:xfrm>
            <a:off x="3027200" y="2500702"/>
            <a:ext cx="170433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Delete(*Tail)</a:t>
            </a:r>
          </a:p>
        </p:txBody>
      </p:sp>
    </p:spTree>
    <p:extLst>
      <p:ext uri="{BB962C8B-B14F-4D97-AF65-F5344CB8AC3E}">
        <p14:creationId xmlns:p14="http://schemas.microsoft.com/office/powerpoint/2010/main" val="16490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3541 L 3.95833E-6 0.1923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703 L -0.00078 0.1898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19537 L 3.95833E-6 0.383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8981 L -3.33333E-6 0.3807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38495 C 0.00117 0.45162 0.0013 0.51828 0.00169 0.5849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8078 L -0.00247 0.579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57939 L 0.10091 0.5800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 0.5824 L 0.3392 -0.0002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2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4" grpId="0" animBg="1"/>
      <p:bldP spid="24" grpId="1" animBg="1"/>
      <p:bldP spid="25" grpId="0" animBg="1"/>
      <p:bldP spid="26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3" grpId="0" animBg="1"/>
      <p:bldP spid="23" grpId="1" animBg="1"/>
      <p:bldP spid="27" grpId="0" animBg="1"/>
      <p:bldP spid="27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759168" y="1640233"/>
            <a:ext cx="10673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Nunito Sans SemiBold" panose="00000700000000000000" pitchFamily="2" charset="0"/>
              </a:rPr>
              <a:t>Maximum Element in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98714" y="1495020"/>
            <a:ext cx="11104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head &amp; temp as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If element is ! -1, scan the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Store the address of new node in head &amp; temp.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Traverse the “temp” for each and every new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Previous node -&gt; link = new node’s address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Repeat till the input is ‘-1’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Traverse the elements &amp; compare with “max”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After reaching the end, return the “max” </a:t>
            </a:r>
          </a:p>
        </p:txBody>
      </p:sp>
    </p:spTree>
    <p:extLst>
      <p:ext uri="{BB962C8B-B14F-4D97-AF65-F5344CB8AC3E}">
        <p14:creationId xmlns:p14="http://schemas.microsoft.com/office/powerpoint/2010/main" val="4487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B58B70-610F-47B0-B90E-936D9E1EF19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769158"/>
          <a:ext cx="1913493" cy="5732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676">
                <a:tc>
                  <a:txBody>
                    <a:bodyPr/>
                    <a:lstStyle/>
                    <a:p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712678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endParaRPr lang="en-US" sz="20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68DA3AC-8E8C-4D19-B1F7-B20CD3A55FDE}"/>
              </a:ext>
            </a:extLst>
          </p:cNvPr>
          <p:cNvSpPr/>
          <p:nvPr/>
        </p:nvSpPr>
        <p:spPr>
          <a:xfrm>
            <a:off x="5098954" y="740272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CADEF-BE56-443A-AB23-A5A42D59FDE7}"/>
              </a:ext>
            </a:extLst>
          </p:cNvPr>
          <p:cNvSpPr/>
          <p:nvPr/>
        </p:nvSpPr>
        <p:spPr>
          <a:xfrm>
            <a:off x="7032606" y="76065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D98CA-5D69-4D90-A2B5-49EE63C7B92E}"/>
              </a:ext>
            </a:extLst>
          </p:cNvPr>
          <p:cNvSpPr/>
          <p:nvPr/>
        </p:nvSpPr>
        <p:spPr>
          <a:xfrm>
            <a:off x="7032605" y="1619607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21A7F8-85A8-4633-B373-261EA32CAF80}"/>
              </a:ext>
            </a:extLst>
          </p:cNvPr>
          <p:cNvSpPr/>
          <p:nvPr/>
        </p:nvSpPr>
        <p:spPr>
          <a:xfrm>
            <a:off x="7032604" y="2043058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91CF7-43D3-438B-83C5-1918BB265CA9}"/>
              </a:ext>
            </a:extLst>
          </p:cNvPr>
          <p:cNvSpPr/>
          <p:nvPr/>
        </p:nvSpPr>
        <p:spPr>
          <a:xfrm>
            <a:off x="7032600" y="3323920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8414F-5496-4718-BDC8-B3B000F12D62}"/>
              </a:ext>
            </a:extLst>
          </p:cNvPr>
          <p:cNvSpPr/>
          <p:nvPr/>
        </p:nvSpPr>
        <p:spPr>
          <a:xfrm>
            <a:off x="7028902" y="4633477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24B0C-A568-425B-97B4-F54FBCD6DAE1}"/>
              </a:ext>
            </a:extLst>
          </p:cNvPr>
          <p:cNvSpPr/>
          <p:nvPr/>
        </p:nvSpPr>
        <p:spPr>
          <a:xfrm>
            <a:off x="7025198" y="6008658"/>
            <a:ext cx="976887" cy="4892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584403-DF15-4D21-98CA-759E470E9311}"/>
              </a:ext>
            </a:extLst>
          </p:cNvPr>
          <p:cNvSpPr/>
          <p:nvPr/>
        </p:nvSpPr>
        <p:spPr>
          <a:xfrm>
            <a:off x="4111422" y="740270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7074-26A7-4216-84CA-0B2CD507589C}"/>
              </a:ext>
            </a:extLst>
          </p:cNvPr>
          <p:cNvSpPr/>
          <p:nvPr/>
        </p:nvSpPr>
        <p:spPr>
          <a:xfrm>
            <a:off x="7032603" y="2901585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8780EE-C9B1-4B3B-AB06-37AE8731FD35}"/>
              </a:ext>
            </a:extLst>
          </p:cNvPr>
          <p:cNvSpPr/>
          <p:nvPr/>
        </p:nvSpPr>
        <p:spPr>
          <a:xfrm>
            <a:off x="7032599" y="4228019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836ACD-E770-437C-87EE-573FF469EC05}"/>
              </a:ext>
            </a:extLst>
          </p:cNvPr>
          <p:cNvSpPr/>
          <p:nvPr/>
        </p:nvSpPr>
        <p:spPr>
          <a:xfrm>
            <a:off x="7028902" y="557122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7DD639-C82F-4B16-A8B8-14136401463A}"/>
              </a:ext>
            </a:extLst>
          </p:cNvPr>
          <p:cNvSpPr/>
          <p:nvPr/>
        </p:nvSpPr>
        <p:spPr>
          <a:xfrm>
            <a:off x="7036303" y="2068923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87EA3F-1B60-42FD-BF02-26C8DC88B703}"/>
              </a:ext>
            </a:extLst>
          </p:cNvPr>
          <p:cNvSpPr/>
          <p:nvPr/>
        </p:nvSpPr>
        <p:spPr>
          <a:xfrm>
            <a:off x="7028902" y="3357381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B298B1-7DE5-4811-87FF-621356D954FE}"/>
              </a:ext>
            </a:extLst>
          </p:cNvPr>
          <p:cNvSpPr/>
          <p:nvPr/>
        </p:nvSpPr>
        <p:spPr>
          <a:xfrm>
            <a:off x="7025197" y="4681694"/>
            <a:ext cx="976887" cy="4484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2DCA24-7B4A-40CF-9547-34C904F577CC}"/>
              </a:ext>
            </a:extLst>
          </p:cNvPr>
          <p:cNvSpPr/>
          <p:nvPr/>
        </p:nvSpPr>
        <p:spPr>
          <a:xfrm>
            <a:off x="4869333" y="1798430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Node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8EC9BF-CC4B-4873-956C-05B4693EEA26}"/>
              </a:ext>
            </a:extLst>
          </p:cNvPr>
          <p:cNvSpPr/>
          <p:nvPr/>
        </p:nvSpPr>
        <p:spPr>
          <a:xfrm>
            <a:off x="3897798" y="1797548"/>
            <a:ext cx="944323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F8DBED-59AF-47B7-8AED-6A3AE60BF8EF}"/>
              </a:ext>
            </a:extLst>
          </p:cNvPr>
          <p:cNvSpPr/>
          <p:nvPr/>
        </p:nvSpPr>
        <p:spPr>
          <a:xfrm>
            <a:off x="9044687" y="740270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BFED5B-88B9-4B5E-827B-5D6578D3F117}"/>
              </a:ext>
            </a:extLst>
          </p:cNvPr>
          <p:cNvSpPr/>
          <p:nvPr/>
        </p:nvSpPr>
        <p:spPr>
          <a:xfrm>
            <a:off x="10271354" y="740270"/>
            <a:ext cx="1173944" cy="4892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Initially ‘0’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1844D95-ABB0-459C-AE63-2E00DE80F634}"/>
              </a:ext>
            </a:extLst>
          </p:cNvPr>
          <p:cNvSpPr/>
          <p:nvPr/>
        </p:nvSpPr>
        <p:spPr>
          <a:xfrm>
            <a:off x="9132263" y="769158"/>
            <a:ext cx="2278181" cy="715794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Max = 7</a:t>
            </a:r>
            <a:endParaRPr lang="en-IN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3541 L 3.95833E-6 0.1923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703 L -0.00078 0.1898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19537 L 3.95833E-6 0.383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8981 L -3.33333E-6 0.3807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38495 C 0.00117 0.45162 0.0013 0.51828 0.00169 0.5849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8078 L -0.00247 0.579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57939 L 0.10091 0.5800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0.58518 L 0.34336 0.0050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2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3287 L -0.00078 0.158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14 0.00162 C 0.3444 0.06435 0.34466 0.12685 0.34506 0.18981 " pathEditMode="relative" ptsTypes="AA">
                                      <p:cBhvr>
                                        <p:cTn id="1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5879 L -0.00078 0.3412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4 0.19259 L 0.34584 0.38518 " pathEditMode="relative" ptsTypes="AA">
                                      <p:cBhvr>
                                        <p:cTn id="1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34236 L -0.07994 0.34398 " pathEditMode="relative" ptsTypes="AA">
                                      <p:cBhvr>
                                        <p:cTn id="1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4 0.38518 L 0.34584 0.5824 " pathEditMode="relative" ptsTypes="AA">
                                      <p:cBhvr>
                                        <p:cTn id="1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7" grpId="0" animBg="1"/>
      <p:bldP spid="27" grpId="1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1380</Words>
  <Application>Microsoft Office PowerPoint</Application>
  <PresentationFormat>Widescreen</PresentationFormat>
  <Paragraphs>315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Purushotham M</dc:creator>
  <cp:lastModifiedBy>Anand S</cp:lastModifiedBy>
  <cp:revision>56</cp:revision>
  <dcterms:created xsi:type="dcterms:W3CDTF">2021-05-20T05:06:49Z</dcterms:created>
  <dcterms:modified xsi:type="dcterms:W3CDTF">2023-09-24T04:08:38Z</dcterms:modified>
</cp:coreProperties>
</file>