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532" r:id="rId2"/>
    <p:sldId id="533" r:id="rId3"/>
    <p:sldId id="534" r:id="rId4"/>
    <p:sldId id="536" r:id="rId5"/>
    <p:sldId id="538" r:id="rId6"/>
    <p:sldId id="539" r:id="rId7"/>
    <p:sldId id="540" r:id="rId8"/>
    <p:sldId id="542" r:id="rId9"/>
    <p:sldId id="543" r:id="rId10"/>
    <p:sldId id="544" r:id="rId11"/>
    <p:sldId id="545" r:id="rId12"/>
    <p:sldId id="546" r:id="rId13"/>
    <p:sldId id="547" r:id="rId14"/>
    <p:sldId id="549" r:id="rId15"/>
    <p:sldId id="54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8734E5-75A1-46CB-8163-BD7F77E1A2F5}" type="datetimeFigureOut">
              <a:rPr lang="en-IN" smtClean="0"/>
              <a:t>24-09-2023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E2F678-645B-4ABE-AE94-AA514D6CE37C}" type="slidenum">
              <a:rPr lang="en-IN" smtClean="0"/>
              <a:t>‹#›</a:t>
            </a:fld>
            <a:endParaRPr lang="en-IN"/>
          </a:p>
        </p:txBody>
      </p:sp>
    </p:spTree>
    <p:extLst>
      <p:ext uri="{BB962C8B-B14F-4D97-AF65-F5344CB8AC3E}">
        <p14:creationId xmlns:p14="http://schemas.microsoft.com/office/powerpoint/2010/main" val="2918277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10</a:t>
            </a:fld>
            <a:endParaRPr lang="en-US"/>
          </a:p>
        </p:txBody>
      </p:sp>
    </p:spTree>
    <p:extLst>
      <p:ext uri="{BB962C8B-B14F-4D97-AF65-F5344CB8AC3E}">
        <p14:creationId xmlns:p14="http://schemas.microsoft.com/office/powerpoint/2010/main" val="616331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spTree>
    <p:extLst>
      <p:ext uri="{BB962C8B-B14F-4D97-AF65-F5344CB8AC3E}">
        <p14:creationId xmlns:p14="http://schemas.microsoft.com/office/powerpoint/2010/main" val="39418130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12</a:t>
            </a:fld>
            <a:endParaRPr lang="en-US"/>
          </a:p>
        </p:txBody>
      </p:sp>
    </p:spTree>
    <p:extLst>
      <p:ext uri="{BB962C8B-B14F-4D97-AF65-F5344CB8AC3E}">
        <p14:creationId xmlns:p14="http://schemas.microsoft.com/office/powerpoint/2010/main" val="819099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spTree>
    <p:extLst>
      <p:ext uri="{BB962C8B-B14F-4D97-AF65-F5344CB8AC3E}">
        <p14:creationId xmlns:p14="http://schemas.microsoft.com/office/powerpoint/2010/main" val="4996388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spTree>
    <p:extLst>
      <p:ext uri="{BB962C8B-B14F-4D97-AF65-F5344CB8AC3E}">
        <p14:creationId xmlns:p14="http://schemas.microsoft.com/office/powerpoint/2010/main" val="17575984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15</a:t>
            </a:fld>
            <a:endParaRPr lang="en-US"/>
          </a:p>
        </p:txBody>
      </p:sp>
    </p:spTree>
    <p:extLst>
      <p:ext uri="{BB962C8B-B14F-4D97-AF65-F5344CB8AC3E}">
        <p14:creationId xmlns:p14="http://schemas.microsoft.com/office/powerpoint/2010/main" val="2340258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2086883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5</a:t>
            </a:fld>
            <a:endParaRPr lang="en-US"/>
          </a:p>
        </p:txBody>
      </p:sp>
    </p:spTree>
    <p:extLst>
      <p:ext uri="{BB962C8B-B14F-4D97-AF65-F5344CB8AC3E}">
        <p14:creationId xmlns:p14="http://schemas.microsoft.com/office/powerpoint/2010/main" val="151246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6</a:t>
            </a:fld>
            <a:endParaRPr lang="en-US"/>
          </a:p>
        </p:txBody>
      </p:sp>
    </p:spTree>
    <p:extLst>
      <p:ext uri="{BB962C8B-B14F-4D97-AF65-F5344CB8AC3E}">
        <p14:creationId xmlns:p14="http://schemas.microsoft.com/office/powerpoint/2010/main" val="1780392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extLst>
      <p:ext uri="{BB962C8B-B14F-4D97-AF65-F5344CB8AC3E}">
        <p14:creationId xmlns:p14="http://schemas.microsoft.com/office/powerpoint/2010/main" val="136188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3498695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9</a:t>
            </a:fld>
            <a:endParaRPr lang="en-US"/>
          </a:p>
        </p:txBody>
      </p:sp>
    </p:spTree>
    <p:extLst>
      <p:ext uri="{BB962C8B-B14F-4D97-AF65-F5344CB8AC3E}">
        <p14:creationId xmlns:p14="http://schemas.microsoft.com/office/powerpoint/2010/main" val="532727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7B4AF-8C2C-BB63-FA8D-CB14B8FE83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E135B28-967B-1B1E-E231-BE196A70F4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5EE52F8-1611-DFD5-F5AB-792652668062}"/>
              </a:ext>
            </a:extLst>
          </p:cNvPr>
          <p:cNvSpPr>
            <a:spLocks noGrp="1"/>
          </p:cNvSpPr>
          <p:nvPr>
            <p:ph type="dt" sz="half" idx="10"/>
          </p:nvPr>
        </p:nvSpPr>
        <p:spPr/>
        <p:txBody>
          <a:bodyPr/>
          <a:lstStyle/>
          <a:p>
            <a:fld id="{9599E81F-E754-4117-8890-C6DD01B80D93}" type="datetimeFigureOut">
              <a:rPr lang="en-IN" smtClean="0"/>
              <a:t>24-09-2023</a:t>
            </a:fld>
            <a:endParaRPr lang="en-IN"/>
          </a:p>
        </p:txBody>
      </p:sp>
      <p:sp>
        <p:nvSpPr>
          <p:cNvPr id="5" name="Footer Placeholder 4">
            <a:extLst>
              <a:ext uri="{FF2B5EF4-FFF2-40B4-BE49-F238E27FC236}">
                <a16:creationId xmlns:a16="http://schemas.microsoft.com/office/drawing/2014/main" id="{D44ECFDA-34CA-AFAF-DEA8-C593707294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DB7226-6FB4-C0BD-925F-183A3CF84E6E}"/>
              </a:ext>
            </a:extLst>
          </p:cNvPr>
          <p:cNvSpPr>
            <a:spLocks noGrp="1"/>
          </p:cNvSpPr>
          <p:nvPr>
            <p:ph type="sldNum" sz="quarter" idx="12"/>
          </p:nvPr>
        </p:nvSpPr>
        <p:spPr/>
        <p:txBody>
          <a:bodyPr/>
          <a:lstStyle/>
          <a:p>
            <a:fld id="{71EC66C3-E1F4-448D-8ECF-91ED3175FC90}" type="slidenum">
              <a:rPr lang="en-IN" smtClean="0"/>
              <a:t>‹#›</a:t>
            </a:fld>
            <a:endParaRPr lang="en-IN"/>
          </a:p>
        </p:txBody>
      </p:sp>
    </p:spTree>
    <p:extLst>
      <p:ext uri="{BB962C8B-B14F-4D97-AF65-F5344CB8AC3E}">
        <p14:creationId xmlns:p14="http://schemas.microsoft.com/office/powerpoint/2010/main" val="1129830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67402-FD20-75D0-BF61-DF3B790FE99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FD6262-E762-FA6D-B43A-4F12D0CBC8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FA7E24-7E2F-A3D6-6F7B-36888681AE64}"/>
              </a:ext>
            </a:extLst>
          </p:cNvPr>
          <p:cNvSpPr>
            <a:spLocks noGrp="1"/>
          </p:cNvSpPr>
          <p:nvPr>
            <p:ph type="dt" sz="half" idx="10"/>
          </p:nvPr>
        </p:nvSpPr>
        <p:spPr/>
        <p:txBody>
          <a:bodyPr/>
          <a:lstStyle/>
          <a:p>
            <a:fld id="{9599E81F-E754-4117-8890-C6DD01B80D93}" type="datetimeFigureOut">
              <a:rPr lang="en-IN" smtClean="0"/>
              <a:t>24-09-2023</a:t>
            </a:fld>
            <a:endParaRPr lang="en-IN"/>
          </a:p>
        </p:txBody>
      </p:sp>
      <p:sp>
        <p:nvSpPr>
          <p:cNvPr id="5" name="Footer Placeholder 4">
            <a:extLst>
              <a:ext uri="{FF2B5EF4-FFF2-40B4-BE49-F238E27FC236}">
                <a16:creationId xmlns:a16="http://schemas.microsoft.com/office/drawing/2014/main" id="{49B79670-8CBA-8C08-EFFA-CE2C6BB7CA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C2F3E9-991B-917A-A133-761AE8DB45DB}"/>
              </a:ext>
            </a:extLst>
          </p:cNvPr>
          <p:cNvSpPr>
            <a:spLocks noGrp="1"/>
          </p:cNvSpPr>
          <p:nvPr>
            <p:ph type="sldNum" sz="quarter" idx="12"/>
          </p:nvPr>
        </p:nvSpPr>
        <p:spPr/>
        <p:txBody>
          <a:bodyPr/>
          <a:lstStyle/>
          <a:p>
            <a:fld id="{71EC66C3-E1F4-448D-8ECF-91ED3175FC90}" type="slidenum">
              <a:rPr lang="en-IN" smtClean="0"/>
              <a:t>‹#›</a:t>
            </a:fld>
            <a:endParaRPr lang="en-IN"/>
          </a:p>
        </p:txBody>
      </p:sp>
    </p:spTree>
    <p:extLst>
      <p:ext uri="{BB962C8B-B14F-4D97-AF65-F5344CB8AC3E}">
        <p14:creationId xmlns:p14="http://schemas.microsoft.com/office/powerpoint/2010/main" val="4166077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FF41E3-87DC-7E2A-C135-5F780E5F0D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73A285-E52B-7B2C-EB6B-85C3775733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563DE3-B2C9-E408-2A04-25706DDFA4AB}"/>
              </a:ext>
            </a:extLst>
          </p:cNvPr>
          <p:cNvSpPr>
            <a:spLocks noGrp="1"/>
          </p:cNvSpPr>
          <p:nvPr>
            <p:ph type="dt" sz="half" idx="10"/>
          </p:nvPr>
        </p:nvSpPr>
        <p:spPr/>
        <p:txBody>
          <a:bodyPr/>
          <a:lstStyle/>
          <a:p>
            <a:fld id="{9599E81F-E754-4117-8890-C6DD01B80D93}" type="datetimeFigureOut">
              <a:rPr lang="en-IN" smtClean="0"/>
              <a:t>24-09-2023</a:t>
            </a:fld>
            <a:endParaRPr lang="en-IN"/>
          </a:p>
        </p:txBody>
      </p:sp>
      <p:sp>
        <p:nvSpPr>
          <p:cNvPr id="5" name="Footer Placeholder 4">
            <a:extLst>
              <a:ext uri="{FF2B5EF4-FFF2-40B4-BE49-F238E27FC236}">
                <a16:creationId xmlns:a16="http://schemas.microsoft.com/office/drawing/2014/main" id="{209EC08A-D53F-3350-8F79-E7BC12C882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F8B32F-C4C8-1D8D-C25A-20719A07E6D2}"/>
              </a:ext>
            </a:extLst>
          </p:cNvPr>
          <p:cNvSpPr>
            <a:spLocks noGrp="1"/>
          </p:cNvSpPr>
          <p:nvPr>
            <p:ph type="sldNum" sz="quarter" idx="12"/>
          </p:nvPr>
        </p:nvSpPr>
        <p:spPr/>
        <p:txBody>
          <a:bodyPr/>
          <a:lstStyle/>
          <a:p>
            <a:fld id="{71EC66C3-E1F4-448D-8ECF-91ED3175FC90}" type="slidenum">
              <a:rPr lang="en-IN" smtClean="0"/>
              <a:t>‹#›</a:t>
            </a:fld>
            <a:endParaRPr lang="en-IN"/>
          </a:p>
        </p:txBody>
      </p:sp>
    </p:spTree>
    <p:extLst>
      <p:ext uri="{BB962C8B-B14F-4D97-AF65-F5344CB8AC3E}">
        <p14:creationId xmlns:p14="http://schemas.microsoft.com/office/powerpoint/2010/main" val="641287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782BB-2ACE-4C09-31D3-41ED5838F9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C2233D-4B49-5D76-7569-8F85B2CF64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A1A9E3-D7DA-99DA-122E-D7BFF961AE2C}"/>
              </a:ext>
            </a:extLst>
          </p:cNvPr>
          <p:cNvSpPr>
            <a:spLocks noGrp="1"/>
          </p:cNvSpPr>
          <p:nvPr>
            <p:ph type="dt" sz="half" idx="10"/>
          </p:nvPr>
        </p:nvSpPr>
        <p:spPr/>
        <p:txBody>
          <a:bodyPr/>
          <a:lstStyle/>
          <a:p>
            <a:fld id="{9599E81F-E754-4117-8890-C6DD01B80D93}" type="datetimeFigureOut">
              <a:rPr lang="en-IN" smtClean="0"/>
              <a:t>24-09-2023</a:t>
            </a:fld>
            <a:endParaRPr lang="en-IN"/>
          </a:p>
        </p:txBody>
      </p:sp>
      <p:sp>
        <p:nvSpPr>
          <p:cNvPr id="5" name="Footer Placeholder 4">
            <a:extLst>
              <a:ext uri="{FF2B5EF4-FFF2-40B4-BE49-F238E27FC236}">
                <a16:creationId xmlns:a16="http://schemas.microsoft.com/office/drawing/2014/main" id="{1CE3ED50-0B2A-34FD-64CF-9EAA20134B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F5B933-1404-81E4-DDAE-205255ECD4CB}"/>
              </a:ext>
            </a:extLst>
          </p:cNvPr>
          <p:cNvSpPr>
            <a:spLocks noGrp="1"/>
          </p:cNvSpPr>
          <p:nvPr>
            <p:ph type="sldNum" sz="quarter" idx="12"/>
          </p:nvPr>
        </p:nvSpPr>
        <p:spPr/>
        <p:txBody>
          <a:bodyPr/>
          <a:lstStyle/>
          <a:p>
            <a:fld id="{71EC66C3-E1F4-448D-8ECF-91ED3175FC90}" type="slidenum">
              <a:rPr lang="en-IN" smtClean="0"/>
              <a:t>‹#›</a:t>
            </a:fld>
            <a:endParaRPr lang="en-IN"/>
          </a:p>
        </p:txBody>
      </p:sp>
    </p:spTree>
    <p:extLst>
      <p:ext uri="{BB962C8B-B14F-4D97-AF65-F5344CB8AC3E}">
        <p14:creationId xmlns:p14="http://schemas.microsoft.com/office/powerpoint/2010/main" val="3507830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2BF7C-4E7C-8ABC-DDDB-9557B7B1D3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8D546C5-EE18-C148-8975-F51BDD908B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933E40-ED89-CD71-BBA1-2C16165D1253}"/>
              </a:ext>
            </a:extLst>
          </p:cNvPr>
          <p:cNvSpPr>
            <a:spLocks noGrp="1"/>
          </p:cNvSpPr>
          <p:nvPr>
            <p:ph type="dt" sz="half" idx="10"/>
          </p:nvPr>
        </p:nvSpPr>
        <p:spPr/>
        <p:txBody>
          <a:bodyPr/>
          <a:lstStyle/>
          <a:p>
            <a:fld id="{9599E81F-E754-4117-8890-C6DD01B80D93}" type="datetimeFigureOut">
              <a:rPr lang="en-IN" smtClean="0"/>
              <a:t>24-09-2023</a:t>
            </a:fld>
            <a:endParaRPr lang="en-IN"/>
          </a:p>
        </p:txBody>
      </p:sp>
      <p:sp>
        <p:nvSpPr>
          <p:cNvPr id="5" name="Footer Placeholder 4">
            <a:extLst>
              <a:ext uri="{FF2B5EF4-FFF2-40B4-BE49-F238E27FC236}">
                <a16:creationId xmlns:a16="http://schemas.microsoft.com/office/drawing/2014/main" id="{18E348C7-6244-DFE9-610B-C3E32BB38D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633FE4-2411-4432-99BE-C49ABC5D6E07}"/>
              </a:ext>
            </a:extLst>
          </p:cNvPr>
          <p:cNvSpPr>
            <a:spLocks noGrp="1"/>
          </p:cNvSpPr>
          <p:nvPr>
            <p:ph type="sldNum" sz="quarter" idx="12"/>
          </p:nvPr>
        </p:nvSpPr>
        <p:spPr/>
        <p:txBody>
          <a:bodyPr/>
          <a:lstStyle/>
          <a:p>
            <a:fld id="{71EC66C3-E1F4-448D-8ECF-91ED3175FC90}" type="slidenum">
              <a:rPr lang="en-IN" smtClean="0"/>
              <a:t>‹#›</a:t>
            </a:fld>
            <a:endParaRPr lang="en-IN"/>
          </a:p>
        </p:txBody>
      </p:sp>
    </p:spTree>
    <p:extLst>
      <p:ext uri="{BB962C8B-B14F-4D97-AF65-F5344CB8AC3E}">
        <p14:creationId xmlns:p14="http://schemas.microsoft.com/office/powerpoint/2010/main" val="170526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01A14-1E32-BD46-96F1-26A9060A80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EDB9D5-EC20-5093-C128-11EA045952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5E17B54-C89C-7172-E4DF-EA77632B24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EF3034-0776-3254-CE2E-A2BCE3A2E567}"/>
              </a:ext>
            </a:extLst>
          </p:cNvPr>
          <p:cNvSpPr>
            <a:spLocks noGrp="1"/>
          </p:cNvSpPr>
          <p:nvPr>
            <p:ph type="dt" sz="half" idx="10"/>
          </p:nvPr>
        </p:nvSpPr>
        <p:spPr/>
        <p:txBody>
          <a:bodyPr/>
          <a:lstStyle/>
          <a:p>
            <a:fld id="{9599E81F-E754-4117-8890-C6DD01B80D93}" type="datetimeFigureOut">
              <a:rPr lang="en-IN" smtClean="0"/>
              <a:t>24-09-2023</a:t>
            </a:fld>
            <a:endParaRPr lang="en-IN"/>
          </a:p>
        </p:txBody>
      </p:sp>
      <p:sp>
        <p:nvSpPr>
          <p:cNvPr id="6" name="Footer Placeholder 5">
            <a:extLst>
              <a:ext uri="{FF2B5EF4-FFF2-40B4-BE49-F238E27FC236}">
                <a16:creationId xmlns:a16="http://schemas.microsoft.com/office/drawing/2014/main" id="{F0123681-363D-8873-63C6-53599B0170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A6A9B4-7914-0EF6-0585-97CFD56A44D8}"/>
              </a:ext>
            </a:extLst>
          </p:cNvPr>
          <p:cNvSpPr>
            <a:spLocks noGrp="1"/>
          </p:cNvSpPr>
          <p:nvPr>
            <p:ph type="sldNum" sz="quarter" idx="12"/>
          </p:nvPr>
        </p:nvSpPr>
        <p:spPr/>
        <p:txBody>
          <a:bodyPr/>
          <a:lstStyle/>
          <a:p>
            <a:fld id="{71EC66C3-E1F4-448D-8ECF-91ED3175FC90}" type="slidenum">
              <a:rPr lang="en-IN" smtClean="0"/>
              <a:t>‹#›</a:t>
            </a:fld>
            <a:endParaRPr lang="en-IN"/>
          </a:p>
        </p:txBody>
      </p:sp>
    </p:spTree>
    <p:extLst>
      <p:ext uri="{BB962C8B-B14F-4D97-AF65-F5344CB8AC3E}">
        <p14:creationId xmlns:p14="http://schemas.microsoft.com/office/powerpoint/2010/main" val="309426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F1F28-D1AC-22B3-6737-02D9E20EEC3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568BF3-0C3D-56CF-AAB7-C53B28F4A3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CF6003-FBC7-9B48-6969-666122EC30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D9ED594-FCE0-7076-CD8E-6EEA7C353D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50FE14-680F-E634-BFD6-845D1ACAAB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9BC945C-4A3F-DBA0-CF8A-9054030FE4A5}"/>
              </a:ext>
            </a:extLst>
          </p:cNvPr>
          <p:cNvSpPr>
            <a:spLocks noGrp="1"/>
          </p:cNvSpPr>
          <p:nvPr>
            <p:ph type="dt" sz="half" idx="10"/>
          </p:nvPr>
        </p:nvSpPr>
        <p:spPr/>
        <p:txBody>
          <a:bodyPr/>
          <a:lstStyle/>
          <a:p>
            <a:fld id="{9599E81F-E754-4117-8890-C6DD01B80D93}" type="datetimeFigureOut">
              <a:rPr lang="en-IN" smtClean="0"/>
              <a:t>24-09-2023</a:t>
            </a:fld>
            <a:endParaRPr lang="en-IN"/>
          </a:p>
        </p:txBody>
      </p:sp>
      <p:sp>
        <p:nvSpPr>
          <p:cNvPr id="8" name="Footer Placeholder 7">
            <a:extLst>
              <a:ext uri="{FF2B5EF4-FFF2-40B4-BE49-F238E27FC236}">
                <a16:creationId xmlns:a16="http://schemas.microsoft.com/office/drawing/2014/main" id="{7196DC3F-BDD8-A0C4-BC30-27BBB65B3E7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2A5905E-181D-ECC0-DDD5-A4764F63F2F9}"/>
              </a:ext>
            </a:extLst>
          </p:cNvPr>
          <p:cNvSpPr>
            <a:spLocks noGrp="1"/>
          </p:cNvSpPr>
          <p:nvPr>
            <p:ph type="sldNum" sz="quarter" idx="12"/>
          </p:nvPr>
        </p:nvSpPr>
        <p:spPr/>
        <p:txBody>
          <a:bodyPr/>
          <a:lstStyle/>
          <a:p>
            <a:fld id="{71EC66C3-E1F4-448D-8ECF-91ED3175FC90}" type="slidenum">
              <a:rPr lang="en-IN" smtClean="0"/>
              <a:t>‹#›</a:t>
            </a:fld>
            <a:endParaRPr lang="en-IN"/>
          </a:p>
        </p:txBody>
      </p:sp>
    </p:spTree>
    <p:extLst>
      <p:ext uri="{BB962C8B-B14F-4D97-AF65-F5344CB8AC3E}">
        <p14:creationId xmlns:p14="http://schemas.microsoft.com/office/powerpoint/2010/main" val="3933942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E3796-AE21-97C4-E9CF-A1ABC502332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316E84F-3DA4-4CE5-01D1-C55C0986071D}"/>
              </a:ext>
            </a:extLst>
          </p:cNvPr>
          <p:cNvSpPr>
            <a:spLocks noGrp="1"/>
          </p:cNvSpPr>
          <p:nvPr>
            <p:ph type="dt" sz="half" idx="10"/>
          </p:nvPr>
        </p:nvSpPr>
        <p:spPr/>
        <p:txBody>
          <a:bodyPr/>
          <a:lstStyle/>
          <a:p>
            <a:fld id="{9599E81F-E754-4117-8890-C6DD01B80D93}" type="datetimeFigureOut">
              <a:rPr lang="en-IN" smtClean="0"/>
              <a:t>24-09-2023</a:t>
            </a:fld>
            <a:endParaRPr lang="en-IN"/>
          </a:p>
        </p:txBody>
      </p:sp>
      <p:sp>
        <p:nvSpPr>
          <p:cNvPr id="4" name="Footer Placeholder 3">
            <a:extLst>
              <a:ext uri="{FF2B5EF4-FFF2-40B4-BE49-F238E27FC236}">
                <a16:creationId xmlns:a16="http://schemas.microsoft.com/office/drawing/2014/main" id="{C9CA1E50-198B-CB1C-BAFE-07FA9042EC3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7ED688E-A4F4-F8BF-DE61-ADC82DD86B2E}"/>
              </a:ext>
            </a:extLst>
          </p:cNvPr>
          <p:cNvSpPr>
            <a:spLocks noGrp="1"/>
          </p:cNvSpPr>
          <p:nvPr>
            <p:ph type="sldNum" sz="quarter" idx="12"/>
          </p:nvPr>
        </p:nvSpPr>
        <p:spPr/>
        <p:txBody>
          <a:bodyPr/>
          <a:lstStyle/>
          <a:p>
            <a:fld id="{71EC66C3-E1F4-448D-8ECF-91ED3175FC90}" type="slidenum">
              <a:rPr lang="en-IN" smtClean="0"/>
              <a:t>‹#›</a:t>
            </a:fld>
            <a:endParaRPr lang="en-IN"/>
          </a:p>
        </p:txBody>
      </p:sp>
    </p:spTree>
    <p:extLst>
      <p:ext uri="{BB962C8B-B14F-4D97-AF65-F5344CB8AC3E}">
        <p14:creationId xmlns:p14="http://schemas.microsoft.com/office/powerpoint/2010/main" val="2539177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BFB570-6DCC-754A-107C-E24424CA2B8C}"/>
              </a:ext>
            </a:extLst>
          </p:cNvPr>
          <p:cNvSpPr>
            <a:spLocks noGrp="1"/>
          </p:cNvSpPr>
          <p:nvPr>
            <p:ph type="dt" sz="half" idx="10"/>
          </p:nvPr>
        </p:nvSpPr>
        <p:spPr/>
        <p:txBody>
          <a:bodyPr/>
          <a:lstStyle/>
          <a:p>
            <a:fld id="{9599E81F-E754-4117-8890-C6DD01B80D93}" type="datetimeFigureOut">
              <a:rPr lang="en-IN" smtClean="0"/>
              <a:t>24-09-2023</a:t>
            </a:fld>
            <a:endParaRPr lang="en-IN"/>
          </a:p>
        </p:txBody>
      </p:sp>
      <p:sp>
        <p:nvSpPr>
          <p:cNvPr id="3" name="Footer Placeholder 2">
            <a:extLst>
              <a:ext uri="{FF2B5EF4-FFF2-40B4-BE49-F238E27FC236}">
                <a16:creationId xmlns:a16="http://schemas.microsoft.com/office/drawing/2014/main" id="{C3A2323B-9F61-244E-BE7B-A84BE6F3199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F344249-5FBC-E7D5-CC6B-F735B9F78C06}"/>
              </a:ext>
            </a:extLst>
          </p:cNvPr>
          <p:cNvSpPr>
            <a:spLocks noGrp="1"/>
          </p:cNvSpPr>
          <p:nvPr>
            <p:ph type="sldNum" sz="quarter" idx="12"/>
          </p:nvPr>
        </p:nvSpPr>
        <p:spPr/>
        <p:txBody>
          <a:bodyPr/>
          <a:lstStyle/>
          <a:p>
            <a:fld id="{71EC66C3-E1F4-448D-8ECF-91ED3175FC90}" type="slidenum">
              <a:rPr lang="en-IN" smtClean="0"/>
              <a:t>‹#›</a:t>
            </a:fld>
            <a:endParaRPr lang="en-IN"/>
          </a:p>
        </p:txBody>
      </p:sp>
    </p:spTree>
    <p:extLst>
      <p:ext uri="{BB962C8B-B14F-4D97-AF65-F5344CB8AC3E}">
        <p14:creationId xmlns:p14="http://schemas.microsoft.com/office/powerpoint/2010/main" val="183066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FF24-77AD-5CA0-DED1-0ED53F7AB8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CF859F7-B95B-10BA-8D93-1B7E629783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3EE459B-5A45-B34C-CEE4-FC6A7C8FF1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B8B47E-5A1A-8C4A-73B8-261AD3944116}"/>
              </a:ext>
            </a:extLst>
          </p:cNvPr>
          <p:cNvSpPr>
            <a:spLocks noGrp="1"/>
          </p:cNvSpPr>
          <p:nvPr>
            <p:ph type="dt" sz="half" idx="10"/>
          </p:nvPr>
        </p:nvSpPr>
        <p:spPr/>
        <p:txBody>
          <a:bodyPr/>
          <a:lstStyle/>
          <a:p>
            <a:fld id="{9599E81F-E754-4117-8890-C6DD01B80D93}" type="datetimeFigureOut">
              <a:rPr lang="en-IN" smtClean="0"/>
              <a:t>24-09-2023</a:t>
            </a:fld>
            <a:endParaRPr lang="en-IN"/>
          </a:p>
        </p:txBody>
      </p:sp>
      <p:sp>
        <p:nvSpPr>
          <p:cNvPr id="6" name="Footer Placeholder 5">
            <a:extLst>
              <a:ext uri="{FF2B5EF4-FFF2-40B4-BE49-F238E27FC236}">
                <a16:creationId xmlns:a16="http://schemas.microsoft.com/office/drawing/2014/main" id="{14587DA2-D8F9-6F71-CD32-A01B8C8261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ADF275-6392-A27C-FE9C-C7EAF6315C06}"/>
              </a:ext>
            </a:extLst>
          </p:cNvPr>
          <p:cNvSpPr>
            <a:spLocks noGrp="1"/>
          </p:cNvSpPr>
          <p:nvPr>
            <p:ph type="sldNum" sz="quarter" idx="12"/>
          </p:nvPr>
        </p:nvSpPr>
        <p:spPr/>
        <p:txBody>
          <a:bodyPr/>
          <a:lstStyle/>
          <a:p>
            <a:fld id="{71EC66C3-E1F4-448D-8ECF-91ED3175FC90}" type="slidenum">
              <a:rPr lang="en-IN" smtClean="0"/>
              <a:t>‹#›</a:t>
            </a:fld>
            <a:endParaRPr lang="en-IN"/>
          </a:p>
        </p:txBody>
      </p:sp>
    </p:spTree>
    <p:extLst>
      <p:ext uri="{BB962C8B-B14F-4D97-AF65-F5344CB8AC3E}">
        <p14:creationId xmlns:p14="http://schemas.microsoft.com/office/powerpoint/2010/main" val="3856939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F3045-A68B-D815-392A-FC9F797AC8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3E796F2-CB26-8C43-DA76-7716A80B0A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0A99ACB-7F34-983D-9329-504BD7FF1C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EC0382-F788-2767-774F-1A0213E409DE}"/>
              </a:ext>
            </a:extLst>
          </p:cNvPr>
          <p:cNvSpPr>
            <a:spLocks noGrp="1"/>
          </p:cNvSpPr>
          <p:nvPr>
            <p:ph type="dt" sz="half" idx="10"/>
          </p:nvPr>
        </p:nvSpPr>
        <p:spPr/>
        <p:txBody>
          <a:bodyPr/>
          <a:lstStyle/>
          <a:p>
            <a:fld id="{9599E81F-E754-4117-8890-C6DD01B80D93}" type="datetimeFigureOut">
              <a:rPr lang="en-IN" smtClean="0"/>
              <a:t>24-09-2023</a:t>
            </a:fld>
            <a:endParaRPr lang="en-IN"/>
          </a:p>
        </p:txBody>
      </p:sp>
      <p:sp>
        <p:nvSpPr>
          <p:cNvPr id="6" name="Footer Placeholder 5">
            <a:extLst>
              <a:ext uri="{FF2B5EF4-FFF2-40B4-BE49-F238E27FC236}">
                <a16:creationId xmlns:a16="http://schemas.microsoft.com/office/drawing/2014/main" id="{3EDC2D89-B836-3B06-FE5B-2E361ADD79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EAAD72-0977-6A8F-4521-2E254E0BEC9F}"/>
              </a:ext>
            </a:extLst>
          </p:cNvPr>
          <p:cNvSpPr>
            <a:spLocks noGrp="1"/>
          </p:cNvSpPr>
          <p:nvPr>
            <p:ph type="sldNum" sz="quarter" idx="12"/>
          </p:nvPr>
        </p:nvSpPr>
        <p:spPr/>
        <p:txBody>
          <a:bodyPr/>
          <a:lstStyle/>
          <a:p>
            <a:fld id="{71EC66C3-E1F4-448D-8ECF-91ED3175FC90}" type="slidenum">
              <a:rPr lang="en-IN" smtClean="0"/>
              <a:t>‹#›</a:t>
            </a:fld>
            <a:endParaRPr lang="en-IN"/>
          </a:p>
        </p:txBody>
      </p:sp>
    </p:spTree>
    <p:extLst>
      <p:ext uri="{BB962C8B-B14F-4D97-AF65-F5344CB8AC3E}">
        <p14:creationId xmlns:p14="http://schemas.microsoft.com/office/powerpoint/2010/main" val="3905235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54AE2-B5F5-EA52-5E39-F401FFAB43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9AF405-1583-4926-F64C-B98ACD8188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53E023-692A-3C2E-EED5-90A2FCADDB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99E81F-E754-4117-8890-C6DD01B80D93}" type="datetimeFigureOut">
              <a:rPr lang="en-IN" smtClean="0"/>
              <a:t>24-09-2023</a:t>
            </a:fld>
            <a:endParaRPr lang="en-IN"/>
          </a:p>
        </p:txBody>
      </p:sp>
      <p:sp>
        <p:nvSpPr>
          <p:cNvPr id="5" name="Footer Placeholder 4">
            <a:extLst>
              <a:ext uri="{FF2B5EF4-FFF2-40B4-BE49-F238E27FC236}">
                <a16:creationId xmlns:a16="http://schemas.microsoft.com/office/drawing/2014/main" id="{C788E453-C80E-A825-D93D-814560CA45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919C62D-A4AF-E0D9-F859-4F505760A9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EC66C3-E1F4-448D-8ECF-91ED3175FC90}" type="slidenum">
              <a:rPr lang="en-IN" smtClean="0"/>
              <a:t>‹#›</a:t>
            </a:fld>
            <a:endParaRPr lang="en-IN"/>
          </a:p>
        </p:txBody>
      </p:sp>
    </p:spTree>
    <p:extLst>
      <p:ext uri="{BB962C8B-B14F-4D97-AF65-F5344CB8AC3E}">
        <p14:creationId xmlns:p14="http://schemas.microsoft.com/office/powerpoint/2010/main" val="2426724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7"/>
          <p:cNvSpPr txBox="1"/>
          <p:nvPr/>
        </p:nvSpPr>
        <p:spPr>
          <a:xfrm>
            <a:off x="598715" y="1156906"/>
            <a:ext cx="10493355" cy="5632311"/>
          </a:xfrm>
          <a:prstGeom prst="rect">
            <a:avLst/>
          </a:prstGeom>
          <a:noFill/>
        </p:spPr>
        <p:txBody>
          <a:bodyPr wrap="square" rtlCol="0">
            <a:spAutoFit/>
          </a:bodyPr>
          <a:lstStyle/>
          <a:p>
            <a:r>
              <a:rPr lang="en-US" sz="2000" b="0" i="0" dirty="0">
                <a:solidFill>
                  <a:srgbClr val="000000"/>
                </a:solidFill>
                <a:effectLst/>
                <a:latin typeface="Nunito Sans" pitchFamily="2" charset="0"/>
              </a:rPr>
              <a:t>Josh went to the market to buy N apples. He found two shops, shop A and B, where apples were being sold in lots. He can buy any number of the complete lot(s) but not loose apples. He is confused with the price and wants you to figure out the minimum cost to buy exactly N apples. Write an algorithm for Josh to calculate the minimum cost to buy exactly N apples.</a:t>
            </a:r>
          </a:p>
          <a:p>
            <a:endParaRPr lang="en-US" sz="2000" b="0" i="0" dirty="0">
              <a:solidFill>
                <a:srgbClr val="000000"/>
              </a:solidFill>
              <a:effectLst/>
              <a:latin typeface="Nunito Sans" pitchFamily="2" charset="0"/>
            </a:endParaRPr>
          </a:p>
          <a:p>
            <a:pPr algn="l"/>
            <a:r>
              <a:rPr lang="en-US" sz="2000" b="1" i="0" dirty="0">
                <a:solidFill>
                  <a:srgbClr val="000000"/>
                </a:solidFill>
                <a:effectLst/>
                <a:latin typeface="Nunito Sans" pitchFamily="2" charset="0"/>
              </a:rPr>
              <a:t>Input Format:</a:t>
            </a:r>
            <a:endParaRPr lang="en-US" sz="2000" b="0" i="0" dirty="0">
              <a:solidFill>
                <a:srgbClr val="000000"/>
              </a:solidFill>
              <a:effectLst/>
              <a:latin typeface="Nunito Sans" pitchFamily="2" charset="0"/>
            </a:endParaRPr>
          </a:p>
          <a:p>
            <a:pPr algn="l"/>
            <a:r>
              <a:rPr lang="en-US" sz="2000" b="0" i="0" dirty="0">
                <a:solidFill>
                  <a:srgbClr val="000000"/>
                </a:solidFill>
                <a:effectLst/>
                <a:latin typeface="Nunito Sans" pitchFamily="2" charset="0"/>
              </a:rPr>
              <a:t>The first line of the input consists of an integer – N, representing the total number of apples that Josh wants to buy.</a:t>
            </a:r>
          </a:p>
          <a:p>
            <a:pPr algn="l"/>
            <a:r>
              <a:rPr lang="en-US" sz="2000" b="0" i="0" dirty="0">
                <a:solidFill>
                  <a:srgbClr val="000000"/>
                </a:solidFill>
                <a:effectLst/>
                <a:latin typeface="Nunito Sans" pitchFamily="2" charset="0"/>
              </a:rPr>
              <a:t>The second line consists of two space-separated positive integers – M1 and P1, representing the number of apples in a lot and the lot’s price at shop A, respectively.</a:t>
            </a:r>
          </a:p>
          <a:p>
            <a:pPr algn="l"/>
            <a:r>
              <a:rPr lang="en-US" sz="2000" b="0" i="0" dirty="0">
                <a:solidFill>
                  <a:srgbClr val="000000"/>
                </a:solidFill>
                <a:effectLst/>
                <a:latin typeface="Nunito Sans" pitchFamily="2" charset="0"/>
              </a:rPr>
              <a:t>The third line consists of two space-separated positive integers-M2 and P2, representing the number of apples in a lot’s price at shop B, respectively.</a:t>
            </a:r>
          </a:p>
          <a:p>
            <a:pPr algn="l"/>
            <a:endParaRPr lang="en-US" sz="2000" b="0" i="0" dirty="0">
              <a:solidFill>
                <a:srgbClr val="000000"/>
              </a:solidFill>
              <a:effectLst/>
              <a:latin typeface="Nunito Sans" pitchFamily="2" charset="0"/>
            </a:endParaRPr>
          </a:p>
          <a:p>
            <a:pPr algn="l"/>
            <a:r>
              <a:rPr lang="en-US" sz="2000" b="1" i="0" dirty="0">
                <a:solidFill>
                  <a:srgbClr val="000000"/>
                </a:solidFill>
                <a:effectLst/>
                <a:latin typeface="Nunito Sans" pitchFamily="2" charset="0"/>
              </a:rPr>
              <a:t>Output Format:</a:t>
            </a:r>
            <a:endParaRPr lang="en-US" sz="2000" b="0" i="0" dirty="0">
              <a:solidFill>
                <a:srgbClr val="000000"/>
              </a:solidFill>
              <a:effectLst/>
              <a:latin typeface="Nunito Sans" pitchFamily="2" charset="0"/>
            </a:endParaRPr>
          </a:p>
          <a:p>
            <a:pPr algn="l"/>
            <a:r>
              <a:rPr lang="en-US" sz="2000" b="0" i="0" dirty="0">
                <a:solidFill>
                  <a:srgbClr val="000000"/>
                </a:solidFill>
                <a:effectLst/>
                <a:latin typeface="Nunito Sans" pitchFamily="2" charset="0"/>
              </a:rPr>
              <a:t>Print a positive integer representing the minimum price at which Josh can buy the apples.</a:t>
            </a:r>
          </a:p>
          <a:p>
            <a:pPr algn="l"/>
            <a:endParaRPr lang="en-US" sz="2000" b="0" i="0" dirty="0">
              <a:solidFill>
                <a:srgbClr val="000000"/>
              </a:solidFill>
              <a:effectLst/>
              <a:latin typeface="Nunito Sans" pitchFamily="2" charset="0"/>
            </a:endParaRPr>
          </a:p>
          <a:p>
            <a:endParaRPr lang="en-US" sz="2000" dirty="0">
              <a:latin typeface="Nunito Sans"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max</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if</a:t>
            </a:r>
            <a:r>
              <a:rPr lang="en-IN" sz="2000" b="0" dirty="0">
                <a:solidFill>
                  <a:srgbClr val="DCDCDC"/>
                </a:solidFill>
                <a:effectLst/>
                <a:latin typeface="Consolas" panose="020B0609020204030204" pitchFamily="49" charset="0"/>
              </a:rPr>
              <a:t>(</a:t>
            </a:r>
            <a:r>
              <a:rPr lang="en-IN" sz="2000" b="0" dirty="0">
                <a:solidFill>
                  <a:srgbClr val="B5CEA8"/>
                </a:solidFill>
                <a:effectLst/>
                <a:latin typeface="Consolas" panose="020B0609020204030204" pitchFamily="49" charset="0"/>
              </a:rPr>
              <a:t>1</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findMaxInTreeWrapper</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root</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&amp;</a:t>
            </a:r>
            <a:r>
              <a:rPr lang="en-IN" sz="2000" b="0" dirty="0">
                <a:solidFill>
                  <a:srgbClr val="D4D4D4"/>
                </a:solidFill>
                <a:effectLst/>
                <a:latin typeface="Consolas" panose="020B0609020204030204" pitchFamily="49" charset="0"/>
              </a:rPr>
              <a:t>max</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printf</a:t>
            </a:r>
            <a:r>
              <a:rPr lang="en-IN" sz="2000" b="0" dirty="0">
                <a:solidFill>
                  <a:srgbClr val="DCDCDC"/>
                </a:solidFill>
                <a:effectLst/>
                <a:latin typeface="Consolas" panose="020B0609020204030204" pitchFamily="49" charset="0"/>
              </a:rPr>
              <a:t>(</a:t>
            </a:r>
            <a:r>
              <a:rPr lang="en-IN" sz="2000" b="0" dirty="0">
                <a:solidFill>
                  <a:srgbClr val="CE9178"/>
                </a:solidFill>
                <a:effectLst/>
                <a:latin typeface="Consolas" panose="020B0609020204030204" pitchFamily="49" charset="0"/>
              </a:rPr>
              <a:t>"%</a:t>
            </a:r>
            <a:r>
              <a:rPr lang="en-IN" sz="2000" b="0" dirty="0" err="1">
                <a:solidFill>
                  <a:srgbClr val="CE9178"/>
                </a:solidFill>
                <a:effectLst/>
                <a:latin typeface="Consolas" panose="020B0609020204030204" pitchFamily="49" charset="0"/>
              </a:rPr>
              <a:t>d"</a:t>
            </a:r>
            <a:r>
              <a:rPr lang="en-IN" sz="2000" b="0" dirty="0" err="1">
                <a:solidFill>
                  <a:srgbClr val="DCDCDC"/>
                </a:solidFill>
                <a:effectLst/>
                <a:latin typeface="Consolas" panose="020B0609020204030204" pitchFamily="49" charset="0"/>
              </a:rPr>
              <a:t>,</a:t>
            </a:r>
            <a:r>
              <a:rPr lang="en-IN" sz="2000" b="0" dirty="0" err="1">
                <a:solidFill>
                  <a:srgbClr val="D4D4D4"/>
                </a:solidFill>
                <a:effectLst/>
                <a:latin typeface="Consolas" panose="020B0609020204030204" pitchFamily="49" charset="0"/>
              </a:rPr>
              <a:t>max</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return</a:t>
            </a:r>
            <a:r>
              <a:rPr lang="en-IN" sz="2000" b="0" dirty="0">
                <a:solidFill>
                  <a:srgbClr val="D4D4D4"/>
                </a:solidFill>
                <a:effectLst/>
                <a:latin typeface="Consolas" panose="020B0609020204030204" pitchFamily="49" charset="0"/>
              </a:rPr>
              <a:t> </a:t>
            </a:r>
            <a:r>
              <a:rPr lang="en-IN" sz="2000" b="0" dirty="0">
                <a:solidFill>
                  <a:srgbClr val="B5CEA8"/>
                </a:solidFill>
                <a:effectLst/>
                <a:latin typeface="Consolas" panose="020B0609020204030204" pitchFamily="49" charset="0"/>
              </a:rPr>
              <a:t>0</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spTree>
    <p:extLst>
      <p:ext uri="{BB962C8B-B14F-4D97-AF65-F5344CB8AC3E}">
        <p14:creationId xmlns:p14="http://schemas.microsoft.com/office/powerpoint/2010/main" val="1450709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7"/>
          <p:cNvSpPr txBox="1"/>
          <p:nvPr/>
        </p:nvSpPr>
        <p:spPr>
          <a:xfrm>
            <a:off x="598715" y="1156906"/>
            <a:ext cx="10493355" cy="4401205"/>
          </a:xfrm>
          <a:prstGeom prst="rect">
            <a:avLst/>
          </a:prstGeom>
          <a:noFill/>
        </p:spPr>
        <p:txBody>
          <a:bodyPr wrap="square" rtlCol="0">
            <a:spAutoFit/>
          </a:bodyPr>
          <a:lstStyle/>
          <a:p>
            <a:pPr algn="l"/>
            <a:r>
              <a:rPr lang="en-US" sz="2000" b="0" i="0" dirty="0">
                <a:effectLst/>
                <a:latin typeface="Lato" panose="020F0502020204030203" pitchFamily="34" charset="0"/>
              </a:rPr>
              <a:t>Write a program to decode the given string.</a:t>
            </a:r>
          </a:p>
          <a:p>
            <a:pPr algn="l"/>
            <a:endParaRPr lang="en-US" sz="2000" b="0" i="0" dirty="0">
              <a:effectLst/>
              <a:latin typeface="Lato" panose="020F0502020204030203" pitchFamily="34" charset="0"/>
            </a:endParaRPr>
          </a:p>
          <a:p>
            <a:pPr algn="l"/>
            <a:r>
              <a:rPr lang="en-US" sz="2000" b="1" i="0" dirty="0">
                <a:effectLst/>
                <a:latin typeface="Lato" panose="020F0502020204030203" pitchFamily="34" charset="0"/>
              </a:rPr>
              <a:t>Input Format:</a:t>
            </a:r>
            <a:endParaRPr lang="en-US" sz="2000" b="0" i="0" dirty="0">
              <a:effectLst/>
              <a:latin typeface="Lato" panose="020F0502020204030203" pitchFamily="34" charset="0"/>
            </a:endParaRPr>
          </a:p>
          <a:p>
            <a:pPr algn="l"/>
            <a:r>
              <a:rPr lang="en-US" sz="2000" b="0" i="0" dirty="0">
                <a:effectLst/>
                <a:latin typeface="Lato" panose="020F0502020204030203" pitchFamily="34" charset="0"/>
              </a:rPr>
              <a:t>Input consists of String</a:t>
            </a:r>
          </a:p>
          <a:p>
            <a:pPr algn="l"/>
            <a:endParaRPr lang="en-US" sz="2000" b="1" i="0" dirty="0">
              <a:effectLst/>
              <a:latin typeface="Lato" panose="020F0502020204030203" pitchFamily="34" charset="0"/>
            </a:endParaRPr>
          </a:p>
          <a:p>
            <a:pPr algn="l"/>
            <a:r>
              <a:rPr lang="en-US" sz="2000" b="1" i="0" dirty="0">
                <a:effectLst/>
                <a:latin typeface="Lato" panose="020F0502020204030203" pitchFamily="34" charset="0"/>
              </a:rPr>
              <a:t>Output Format:</a:t>
            </a:r>
            <a:endParaRPr lang="en-US" sz="2000" b="0" i="0" dirty="0">
              <a:effectLst/>
              <a:latin typeface="Lato" panose="020F0502020204030203" pitchFamily="34" charset="0"/>
            </a:endParaRPr>
          </a:p>
          <a:p>
            <a:pPr algn="l"/>
            <a:r>
              <a:rPr lang="en-US" sz="2000" b="0" i="0" dirty="0">
                <a:effectLst/>
                <a:latin typeface="Lato" panose="020F0502020204030203" pitchFamily="34" charset="0"/>
              </a:rPr>
              <a:t>Output consists </a:t>
            </a:r>
            <a:r>
              <a:rPr lang="en-US" sz="2000" b="0" i="0" dirty="0" err="1">
                <a:effectLst/>
                <a:latin typeface="Lato" panose="020F0502020204030203" pitchFamily="34" charset="0"/>
              </a:rPr>
              <a:t>ofString</a:t>
            </a:r>
            <a:endParaRPr lang="en-US" sz="2000" b="0" i="0" dirty="0">
              <a:effectLst/>
              <a:latin typeface="Lato" panose="020F0502020204030203" pitchFamily="34" charset="0"/>
            </a:endParaRPr>
          </a:p>
          <a:p>
            <a:pPr algn="l"/>
            <a:endParaRPr lang="en-US" sz="2000" b="1" i="0" dirty="0">
              <a:effectLst/>
              <a:latin typeface="Lato" panose="020F0502020204030203" pitchFamily="34" charset="0"/>
            </a:endParaRPr>
          </a:p>
          <a:p>
            <a:pPr algn="l"/>
            <a:r>
              <a:rPr lang="en-US" sz="2000" b="1" i="0" dirty="0">
                <a:effectLst/>
                <a:latin typeface="Lato" panose="020F0502020204030203" pitchFamily="34" charset="0"/>
              </a:rPr>
              <a:t>Sample Input:</a:t>
            </a:r>
            <a:endParaRPr lang="en-US" sz="2000" b="0" i="0" dirty="0">
              <a:effectLst/>
              <a:latin typeface="Lato" panose="020F0502020204030203" pitchFamily="34" charset="0"/>
            </a:endParaRPr>
          </a:p>
          <a:p>
            <a:pPr algn="l"/>
            <a:r>
              <a:rPr lang="en-US" sz="2000" b="0" i="0" dirty="0">
                <a:effectLst/>
                <a:latin typeface="Lato" panose="020F0502020204030203" pitchFamily="34" charset="0"/>
              </a:rPr>
              <a:t>i2n3s4t3a2</a:t>
            </a:r>
          </a:p>
          <a:p>
            <a:pPr algn="l"/>
            <a:endParaRPr lang="en-US" sz="2000" b="1" i="0" dirty="0">
              <a:effectLst/>
              <a:latin typeface="Lato" panose="020F0502020204030203" pitchFamily="34" charset="0"/>
            </a:endParaRPr>
          </a:p>
          <a:p>
            <a:pPr algn="l"/>
            <a:r>
              <a:rPr lang="en-US" sz="2000" b="1" i="0" dirty="0">
                <a:effectLst/>
                <a:latin typeface="Lato" panose="020F0502020204030203" pitchFamily="34" charset="0"/>
              </a:rPr>
              <a:t>Sample Output:</a:t>
            </a:r>
            <a:endParaRPr lang="en-US" sz="2000" b="0" i="0" dirty="0">
              <a:effectLst/>
              <a:latin typeface="Lato" panose="020F0502020204030203" pitchFamily="34" charset="0"/>
            </a:endParaRPr>
          </a:p>
          <a:p>
            <a:pPr algn="l"/>
            <a:r>
              <a:rPr lang="en-US" sz="2000" b="0" i="0" dirty="0" err="1">
                <a:effectLst/>
                <a:latin typeface="Lato" panose="020F0502020204030203" pitchFamily="34" charset="0"/>
              </a:rPr>
              <a:t>iinnnsssstttaa</a:t>
            </a:r>
            <a:endParaRPr lang="en-US" sz="2000" b="0" i="0" dirty="0">
              <a:effectLst/>
              <a:latin typeface="Lato" panose="020F0502020204030203" pitchFamily="34" charset="0"/>
            </a:endParaRPr>
          </a:p>
          <a:p>
            <a:endParaRPr lang="en-US" sz="2000" dirty="0">
              <a:latin typeface="Nunito Sans" pitchFamily="2" charset="0"/>
            </a:endParaRPr>
          </a:p>
        </p:txBody>
      </p:sp>
    </p:spTree>
    <p:extLst>
      <p:ext uri="{BB962C8B-B14F-4D97-AF65-F5344CB8AC3E}">
        <p14:creationId xmlns:p14="http://schemas.microsoft.com/office/powerpoint/2010/main" val="1423813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IN" sz="2000" b="0" dirty="0">
                <a:solidFill>
                  <a:srgbClr val="569CD6"/>
                </a:solidFill>
                <a:effectLst/>
                <a:latin typeface="Consolas" panose="020B0609020204030204" pitchFamily="49" charset="0"/>
              </a:rPr>
              <a:t>#include&lt;</a:t>
            </a:r>
            <a:r>
              <a:rPr lang="en-IN" sz="2000" b="0" dirty="0">
                <a:solidFill>
                  <a:srgbClr val="CE9178"/>
                </a:solidFill>
                <a:effectLst/>
                <a:latin typeface="Consolas" panose="020B0609020204030204" pitchFamily="49" charset="0"/>
              </a:rPr>
              <a:t>stdio.h</a:t>
            </a:r>
            <a:r>
              <a:rPr lang="en-IN" sz="2000" b="0" dirty="0">
                <a:solidFill>
                  <a:srgbClr val="569CD6"/>
                </a:solidFill>
                <a:effectLst/>
                <a:latin typeface="Consolas" panose="020B0609020204030204" pitchFamily="49" charset="0"/>
              </a:rPr>
              <a:t>&gt;</a:t>
            </a:r>
            <a:endParaRPr lang="en-IN" sz="2000" b="0" dirty="0">
              <a:solidFill>
                <a:srgbClr val="D4D4D4"/>
              </a:solidFill>
              <a:effectLst/>
              <a:latin typeface="Consolas" panose="020B0609020204030204" pitchFamily="49" charset="0"/>
            </a:endParaRPr>
          </a:p>
          <a:p>
            <a:r>
              <a:rPr lang="en-IN" sz="2000" b="0" dirty="0">
                <a:solidFill>
                  <a:srgbClr val="569CD6"/>
                </a:solidFill>
                <a:effectLst/>
                <a:latin typeface="Consolas" panose="020B0609020204030204" pitchFamily="49" charset="0"/>
              </a:rPr>
              <a:t>#include&lt;</a:t>
            </a:r>
            <a:r>
              <a:rPr lang="en-IN" sz="2000" b="0" dirty="0">
                <a:solidFill>
                  <a:srgbClr val="CE9178"/>
                </a:solidFill>
                <a:effectLst/>
                <a:latin typeface="Consolas" panose="020B0609020204030204" pitchFamily="49" charset="0"/>
              </a:rPr>
              <a:t>string.h</a:t>
            </a:r>
            <a:r>
              <a:rPr lang="en-IN" sz="2000" b="0" dirty="0">
                <a:solidFill>
                  <a:srgbClr val="569CD6"/>
                </a:solidFill>
                <a:effectLst/>
                <a:latin typeface="Consolas" panose="020B0609020204030204" pitchFamily="49" charset="0"/>
              </a:rPr>
              <a:t>&gt;</a:t>
            </a:r>
            <a:endParaRPr lang="en-IN" sz="2000" b="0" dirty="0">
              <a:solidFill>
                <a:srgbClr val="D4D4D4"/>
              </a:solidFill>
              <a:effectLst/>
              <a:latin typeface="Consolas" panose="020B0609020204030204" pitchFamily="49" charset="0"/>
            </a:endParaRPr>
          </a:p>
          <a:p>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main</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char</a:t>
            </a:r>
            <a:r>
              <a:rPr lang="en-IN" sz="2000" b="0" dirty="0">
                <a:solidFill>
                  <a:srgbClr val="D4D4D4"/>
                </a:solidFill>
                <a:effectLst/>
                <a:latin typeface="Consolas" panose="020B0609020204030204" pitchFamily="49" charset="0"/>
              </a:rPr>
              <a:t> string</a:t>
            </a:r>
            <a:r>
              <a:rPr lang="en-IN" sz="2000" b="0" dirty="0">
                <a:solidFill>
                  <a:srgbClr val="DCDCDC"/>
                </a:solidFill>
                <a:effectLst/>
                <a:latin typeface="Consolas" panose="020B0609020204030204" pitchFamily="49" charset="0"/>
              </a:rPr>
              <a:t>[</a:t>
            </a:r>
            <a:r>
              <a:rPr lang="en-IN" sz="2000" b="0" dirty="0">
                <a:solidFill>
                  <a:srgbClr val="B5CEA8"/>
                </a:solidFill>
                <a:effectLst/>
                <a:latin typeface="Consolas" panose="020B0609020204030204" pitchFamily="49" charset="0"/>
              </a:rPr>
              <a:t>20</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scanf</a:t>
            </a:r>
            <a:r>
              <a:rPr lang="en-IN" sz="2000" b="0" dirty="0">
                <a:solidFill>
                  <a:srgbClr val="DCDCDC"/>
                </a:solidFill>
                <a:effectLst/>
                <a:latin typeface="Consolas" panose="020B0609020204030204" pitchFamily="49" charset="0"/>
              </a:rPr>
              <a:t>(</a:t>
            </a:r>
            <a:r>
              <a:rPr lang="en-IN" sz="2000" b="0" dirty="0">
                <a:solidFill>
                  <a:srgbClr val="CE9178"/>
                </a:solidFill>
                <a:effectLst/>
                <a:latin typeface="Consolas" panose="020B0609020204030204" pitchFamily="49" charset="0"/>
              </a:rPr>
              <a:t>"%</a:t>
            </a:r>
            <a:r>
              <a:rPr lang="en-IN" sz="2000" b="0" dirty="0" err="1">
                <a:solidFill>
                  <a:srgbClr val="CE9178"/>
                </a:solidFill>
                <a:effectLst/>
                <a:latin typeface="Consolas" panose="020B0609020204030204" pitchFamily="49" charset="0"/>
              </a:rPr>
              <a:t>s"</a:t>
            </a:r>
            <a:r>
              <a:rPr lang="en-IN" sz="2000" b="0" dirty="0" err="1">
                <a:solidFill>
                  <a:srgbClr val="DCDCDC"/>
                </a:solidFill>
                <a:effectLst/>
                <a:latin typeface="Consolas" panose="020B0609020204030204" pitchFamily="49" charset="0"/>
              </a:rPr>
              <a:t>,</a:t>
            </a:r>
            <a:r>
              <a:rPr lang="en-IN" sz="2000" b="0" dirty="0" err="1">
                <a:solidFill>
                  <a:srgbClr val="D4D4D4"/>
                </a:solidFill>
                <a:effectLst/>
                <a:latin typeface="Consolas" panose="020B0609020204030204" pitchFamily="49" charset="0"/>
              </a:rPr>
              <a:t>string</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len</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strlen</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string</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i</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B5CEA8"/>
                </a:solidFill>
                <a:effectLst/>
                <a:latin typeface="Consolas" panose="020B0609020204030204" pitchFamily="49" charset="0"/>
              </a:rPr>
              <a:t>0</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j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B5CEA8"/>
                </a:solidFill>
                <a:effectLst/>
                <a:latin typeface="Consolas" panose="020B0609020204030204" pitchFamily="49" charset="0"/>
              </a:rPr>
              <a:t>1</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temp</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k</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char</a:t>
            </a:r>
            <a:r>
              <a:rPr lang="en-IN" sz="2000" b="0" dirty="0">
                <a:solidFill>
                  <a:srgbClr val="D4D4D4"/>
                </a:solidFill>
                <a:effectLst/>
                <a:latin typeface="Consolas" panose="020B0609020204030204" pitchFamily="49" charset="0"/>
              </a:rPr>
              <a:t> alpha</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num</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while</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j </a:t>
            </a:r>
            <a:r>
              <a:rPr lang="en-IN" sz="2000" b="0" dirty="0">
                <a:solidFill>
                  <a:srgbClr val="DCDCDC"/>
                </a:solidFill>
                <a:effectLst/>
                <a:latin typeface="Consolas" panose="020B0609020204030204" pitchFamily="49" charset="0"/>
              </a:rPr>
              <a:t>&lt;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len</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alpha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string</a:t>
            </a:r>
            <a:r>
              <a:rPr lang="en-IN" sz="2000" b="0" dirty="0">
                <a:solidFill>
                  <a:srgbClr val="DCDCDC"/>
                </a:solidFill>
                <a:effectLst/>
                <a:latin typeface="Consolas" panose="020B0609020204030204" pitchFamily="49" charset="0"/>
              </a:rPr>
              <a:t>[</a:t>
            </a:r>
            <a:r>
              <a:rPr lang="en-IN" sz="2000" b="0" dirty="0" err="1">
                <a:solidFill>
                  <a:srgbClr val="D4D4D4"/>
                </a:solidFill>
                <a:effectLst/>
                <a:latin typeface="Consolas" panose="020B0609020204030204" pitchFamily="49" charset="0"/>
              </a:rPr>
              <a:t>i</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num</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string</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j</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temp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num</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CE9178"/>
                </a:solidFill>
                <a:effectLst/>
                <a:latin typeface="Consolas" panose="020B0609020204030204" pitchFamily="49" charset="0"/>
              </a:rPr>
              <a:t>'0'</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for</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k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B5CEA8"/>
                </a:solidFill>
                <a:effectLst/>
                <a:latin typeface="Consolas" panose="020B0609020204030204" pitchFamily="49" charset="0"/>
              </a:rPr>
              <a:t>0</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k </a:t>
            </a:r>
            <a:r>
              <a:rPr lang="en-IN" sz="2000" b="0" dirty="0">
                <a:solidFill>
                  <a:srgbClr val="DCDCDC"/>
                </a:solidFill>
                <a:effectLst/>
                <a:latin typeface="Consolas" panose="020B0609020204030204" pitchFamily="49" charset="0"/>
              </a:rPr>
              <a:t>&lt;</a:t>
            </a:r>
            <a:r>
              <a:rPr lang="en-IN" sz="2000" b="0" dirty="0">
                <a:solidFill>
                  <a:srgbClr val="D4D4D4"/>
                </a:solidFill>
                <a:effectLst/>
                <a:latin typeface="Consolas" panose="020B0609020204030204" pitchFamily="49" charset="0"/>
              </a:rPr>
              <a:t> temp</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k</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printf</a:t>
            </a:r>
            <a:r>
              <a:rPr lang="en-IN" sz="2000" b="0" dirty="0">
                <a:solidFill>
                  <a:srgbClr val="DCDCDC"/>
                </a:solidFill>
                <a:effectLst/>
                <a:latin typeface="Consolas" panose="020B0609020204030204" pitchFamily="49" charset="0"/>
              </a:rPr>
              <a:t>(</a:t>
            </a:r>
            <a:r>
              <a:rPr lang="en-IN" sz="2000" b="0" dirty="0">
                <a:solidFill>
                  <a:srgbClr val="CE9178"/>
                </a:solidFill>
                <a:effectLst/>
                <a:latin typeface="Consolas" panose="020B0609020204030204" pitchFamily="49" charset="0"/>
              </a:rPr>
              <a:t>"%</a:t>
            </a:r>
            <a:r>
              <a:rPr lang="en-IN" sz="2000" b="0" dirty="0" err="1">
                <a:solidFill>
                  <a:srgbClr val="CE9178"/>
                </a:solidFill>
                <a:effectLst/>
                <a:latin typeface="Consolas" panose="020B0609020204030204" pitchFamily="49" charset="0"/>
              </a:rPr>
              <a:t>c"</a:t>
            </a:r>
            <a:r>
              <a:rPr lang="en-IN" sz="2000" b="0" dirty="0" err="1">
                <a:solidFill>
                  <a:srgbClr val="DCDCDC"/>
                </a:solidFill>
                <a:effectLst/>
                <a:latin typeface="Consolas" panose="020B0609020204030204" pitchFamily="49" charset="0"/>
              </a:rPr>
              <a:t>,</a:t>
            </a:r>
            <a:r>
              <a:rPr lang="en-IN" sz="2000" b="0" dirty="0" err="1">
                <a:solidFill>
                  <a:srgbClr val="D4D4D4"/>
                </a:solidFill>
                <a:effectLst/>
                <a:latin typeface="Consolas" panose="020B0609020204030204" pitchFamily="49" charset="0"/>
              </a:rPr>
              <a:t>alpha</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i</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i</a:t>
            </a:r>
            <a:r>
              <a:rPr lang="en-IN" sz="2000" b="0" dirty="0">
                <a:solidFill>
                  <a:srgbClr val="DCDCDC"/>
                </a:solidFill>
                <a:effectLst/>
                <a:latin typeface="Consolas" panose="020B0609020204030204" pitchFamily="49" charset="0"/>
              </a:rPr>
              <a:t>+</a:t>
            </a:r>
            <a:r>
              <a:rPr lang="en-IN" sz="2000" b="0" dirty="0">
                <a:solidFill>
                  <a:srgbClr val="B5CEA8"/>
                </a:solidFill>
                <a:effectLst/>
                <a:latin typeface="Consolas" panose="020B0609020204030204" pitchFamily="49" charset="0"/>
              </a:rPr>
              <a:t>2</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j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j</a:t>
            </a:r>
            <a:r>
              <a:rPr lang="en-IN" sz="2000" b="0" dirty="0">
                <a:solidFill>
                  <a:srgbClr val="DCDCDC"/>
                </a:solidFill>
                <a:effectLst/>
                <a:latin typeface="Consolas" panose="020B0609020204030204" pitchFamily="49" charset="0"/>
              </a:rPr>
              <a:t>+</a:t>
            </a:r>
            <a:r>
              <a:rPr lang="en-IN" sz="2000" b="0" dirty="0">
                <a:solidFill>
                  <a:srgbClr val="B5CEA8"/>
                </a:solidFill>
                <a:effectLst/>
                <a:latin typeface="Consolas" panose="020B0609020204030204" pitchFamily="49" charset="0"/>
              </a:rPr>
              <a:t>2</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return</a:t>
            </a:r>
            <a:r>
              <a:rPr lang="en-IN" sz="2000" b="0" dirty="0">
                <a:solidFill>
                  <a:srgbClr val="D4D4D4"/>
                </a:solidFill>
                <a:effectLst/>
                <a:latin typeface="Consolas" panose="020B0609020204030204" pitchFamily="49" charset="0"/>
              </a:rPr>
              <a:t> </a:t>
            </a:r>
            <a:r>
              <a:rPr lang="en-IN" sz="2000" b="0" dirty="0">
                <a:solidFill>
                  <a:srgbClr val="B5CEA8"/>
                </a:solidFill>
                <a:effectLst/>
                <a:latin typeface="Consolas" panose="020B0609020204030204" pitchFamily="49" charset="0"/>
              </a:rPr>
              <a:t>0</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spTree>
    <p:extLst>
      <p:ext uri="{BB962C8B-B14F-4D97-AF65-F5344CB8AC3E}">
        <p14:creationId xmlns:p14="http://schemas.microsoft.com/office/powerpoint/2010/main" val="6461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7"/>
          <p:cNvSpPr txBox="1"/>
          <p:nvPr/>
        </p:nvSpPr>
        <p:spPr>
          <a:xfrm>
            <a:off x="598715" y="1156906"/>
            <a:ext cx="10493355" cy="5324535"/>
          </a:xfrm>
          <a:prstGeom prst="rect">
            <a:avLst/>
          </a:prstGeom>
          <a:noFill/>
        </p:spPr>
        <p:txBody>
          <a:bodyPr wrap="square" rtlCol="0">
            <a:spAutoFit/>
          </a:bodyPr>
          <a:lstStyle/>
          <a:p>
            <a:pPr algn="l"/>
            <a:r>
              <a:rPr lang="en-US" sz="2000" b="0" i="0" dirty="0">
                <a:effectLst/>
                <a:latin typeface="Lato" panose="020F0502020204030203" pitchFamily="34" charset="0"/>
              </a:rPr>
              <a:t>Write a program to find the maximum sum increasing </a:t>
            </a:r>
            <a:r>
              <a:rPr lang="en-US" sz="2000" b="0" i="0" dirty="0" err="1">
                <a:effectLst/>
                <a:latin typeface="Lato" panose="020F0502020204030203" pitchFamily="34" charset="0"/>
              </a:rPr>
              <a:t>sub_sequence</a:t>
            </a:r>
            <a:r>
              <a:rPr lang="en-US" sz="2000" b="0" i="0" dirty="0">
                <a:effectLst/>
                <a:latin typeface="Lato" panose="020F0502020204030203" pitchFamily="34" charset="0"/>
              </a:rPr>
              <a:t> in the given array.</a:t>
            </a:r>
          </a:p>
          <a:p>
            <a:pPr algn="l"/>
            <a:endParaRPr lang="en-US" sz="2000" b="0" i="0" dirty="0">
              <a:effectLst/>
              <a:latin typeface="Lato" panose="020F0502020204030203" pitchFamily="34" charset="0"/>
            </a:endParaRPr>
          </a:p>
          <a:p>
            <a:pPr algn="l"/>
            <a:r>
              <a:rPr lang="en-US" sz="2000" b="1" i="0" dirty="0">
                <a:effectLst/>
                <a:latin typeface="Lato" panose="020F0502020204030203" pitchFamily="34" charset="0"/>
              </a:rPr>
              <a:t>Input Format:</a:t>
            </a:r>
            <a:endParaRPr lang="en-US" sz="2000" b="0" i="0" dirty="0">
              <a:effectLst/>
              <a:latin typeface="Lato" panose="020F0502020204030203" pitchFamily="34" charset="0"/>
            </a:endParaRPr>
          </a:p>
          <a:p>
            <a:pPr algn="l"/>
            <a:r>
              <a:rPr lang="en-US" sz="2000" b="0" i="0" dirty="0">
                <a:effectLst/>
                <a:latin typeface="Lato" panose="020F0502020204030203" pitchFamily="34" charset="0"/>
              </a:rPr>
              <a:t>Input consist of integers</a:t>
            </a:r>
          </a:p>
          <a:p>
            <a:pPr algn="l"/>
            <a:r>
              <a:rPr lang="en-US" sz="2000" b="0" i="0" dirty="0">
                <a:effectLst/>
                <a:latin typeface="Lato" panose="020F0502020204030203" pitchFamily="34" charset="0"/>
              </a:rPr>
              <a:t>1st Input =&gt; Size of the array</a:t>
            </a:r>
          </a:p>
          <a:p>
            <a:pPr algn="l"/>
            <a:r>
              <a:rPr lang="en-US" sz="2000" b="0" i="0" dirty="0">
                <a:effectLst/>
                <a:latin typeface="Lato" panose="020F0502020204030203" pitchFamily="34" charset="0"/>
              </a:rPr>
              <a:t>2nd Input =&gt; number of array elements</a:t>
            </a:r>
          </a:p>
          <a:p>
            <a:pPr algn="l"/>
            <a:endParaRPr lang="en-US" sz="2000" b="0" i="0" dirty="0">
              <a:effectLst/>
              <a:latin typeface="Lato" panose="020F0502020204030203" pitchFamily="34" charset="0"/>
            </a:endParaRPr>
          </a:p>
          <a:p>
            <a:pPr algn="l"/>
            <a:r>
              <a:rPr lang="en-US" sz="2000" b="1" i="0" dirty="0">
                <a:effectLst/>
                <a:latin typeface="Lato" panose="020F0502020204030203" pitchFamily="34" charset="0"/>
              </a:rPr>
              <a:t>Output Format:</a:t>
            </a:r>
            <a:endParaRPr lang="en-US" sz="2000" b="0" i="0" dirty="0">
              <a:effectLst/>
              <a:latin typeface="Lato" panose="020F0502020204030203" pitchFamily="34" charset="0"/>
            </a:endParaRPr>
          </a:p>
          <a:p>
            <a:pPr algn="l"/>
            <a:r>
              <a:rPr lang="en-US" sz="2000" b="0" i="0" dirty="0">
                <a:effectLst/>
                <a:latin typeface="Lato" panose="020F0502020204030203" pitchFamily="34" charset="0"/>
              </a:rPr>
              <a:t>Output is an Integer</a:t>
            </a:r>
          </a:p>
          <a:p>
            <a:pPr algn="l"/>
            <a:endParaRPr lang="en-US" sz="2000" b="0" i="0" dirty="0">
              <a:effectLst/>
              <a:latin typeface="Lato" panose="020F0502020204030203" pitchFamily="34" charset="0"/>
            </a:endParaRPr>
          </a:p>
          <a:p>
            <a:pPr algn="l"/>
            <a:r>
              <a:rPr lang="en-US" sz="2000" b="1" i="0" dirty="0">
                <a:effectLst/>
                <a:latin typeface="Lato" panose="020F0502020204030203" pitchFamily="34" charset="0"/>
              </a:rPr>
              <a:t>Sample Input:</a:t>
            </a:r>
            <a:endParaRPr lang="en-US" sz="2000" b="0" i="0" dirty="0">
              <a:effectLst/>
              <a:latin typeface="Lato" panose="020F0502020204030203" pitchFamily="34" charset="0"/>
            </a:endParaRPr>
          </a:p>
          <a:p>
            <a:pPr algn="l"/>
            <a:r>
              <a:rPr lang="en-US" sz="2000" b="0" i="0" dirty="0">
                <a:effectLst/>
                <a:latin typeface="Lato" panose="020F0502020204030203" pitchFamily="34" charset="0"/>
              </a:rPr>
              <a:t>5</a:t>
            </a:r>
          </a:p>
          <a:p>
            <a:pPr algn="l"/>
            <a:r>
              <a:rPr lang="en-US" sz="2000" b="0" i="0" dirty="0">
                <a:effectLst/>
                <a:latin typeface="Lato" panose="020F0502020204030203" pitchFamily="34" charset="0"/>
              </a:rPr>
              <a:t>5 50 10 20 30</a:t>
            </a:r>
          </a:p>
          <a:p>
            <a:pPr algn="l"/>
            <a:endParaRPr lang="en-US" sz="2000" b="0" i="0" dirty="0">
              <a:effectLst/>
              <a:latin typeface="Lato" panose="020F0502020204030203" pitchFamily="34" charset="0"/>
            </a:endParaRPr>
          </a:p>
          <a:p>
            <a:pPr algn="l"/>
            <a:r>
              <a:rPr lang="en-US" sz="2000" b="1" i="0" dirty="0">
                <a:effectLst/>
                <a:latin typeface="Lato" panose="020F0502020204030203" pitchFamily="34" charset="0"/>
              </a:rPr>
              <a:t>Sample Output:</a:t>
            </a:r>
            <a:endParaRPr lang="en-US" sz="2000" b="0" i="0" dirty="0">
              <a:effectLst/>
              <a:latin typeface="Lato" panose="020F0502020204030203" pitchFamily="34" charset="0"/>
            </a:endParaRPr>
          </a:p>
          <a:p>
            <a:pPr algn="l"/>
            <a:r>
              <a:rPr lang="en-US" sz="2000" b="0" i="0" dirty="0">
                <a:effectLst/>
                <a:latin typeface="Lato" panose="020F0502020204030203" pitchFamily="34" charset="0"/>
              </a:rPr>
              <a:t>60</a:t>
            </a:r>
          </a:p>
          <a:p>
            <a:endParaRPr lang="en-US" sz="2000" dirty="0">
              <a:latin typeface="Nunito Sans" pitchFamily="2" charset="0"/>
            </a:endParaRPr>
          </a:p>
        </p:txBody>
      </p:sp>
    </p:spTree>
    <p:extLst>
      <p:ext uri="{BB962C8B-B14F-4D97-AF65-F5344CB8AC3E}">
        <p14:creationId xmlns:p14="http://schemas.microsoft.com/office/powerpoint/2010/main" val="3756450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5154FC5-D6D3-2547-5562-B38D95BA68CD}"/>
              </a:ext>
            </a:extLst>
          </p:cNvPr>
          <p:cNvSpPr txBox="1"/>
          <p:nvPr/>
        </p:nvSpPr>
        <p:spPr>
          <a:xfrm>
            <a:off x="715617" y="1444487"/>
            <a:ext cx="11140468" cy="2031325"/>
          </a:xfrm>
          <a:prstGeom prst="rect">
            <a:avLst/>
          </a:prstGeom>
          <a:noFill/>
        </p:spPr>
        <p:txBody>
          <a:bodyPr wrap="square" rtlCol="0">
            <a:spAutoFit/>
          </a:bodyPr>
          <a:lstStyle/>
          <a:p>
            <a:pPr algn="l"/>
            <a:r>
              <a:rPr lang="en-US" sz="1800" b="1" i="0" dirty="0">
                <a:effectLst/>
                <a:latin typeface="Lato" panose="020F0502020204030203" pitchFamily="34" charset="0"/>
              </a:rPr>
              <a:t>Description:</a:t>
            </a:r>
            <a:endParaRPr lang="en-US" sz="1800" b="0" i="0" dirty="0">
              <a:effectLst/>
              <a:latin typeface="Lato" panose="020F0502020204030203" pitchFamily="34" charset="0"/>
            </a:endParaRPr>
          </a:p>
          <a:p>
            <a:pPr algn="l"/>
            <a:r>
              <a:rPr lang="en-US" sz="1800" b="0" i="0" dirty="0">
                <a:effectLst/>
                <a:latin typeface="Lato" panose="020F0502020204030203" pitchFamily="34" charset="0"/>
              </a:rPr>
              <a:t>Here Increasing sub-sequence are</a:t>
            </a:r>
          </a:p>
          <a:p>
            <a:pPr algn="l"/>
            <a:r>
              <a:rPr lang="en-US" sz="1800" b="0" i="0" dirty="0">
                <a:effectLst/>
                <a:latin typeface="Lato" panose="020F0502020204030203" pitchFamily="34" charset="0"/>
              </a:rPr>
              <a:t>5 50</a:t>
            </a:r>
          </a:p>
          <a:p>
            <a:pPr algn="l"/>
            <a:r>
              <a:rPr lang="en-US" sz="1800" b="0" i="0" dirty="0">
                <a:effectLst/>
                <a:latin typeface="Lato" panose="020F0502020204030203" pitchFamily="34" charset="0"/>
              </a:rPr>
              <a:t>10 20 30</a:t>
            </a:r>
          </a:p>
          <a:p>
            <a:pPr algn="l"/>
            <a:r>
              <a:rPr lang="en-US" sz="1800" b="0" i="0" dirty="0">
                <a:effectLst/>
                <a:latin typeface="Lato" panose="020F0502020204030203" pitchFamily="34" charset="0"/>
              </a:rPr>
              <a:t>5+50= 55</a:t>
            </a:r>
          </a:p>
          <a:p>
            <a:pPr algn="l"/>
            <a:r>
              <a:rPr lang="en-US" sz="1800" b="0" i="0" dirty="0">
                <a:effectLst/>
                <a:latin typeface="Lato" panose="020F0502020204030203" pitchFamily="34" charset="0"/>
              </a:rPr>
              <a:t>10+20+30=60. So 60 is greater than 55.</a:t>
            </a:r>
          </a:p>
          <a:p>
            <a:endParaRPr lang="en-IN" dirty="0"/>
          </a:p>
        </p:txBody>
      </p:sp>
    </p:spTree>
    <p:extLst>
      <p:ext uri="{BB962C8B-B14F-4D97-AF65-F5344CB8AC3E}">
        <p14:creationId xmlns:p14="http://schemas.microsoft.com/office/powerpoint/2010/main" val="616098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IN" sz="2000" b="0" dirty="0">
                <a:solidFill>
                  <a:srgbClr val="569CD6"/>
                </a:solidFill>
                <a:effectLst/>
                <a:latin typeface="Consolas" panose="020B0609020204030204" pitchFamily="49" charset="0"/>
              </a:rPr>
              <a:t>#include&lt;</a:t>
            </a:r>
            <a:r>
              <a:rPr lang="en-IN" sz="2000" b="0" dirty="0">
                <a:solidFill>
                  <a:srgbClr val="CE9178"/>
                </a:solidFill>
                <a:effectLst/>
                <a:latin typeface="Consolas" panose="020B0609020204030204" pitchFamily="49" charset="0"/>
              </a:rPr>
              <a:t>stdio.h</a:t>
            </a:r>
            <a:r>
              <a:rPr lang="en-IN" sz="2000" b="0" dirty="0">
                <a:solidFill>
                  <a:srgbClr val="569CD6"/>
                </a:solidFill>
                <a:effectLst/>
                <a:latin typeface="Consolas" panose="020B0609020204030204" pitchFamily="49" charset="0"/>
              </a:rPr>
              <a:t>&gt;</a:t>
            </a:r>
            <a:endParaRPr lang="en-IN" sz="2000" b="0" dirty="0">
              <a:solidFill>
                <a:srgbClr val="D4D4D4"/>
              </a:solidFill>
              <a:effectLst/>
              <a:latin typeface="Consolas" panose="020B0609020204030204" pitchFamily="49" charset="0"/>
            </a:endParaRPr>
          </a:p>
          <a:p>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sum_subsequence</a:t>
            </a:r>
            <a:r>
              <a:rPr lang="en-IN" sz="2000" b="0" dirty="0">
                <a:solidFill>
                  <a:srgbClr val="DCDCDC"/>
                </a:solidFill>
                <a:effectLst/>
                <a:latin typeface="Consolas" panose="020B0609020204030204" pitchFamily="49" charset="0"/>
              </a:rPr>
              <a:t>(</a:t>
            </a:r>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arr</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n</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main</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arr</a:t>
            </a:r>
            <a:r>
              <a:rPr lang="en-IN" sz="2000" b="0" dirty="0">
                <a:solidFill>
                  <a:srgbClr val="DCDCDC"/>
                </a:solidFill>
                <a:effectLst/>
                <a:latin typeface="Consolas" panose="020B0609020204030204" pitchFamily="49" charset="0"/>
              </a:rPr>
              <a:t>[</a:t>
            </a:r>
            <a:r>
              <a:rPr lang="en-IN" sz="2000" b="0" dirty="0">
                <a:solidFill>
                  <a:srgbClr val="B5CEA8"/>
                </a:solidFill>
                <a:effectLst/>
                <a:latin typeface="Consolas" panose="020B0609020204030204" pitchFamily="49" charset="0"/>
              </a:rPr>
              <a:t>50</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i</a:t>
            </a:r>
            <a:r>
              <a:rPr lang="en-IN" sz="2000" b="0" dirty="0" err="1">
                <a:solidFill>
                  <a:srgbClr val="DCDCDC"/>
                </a:solidFill>
                <a:effectLst/>
                <a:latin typeface="Consolas" panose="020B0609020204030204" pitchFamily="49" charset="0"/>
              </a:rPr>
              <a:t>,</a:t>
            </a:r>
            <a:r>
              <a:rPr lang="en-IN" sz="2000" b="0" dirty="0" err="1">
                <a:solidFill>
                  <a:srgbClr val="D4D4D4"/>
                </a:solidFill>
                <a:effectLst/>
                <a:latin typeface="Consolas" panose="020B0609020204030204" pitchFamily="49" charset="0"/>
              </a:rPr>
              <a:t>size</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scanf</a:t>
            </a:r>
            <a:r>
              <a:rPr lang="en-IN" sz="2000" b="0" dirty="0">
                <a:solidFill>
                  <a:srgbClr val="DCDCDC"/>
                </a:solidFill>
                <a:effectLst/>
                <a:latin typeface="Consolas" panose="020B0609020204030204" pitchFamily="49" charset="0"/>
              </a:rPr>
              <a:t>(</a:t>
            </a:r>
            <a:r>
              <a:rPr lang="en-IN" sz="2000" b="0" dirty="0">
                <a:solidFill>
                  <a:srgbClr val="CE9178"/>
                </a:solidFill>
                <a:effectLst/>
                <a:latin typeface="Consolas" panose="020B0609020204030204" pitchFamily="49" charset="0"/>
              </a:rPr>
              <a:t>"%</a:t>
            </a:r>
            <a:r>
              <a:rPr lang="en-IN" sz="2000" b="0" dirty="0" err="1">
                <a:solidFill>
                  <a:srgbClr val="CE9178"/>
                </a:solidFill>
                <a:effectLst/>
                <a:latin typeface="Consolas" panose="020B0609020204030204" pitchFamily="49" charset="0"/>
              </a:rPr>
              <a:t>d"</a:t>
            </a:r>
            <a:r>
              <a:rPr lang="en-IN" sz="2000" b="0" dirty="0" err="1">
                <a:solidFill>
                  <a:srgbClr val="DCDCDC"/>
                </a:solidFill>
                <a:effectLst/>
                <a:latin typeface="Consolas" panose="020B0609020204030204" pitchFamily="49" charset="0"/>
              </a:rPr>
              <a:t>,&amp;</a:t>
            </a:r>
            <a:r>
              <a:rPr lang="en-IN" sz="2000" b="0" dirty="0" err="1">
                <a:solidFill>
                  <a:srgbClr val="D4D4D4"/>
                </a:solidFill>
                <a:effectLst/>
                <a:latin typeface="Consolas" panose="020B0609020204030204" pitchFamily="49" charset="0"/>
              </a:rPr>
              <a:t>size</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for</a:t>
            </a:r>
            <a:r>
              <a:rPr lang="en-IN" sz="2000" b="0" dirty="0">
                <a:solidFill>
                  <a:srgbClr val="DCDCDC"/>
                </a:solidFill>
                <a:effectLst/>
                <a:latin typeface="Consolas" panose="020B0609020204030204" pitchFamily="49" charset="0"/>
              </a:rPr>
              <a:t>(</a:t>
            </a:r>
            <a:r>
              <a:rPr lang="en-IN" sz="2000" b="0" dirty="0" err="1">
                <a:solidFill>
                  <a:srgbClr val="D4D4D4"/>
                </a:solidFill>
                <a:effectLst/>
                <a:latin typeface="Consolas" panose="020B0609020204030204" pitchFamily="49" charset="0"/>
              </a:rPr>
              <a:t>i</a:t>
            </a:r>
            <a:r>
              <a:rPr lang="en-IN" sz="2000" b="0" dirty="0">
                <a:solidFill>
                  <a:srgbClr val="DCDCDC"/>
                </a:solidFill>
                <a:effectLst/>
                <a:latin typeface="Consolas" panose="020B0609020204030204" pitchFamily="49" charset="0"/>
              </a:rPr>
              <a:t>=</a:t>
            </a:r>
            <a:r>
              <a:rPr lang="en-IN" sz="2000" b="0" dirty="0">
                <a:solidFill>
                  <a:srgbClr val="B5CEA8"/>
                </a:solidFill>
                <a:effectLst/>
                <a:latin typeface="Consolas" panose="020B0609020204030204" pitchFamily="49" charset="0"/>
              </a:rPr>
              <a:t>0</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i</a:t>
            </a:r>
            <a:r>
              <a:rPr lang="en-IN" sz="2000" b="0" dirty="0">
                <a:solidFill>
                  <a:srgbClr val="DCDCDC"/>
                </a:solidFill>
                <a:effectLst/>
                <a:latin typeface="Consolas" panose="020B0609020204030204" pitchFamily="49" charset="0"/>
              </a:rPr>
              <a:t>&lt;</a:t>
            </a:r>
            <a:r>
              <a:rPr lang="en-IN" sz="2000" b="0" dirty="0" err="1">
                <a:solidFill>
                  <a:srgbClr val="D4D4D4"/>
                </a:solidFill>
                <a:effectLst/>
                <a:latin typeface="Consolas" panose="020B0609020204030204" pitchFamily="49" charset="0"/>
              </a:rPr>
              <a:t>size</a:t>
            </a:r>
            <a:r>
              <a:rPr lang="en-IN" sz="2000" b="0" dirty="0" err="1">
                <a:solidFill>
                  <a:srgbClr val="DCDCDC"/>
                </a:solidFill>
                <a:effectLst/>
                <a:latin typeface="Consolas" panose="020B0609020204030204" pitchFamily="49" charset="0"/>
              </a:rPr>
              <a:t>;</a:t>
            </a:r>
            <a:r>
              <a:rPr lang="en-IN" sz="2000" b="0" dirty="0" err="1">
                <a:solidFill>
                  <a:srgbClr val="D4D4D4"/>
                </a:solidFill>
                <a:effectLst/>
                <a:latin typeface="Consolas" panose="020B0609020204030204" pitchFamily="49" charset="0"/>
              </a:rPr>
              <a:t>i</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scanf</a:t>
            </a:r>
            <a:r>
              <a:rPr lang="en-IN" sz="2000" b="0" dirty="0">
                <a:solidFill>
                  <a:srgbClr val="DCDCDC"/>
                </a:solidFill>
                <a:effectLst/>
                <a:latin typeface="Consolas" panose="020B0609020204030204" pitchFamily="49" charset="0"/>
              </a:rPr>
              <a:t>(</a:t>
            </a:r>
            <a:r>
              <a:rPr lang="en-IN" sz="2000" b="0" dirty="0">
                <a:solidFill>
                  <a:srgbClr val="CE9178"/>
                </a:solidFill>
                <a:effectLst/>
                <a:latin typeface="Consolas" panose="020B0609020204030204" pitchFamily="49" charset="0"/>
              </a:rPr>
              <a:t>"%d"</a:t>
            </a:r>
            <a:r>
              <a:rPr lang="en-IN" sz="2000" b="0" dirty="0">
                <a:solidFill>
                  <a:srgbClr val="DCDCDC"/>
                </a:solidFill>
                <a:effectLst/>
                <a:latin typeface="Consolas" panose="020B0609020204030204" pitchFamily="49" charset="0"/>
              </a:rPr>
              <a:t>,&amp;</a:t>
            </a:r>
            <a:r>
              <a:rPr lang="en-IN" sz="2000" b="0" dirty="0" err="1">
                <a:solidFill>
                  <a:srgbClr val="D4D4D4"/>
                </a:solidFill>
                <a:effectLst/>
                <a:latin typeface="Consolas" panose="020B0609020204030204" pitchFamily="49" charset="0"/>
              </a:rPr>
              <a:t>arr</a:t>
            </a:r>
            <a:r>
              <a:rPr lang="en-IN" sz="2000" b="0" dirty="0">
                <a:solidFill>
                  <a:srgbClr val="DCDCDC"/>
                </a:solidFill>
                <a:effectLst/>
                <a:latin typeface="Consolas" panose="020B0609020204030204" pitchFamily="49" charset="0"/>
              </a:rPr>
              <a:t>[</a:t>
            </a:r>
            <a:r>
              <a:rPr lang="en-IN" sz="2000" b="0" dirty="0" err="1">
                <a:solidFill>
                  <a:srgbClr val="D4D4D4"/>
                </a:solidFill>
                <a:effectLst/>
                <a:latin typeface="Consolas" panose="020B0609020204030204" pitchFamily="49" charset="0"/>
              </a:rPr>
              <a:t>i</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printf</a:t>
            </a:r>
            <a:r>
              <a:rPr lang="en-IN" sz="2000" b="0" dirty="0">
                <a:solidFill>
                  <a:srgbClr val="DCDCDC"/>
                </a:solidFill>
                <a:effectLst/>
                <a:latin typeface="Consolas" panose="020B0609020204030204" pitchFamily="49" charset="0"/>
              </a:rPr>
              <a:t>(</a:t>
            </a:r>
            <a:r>
              <a:rPr lang="en-IN" sz="2000" b="0" dirty="0">
                <a:solidFill>
                  <a:srgbClr val="CE9178"/>
                </a:solidFill>
                <a:effectLst/>
                <a:latin typeface="Consolas" panose="020B0609020204030204" pitchFamily="49" charset="0"/>
              </a:rPr>
              <a:t>"%d"</a:t>
            </a:r>
            <a:r>
              <a:rPr lang="en-IN" sz="2000" b="0" dirty="0">
                <a:solidFill>
                  <a:srgbClr val="DCDCDC"/>
                </a:solidFill>
                <a:effectLst/>
                <a:latin typeface="Consolas" panose="020B0609020204030204" pitchFamily="49" charset="0"/>
              </a:rPr>
              <a:t>,</a:t>
            </a:r>
            <a:r>
              <a:rPr lang="en-IN" sz="2000" b="0" dirty="0" err="1">
                <a:solidFill>
                  <a:srgbClr val="D4D4D4"/>
                </a:solidFill>
                <a:effectLst/>
                <a:latin typeface="Consolas" panose="020B0609020204030204" pitchFamily="49" charset="0"/>
              </a:rPr>
              <a:t>sum_subsequence</a:t>
            </a:r>
            <a:r>
              <a:rPr lang="en-IN" sz="2000" b="0" dirty="0">
                <a:solidFill>
                  <a:srgbClr val="DCDCDC"/>
                </a:solidFill>
                <a:effectLst/>
                <a:latin typeface="Consolas" panose="020B0609020204030204" pitchFamily="49" charset="0"/>
              </a:rPr>
              <a:t>(</a:t>
            </a:r>
            <a:r>
              <a:rPr lang="en-IN" sz="2000" b="0" dirty="0" err="1">
                <a:solidFill>
                  <a:srgbClr val="D4D4D4"/>
                </a:solidFill>
                <a:effectLst/>
                <a:latin typeface="Consolas" panose="020B0609020204030204" pitchFamily="49" charset="0"/>
              </a:rPr>
              <a:t>arr</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size</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sum_subsequence</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arr</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n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running_sum</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max_sum_sub</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i</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running_sum</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arr</a:t>
            </a:r>
            <a:r>
              <a:rPr lang="en-IN" sz="2000" b="0" dirty="0">
                <a:solidFill>
                  <a:srgbClr val="DCDCDC"/>
                </a:solidFill>
                <a:effectLst/>
                <a:latin typeface="Consolas" panose="020B0609020204030204" pitchFamily="49" charset="0"/>
              </a:rPr>
              <a:t>[</a:t>
            </a:r>
            <a:r>
              <a:rPr lang="en-IN" sz="2000" b="0" dirty="0">
                <a:solidFill>
                  <a:srgbClr val="B5CEA8"/>
                </a:solidFill>
                <a:effectLst/>
                <a:latin typeface="Consolas" panose="020B0609020204030204" pitchFamily="49" charset="0"/>
              </a:rPr>
              <a:t>0</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max_sum_sub</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arr</a:t>
            </a:r>
            <a:r>
              <a:rPr lang="en-IN" sz="2000" b="0" dirty="0">
                <a:solidFill>
                  <a:srgbClr val="DCDCDC"/>
                </a:solidFill>
                <a:effectLst/>
                <a:latin typeface="Consolas" panose="020B0609020204030204" pitchFamily="49" charset="0"/>
              </a:rPr>
              <a:t>[</a:t>
            </a:r>
            <a:r>
              <a:rPr lang="en-IN" sz="2000" b="0" dirty="0">
                <a:solidFill>
                  <a:srgbClr val="B5CEA8"/>
                </a:solidFill>
                <a:effectLst/>
                <a:latin typeface="Consolas" panose="020B0609020204030204" pitchFamily="49" charset="0"/>
              </a:rPr>
              <a:t>0</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for</a:t>
            </a:r>
            <a:r>
              <a:rPr lang="en-IN" sz="2000" b="0" dirty="0">
                <a:solidFill>
                  <a:srgbClr val="DCDCDC"/>
                </a:solidFill>
                <a:effectLst/>
                <a:latin typeface="Consolas" panose="020B0609020204030204" pitchFamily="49" charset="0"/>
              </a:rPr>
              <a:t>(</a:t>
            </a:r>
            <a:r>
              <a:rPr lang="en-IN" sz="2000" b="0" dirty="0" err="1">
                <a:solidFill>
                  <a:srgbClr val="D4D4D4"/>
                </a:solidFill>
                <a:effectLst/>
                <a:latin typeface="Consolas" panose="020B0609020204030204" pitchFamily="49" charset="0"/>
              </a:rPr>
              <a:t>i</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B5CEA8"/>
                </a:solidFill>
                <a:effectLst/>
                <a:latin typeface="Consolas" panose="020B0609020204030204" pitchFamily="49" charset="0"/>
              </a:rPr>
              <a:t>1</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i</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&lt;</a:t>
            </a:r>
            <a:r>
              <a:rPr lang="en-IN" sz="2000" b="0" dirty="0">
                <a:solidFill>
                  <a:srgbClr val="D4D4D4"/>
                </a:solidFill>
                <a:effectLst/>
                <a:latin typeface="Consolas" panose="020B0609020204030204" pitchFamily="49" charset="0"/>
              </a:rPr>
              <a:t> n</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i</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IN" sz="2000" b="0" dirty="0">
                <a:solidFill>
                  <a:srgbClr val="569CD6"/>
                </a:solidFill>
                <a:effectLst/>
                <a:latin typeface="Consolas" panose="020B0609020204030204" pitchFamily="49" charset="0"/>
              </a:rPr>
              <a:t>if</a:t>
            </a:r>
            <a:r>
              <a:rPr lang="en-IN" sz="2000" b="0" dirty="0">
                <a:solidFill>
                  <a:srgbClr val="DCDCDC"/>
                </a:solidFill>
                <a:effectLst/>
                <a:latin typeface="Consolas" panose="020B0609020204030204" pitchFamily="49" charset="0"/>
              </a:rPr>
              <a:t>(</a:t>
            </a:r>
            <a:r>
              <a:rPr lang="en-IN" sz="2000" b="0" dirty="0" err="1">
                <a:solidFill>
                  <a:srgbClr val="D4D4D4"/>
                </a:solidFill>
                <a:effectLst/>
                <a:latin typeface="Consolas" panose="020B0609020204030204" pitchFamily="49" charset="0"/>
              </a:rPr>
              <a:t>arr</a:t>
            </a:r>
            <a:r>
              <a:rPr lang="en-IN" sz="2000" b="0" dirty="0">
                <a:solidFill>
                  <a:srgbClr val="DCDCDC"/>
                </a:solidFill>
                <a:effectLst/>
                <a:latin typeface="Consolas" panose="020B0609020204030204" pitchFamily="49" charset="0"/>
              </a:rPr>
              <a:t>[</a:t>
            </a:r>
            <a:r>
              <a:rPr lang="en-IN" sz="2000" b="0" dirty="0" err="1">
                <a:solidFill>
                  <a:srgbClr val="D4D4D4"/>
                </a:solidFill>
                <a:effectLst/>
                <a:latin typeface="Consolas" panose="020B0609020204030204" pitchFamily="49" charset="0"/>
              </a:rPr>
              <a:t>i</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&gt;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arr</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i</a:t>
            </a:r>
            <a:r>
              <a:rPr lang="en-IN" sz="2000" b="0" dirty="0">
                <a:solidFill>
                  <a:srgbClr val="DCDCDC"/>
                </a:solidFill>
                <a:effectLst/>
                <a:latin typeface="Consolas" panose="020B0609020204030204" pitchFamily="49" charset="0"/>
              </a:rPr>
              <a:t>-</a:t>
            </a:r>
            <a:r>
              <a:rPr lang="en-IN" sz="2000" b="0" dirty="0">
                <a:solidFill>
                  <a:srgbClr val="B5CEA8"/>
                </a:solidFill>
                <a:effectLst/>
                <a:latin typeface="Consolas" panose="020B0609020204030204" pitchFamily="49" charset="0"/>
              </a:rPr>
              <a:t>1</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running_sum</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arr</a:t>
            </a:r>
            <a:r>
              <a:rPr lang="en-IN" sz="2000" b="0" dirty="0">
                <a:solidFill>
                  <a:srgbClr val="DCDCDC"/>
                </a:solidFill>
                <a:effectLst/>
                <a:latin typeface="Consolas" panose="020B0609020204030204" pitchFamily="49" charset="0"/>
              </a:rPr>
              <a:t>[</a:t>
            </a:r>
            <a:r>
              <a:rPr lang="en-IN" sz="2000" b="0" dirty="0" err="1">
                <a:solidFill>
                  <a:srgbClr val="D4D4D4"/>
                </a:solidFill>
                <a:effectLst/>
                <a:latin typeface="Consolas" panose="020B0609020204030204" pitchFamily="49" charset="0"/>
              </a:rPr>
              <a:t>i</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else</a:t>
            </a:r>
            <a:r>
              <a:rPr lang="en-IN" sz="2000" b="0" dirty="0">
                <a:solidFill>
                  <a:srgbClr val="D4D4D4"/>
                </a:solidFill>
                <a:effectLst/>
                <a:latin typeface="Consolas" panose="020B0609020204030204" pitchFamily="49" charset="0"/>
              </a:rPr>
              <a:t> </a:t>
            </a: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running_sum</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arr</a:t>
            </a:r>
            <a:r>
              <a:rPr lang="en-IN" sz="2000" b="0" dirty="0">
                <a:solidFill>
                  <a:srgbClr val="DCDCDC"/>
                </a:solidFill>
                <a:effectLst/>
                <a:latin typeface="Consolas" panose="020B0609020204030204" pitchFamily="49" charset="0"/>
              </a:rPr>
              <a:t>[</a:t>
            </a:r>
            <a:r>
              <a:rPr lang="en-IN" sz="2000" b="0" dirty="0" err="1">
                <a:solidFill>
                  <a:srgbClr val="D4D4D4"/>
                </a:solidFill>
                <a:effectLst/>
                <a:latin typeface="Consolas" panose="020B0609020204030204" pitchFamily="49" charset="0"/>
              </a:rPr>
              <a:t>i</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if</a:t>
            </a:r>
            <a:r>
              <a:rPr lang="en-IN" sz="2000" b="0" dirty="0">
                <a:solidFill>
                  <a:srgbClr val="DCDCDC"/>
                </a:solidFill>
                <a:effectLst/>
                <a:latin typeface="Consolas" panose="020B0609020204030204" pitchFamily="49" charset="0"/>
              </a:rPr>
              <a:t>(</a:t>
            </a:r>
            <a:r>
              <a:rPr lang="en-IN" sz="2000" b="0" dirty="0" err="1">
                <a:solidFill>
                  <a:srgbClr val="D4D4D4"/>
                </a:solidFill>
                <a:effectLst/>
                <a:latin typeface="Consolas" panose="020B0609020204030204" pitchFamily="49" charset="0"/>
              </a:rPr>
              <a:t>running_sum</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&gt;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max_sum_sub</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max_sum_sub</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running_sum</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return</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max_sum_sub</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spTree>
    <p:extLst>
      <p:ext uri="{BB962C8B-B14F-4D97-AF65-F5344CB8AC3E}">
        <p14:creationId xmlns:p14="http://schemas.microsoft.com/office/powerpoint/2010/main" val="343199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7"/>
          <p:cNvSpPr txBox="1"/>
          <p:nvPr/>
        </p:nvSpPr>
        <p:spPr>
          <a:xfrm>
            <a:off x="598715" y="1156906"/>
            <a:ext cx="10950806" cy="3170099"/>
          </a:xfrm>
          <a:prstGeom prst="rect">
            <a:avLst/>
          </a:prstGeom>
          <a:noFill/>
        </p:spPr>
        <p:txBody>
          <a:bodyPr wrap="square" rtlCol="0">
            <a:spAutoFit/>
          </a:bodyPr>
          <a:lstStyle/>
          <a:p>
            <a:r>
              <a:rPr lang="en-US" sz="2000" b="1" dirty="0">
                <a:solidFill>
                  <a:srgbClr val="000000"/>
                </a:solidFill>
                <a:effectLst/>
                <a:latin typeface="Nunito Sans" pitchFamily="2" charset="0"/>
              </a:rPr>
              <a:t>Sample Input:</a:t>
            </a:r>
            <a:endParaRPr lang="en-US" sz="2000" b="0" dirty="0">
              <a:effectLst/>
              <a:latin typeface="Nunito Sans" pitchFamily="2" charset="0"/>
            </a:endParaRPr>
          </a:p>
          <a:p>
            <a:r>
              <a:rPr lang="en-US" sz="2000" b="0" dirty="0">
                <a:solidFill>
                  <a:srgbClr val="000000"/>
                </a:solidFill>
                <a:effectLst/>
                <a:latin typeface="Nunito Sans" pitchFamily="2" charset="0"/>
              </a:rPr>
              <a:t>19</a:t>
            </a:r>
            <a:endParaRPr lang="en-US" sz="2000" b="0" dirty="0">
              <a:effectLst/>
              <a:latin typeface="Nunito Sans" pitchFamily="2" charset="0"/>
            </a:endParaRPr>
          </a:p>
          <a:p>
            <a:r>
              <a:rPr lang="en-US" sz="2000" b="0" dirty="0">
                <a:solidFill>
                  <a:srgbClr val="000000"/>
                </a:solidFill>
                <a:effectLst/>
                <a:latin typeface="Nunito Sans" pitchFamily="2" charset="0"/>
              </a:rPr>
              <a:t>3 10</a:t>
            </a:r>
            <a:endParaRPr lang="en-US" sz="2000" b="0" dirty="0">
              <a:effectLst/>
              <a:latin typeface="Nunito Sans" pitchFamily="2" charset="0"/>
            </a:endParaRPr>
          </a:p>
          <a:p>
            <a:r>
              <a:rPr lang="en-US" sz="2000" b="0" dirty="0">
                <a:solidFill>
                  <a:srgbClr val="000000"/>
                </a:solidFill>
                <a:effectLst/>
                <a:latin typeface="Nunito Sans" pitchFamily="2" charset="0"/>
              </a:rPr>
              <a:t>4 15</a:t>
            </a:r>
            <a:endParaRPr lang="en-US" sz="2000" b="0" dirty="0">
              <a:effectLst/>
              <a:latin typeface="Nunito Sans" pitchFamily="2" charset="0"/>
            </a:endParaRPr>
          </a:p>
          <a:p>
            <a:br>
              <a:rPr lang="en-US" sz="2000" b="0" dirty="0">
                <a:effectLst/>
                <a:latin typeface="Nunito Sans" pitchFamily="2" charset="0"/>
              </a:rPr>
            </a:br>
            <a:endParaRPr lang="en-US" sz="2000" b="0" dirty="0">
              <a:effectLst/>
              <a:latin typeface="Nunito Sans" pitchFamily="2" charset="0"/>
            </a:endParaRPr>
          </a:p>
          <a:p>
            <a:r>
              <a:rPr lang="en-US" sz="2000" b="1" dirty="0">
                <a:solidFill>
                  <a:srgbClr val="000000"/>
                </a:solidFill>
                <a:effectLst/>
                <a:latin typeface="Nunito Sans" pitchFamily="2" charset="0"/>
              </a:rPr>
              <a:t>Sample Output:</a:t>
            </a:r>
            <a:endParaRPr lang="en-US" sz="2000" b="0" dirty="0">
              <a:effectLst/>
              <a:latin typeface="Nunito Sans" pitchFamily="2" charset="0"/>
            </a:endParaRPr>
          </a:p>
          <a:p>
            <a:r>
              <a:rPr lang="en-US" sz="2000" b="0" dirty="0">
                <a:solidFill>
                  <a:srgbClr val="000000"/>
                </a:solidFill>
                <a:effectLst/>
                <a:latin typeface="Nunito Sans" pitchFamily="2" charset="0"/>
              </a:rPr>
              <a:t>65</a:t>
            </a:r>
            <a:endParaRPr lang="en-US" sz="2000" b="0" dirty="0">
              <a:effectLst/>
              <a:latin typeface="Nunito Sans" pitchFamily="2" charset="0"/>
            </a:endParaRPr>
          </a:p>
          <a:p>
            <a:br>
              <a:rPr lang="en-US" sz="2000" b="0" dirty="0">
                <a:effectLst/>
                <a:latin typeface="Nunito Sans" pitchFamily="2" charset="0"/>
              </a:rPr>
            </a:br>
            <a:endParaRPr lang="en-US" sz="2000" dirty="0">
              <a:latin typeface="Nunito Sans" pitchFamily="2" charset="0"/>
            </a:endParaRPr>
          </a:p>
        </p:txBody>
      </p:sp>
      <p:sp>
        <p:nvSpPr>
          <p:cNvPr id="18" name="TextBox 17"/>
          <p:cNvSpPr txBox="1"/>
          <p:nvPr/>
        </p:nvSpPr>
        <p:spPr>
          <a:xfrm>
            <a:off x="598715" y="3747706"/>
            <a:ext cx="10950806" cy="475615"/>
          </a:xfrm>
          <a:prstGeom prst="rect">
            <a:avLst/>
          </a:prstGeom>
          <a:noFill/>
        </p:spPr>
        <p:txBody>
          <a:bodyPr wrap="square" rtlCol="0">
            <a:spAutoFit/>
          </a:bodyPr>
          <a:lstStyle/>
          <a:p>
            <a:endParaRPr lang="en-US" sz="2500" dirty="0">
              <a:latin typeface="Nunito Sans" panose="00000500000000000000"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 &lt;</a:t>
            </a:r>
            <a:r>
              <a:rPr lang="en-US" sz="2000" b="1" dirty="0" err="1">
                <a:solidFill>
                  <a:schemeClr val="bg1"/>
                </a:solidFill>
                <a:latin typeface="Courier New" panose="02070309020205020404" pitchFamily="49" charset="0"/>
                <a:cs typeface="Courier New" panose="02070309020205020404" pitchFamily="49" charset="0"/>
                <a:sym typeface="+mn-ea"/>
              </a:rPr>
              <a:t>stdio.h</a:t>
            </a:r>
            <a:r>
              <a:rPr lang="en-US" sz="2000" b="1" dirty="0">
                <a:solidFill>
                  <a:schemeClr val="bg1"/>
                </a:solidFill>
                <a:latin typeface="Courier New" panose="02070309020205020404" pitchFamily="49" charset="0"/>
                <a:cs typeface="Courier New" panose="02070309020205020404" pitchFamily="49" charset="0"/>
                <a:sym typeface="+mn-ea"/>
              </a:rPr>
              <a:t>&gt;</a:t>
            </a:r>
          </a:p>
          <a:p>
            <a:r>
              <a:rPr lang="en-US" sz="2000" b="1" dirty="0">
                <a:solidFill>
                  <a:schemeClr val="bg1"/>
                </a:solidFill>
                <a:latin typeface="Courier New" panose="02070309020205020404" pitchFamily="49" charset="0"/>
                <a:cs typeface="Courier New" panose="02070309020205020404" pitchFamily="49" charset="0"/>
                <a:sym typeface="+mn-ea"/>
              </a:rPr>
              <a:t>int main() </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n, m1, p1, m2, p2;</a:t>
            </a:r>
          </a:p>
          <a:p>
            <a:r>
              <a:rPr lang="en-US" sz="2000" b="1" dirty="0">
                <a:solidFill>
                  <a:schemeClr val="bg1"/>
                </a:solidFill>
                <a:latin typeface="Courier New" panose="02070309020205020404" pitchFamily="49" charset="0"/>
                <a:cs typeface="Courier New" panose="02070309020205020404" pitchFamily="49" charset="0"/>
                <a:sym typeface="+mn-ea"/>
              </a:rPr>
              <a:t> </a:t>
            </a:r>
            <a:r>
              <a:rPr lang="en-US" sz="2000" b="1" dirty="0" err="1">
                <a:solidFill>
                  <a:schemeClr val="bg1"/>
                </a:solidFill>
                <a:latin typeface="Courier New" panose="02070309020205020404" pitchFamily="49" charset="0"/>
                <a:cs typeface="Courier New" panose="02070309020205020404" pitchFamily="49" charset="0"/>
                <a:sym typeface="+mn-ea"/>
              </a:rPr>
              <a:t>scanf</a:t>
            </a:r>
            <a:r>
              <a:rPr lang="en-US" sz="2000" b="1" dirty="0">
                <a:solidFill>
                  <a:schemeClr val="bg1"/>
                </a:solidFill>
                <a:latin typeface="Courier New" panose="02070309020205020404" pitchFamily="49" charset="0"/>
                <a:cs typeface="Courier New" panose="02070309020205020404" pitchFamily="49" charset="0"/>
                <a:sym typeface="+mn-ea"/>
              </a:rPr>
              <a:t>("%d", &amp;n);</a:t>
            </a:r>
          </a:p>
          <a:p>
            <a:r>
              <a:rPr lang="en-US" sz="2000" b="1" dirty="0">
                <a:solidFill>
                  <a:schemeClr val="bg1"/>
                </a:solidFill>
                <a:latin typeface="Courier New" panose="02070309020205020404" pitchFamily="49" charset="0"/>
                <a:cs typeface="Courier New" panose="02070309020205020404" pitchFamily="49" charset="0"/>
                <a:sym typeface="+mn-ea"/>
              </a:rPr>
              <a:t> </a:t>
            </a:r>
            <a:r>
              <a:rPr lang="en-US" sz="2000" b="1" dirty="0" err="1">
                <a:solidFill>
                  <a:schemeClr val="bg1"/>
                </a:solidFill>
                <a:latin typeface="Courier New" panose="02070309020205020404" pitchFamily="49" charset="0"/>
                <a:cs typeface="Courier New" panose="02070309020205020404" pitchFamily="49" charset="0"/>
                <a:sym typeface="+mn-ea"/>
              </a:rPr>
              <a:t>scanf</a:t>
            </a:r>
            <a:r>
              <a:rPr lang="en-US" sz="2000" b="1" dirty="0">
                <a:solidFill>
                  <a:schemeClr val="bg1"/>
                </a:solidFill>
                <a:latin typeface="Courier New" panose="02070309020205020404" pitchFamily="49" charset="0"/>
                <a:cs typeface="Courier New" panose="02070309020205020404" pitchFamily="49" charset="0"/>
                <a:sym typeface="+mn-ea"/>
              </a:rPr>
              <a:t>("%d", &amp;m1);</a:t>
            </a:r>
          </a:p>
          <a:p>
            <a:r>
              <a:rPr lang="en-US" sz="2000" b="1" dirty="0">
                <a:solidFill>
                  <a:schemeClr val="bg1"/>
                </a:solidFill>
                <a:latin typeface="Courier New" panose="02070309020205020404" pitchFamily="49" charset="0"/>
                <a:cs typeface="Courier New" panose="02070309020205020404" pitchFamily="49" charset="0"/>
                <a:sym typeface="+mn-ea"/>
              </a:rPr>
              <a:t> </a:t>
            </a:r>
            <a:r>
              <a:rPr lang="en-US" sz="2000" b="1" dirty="0" err="1">
                <a:solidFill>
                  <a:schemeClr val="bg1"/>
                </a:solidFill>
                <a:latin typeface="Courier New" panose="02070309020205020404" pitchFamily="49" charset="0"/>
                <a:cs typeface="Courier New" panose="02070309020205020404" pitchFamily="49" charset="0"/>
                <a:sym typeface="+mn-ea"/>
              </a:rPr>
              <a:t>scanf</a:t>
            </a:r>
            <a:r>
              <a:rPr lang="en-US" sz="2000" b="1" dirty="0">
                <a:solidFill>
                  <a:schemeClr val="bg1"/>
                </a:solidFill>
                <a:latin typeface="Courier New" panose="02070309020205020404" pitchFamily="49" charset="0"/>
                <a:cs typeface="Courier New" panose="02070309020205020404" pitchFamily="49" charset="0"/>
                <a:sym typeface="+mn-ea"/>
              </a:rPr>
              <a:t>("%d", &amp;p1);</a:t>
            </a:r>
          </a:p>
          <a:p>
            <a:r>
              <a:rPr lang="en-US" sz="2000" b="1" dirty="0">
                <a:solidFill>
                  <a:schemeClr val="bg1"/>
                </a:solidFill>
                <a:latin typeface="Courier New" panose="02070309020205020404" pitchFamily="49" charset="0"/>
                <a:cs typeface="Courier New" panose="02070309020205020404" pitchFamily="49" charset="0"/>
                <a:sym typeface="+mn-ea"/>
              </a:rPr>
              <a:t> </a:t>
            </a:r>
            <a:r>
              <a:rPr lang="en-US" sz="2000" b="1" dirty="0" err="1">
                <a:solidFill>
                  <a:schemeClr val="bg1"/>
                </a:solidFill>
                <a:latin typeface="Courier New" panose="02070309020205020404" pitchFamily="49" charset="0"/>
                <a:cs typeface="Courier New" panose="02070309020205020404" pitchFamily="49" charset="0"/>
                <a:sym typeface="+mn-ea"/>
              </a:rPr>
              <a:t>scanf</a:t>
            </a:r>
            <a:r>
              <a:rPr lang="en-US" sz="2000" b="1" dirty="0">
                <a:solidFill>
                  <a:schemeClr val="bg1"/>
                </a:solidFill>
                <a:latin typeface="Courier New" panose="02070309020205020404" pitchFamily="49" charset="0"/>
                <a:cs typeface="Courier New" panose="02070309020205020404" pitchFamily="49" charset="0"/>
                <a:sym typeface="+mn-ea"/>
              </a:rPr>
              <a:t>("%d", &amp;m2);</a:t>
            </a:r>
          </a:p>
          <a:p>
            <a:r>
              <a:rPr lang="en-US" sz="2000" b="1" dirty="0">
                <a:solidFill>
                  <a:schemeClr val="bg1"/>
                </a:solidFill>
                <a:latin typeface="Courier New" panose="02070309020205020404" pitchFamily="49" charset="0"/>
                <a:cs typeface="Courier New" panose="02070309020205020404" pitchFamily="49" charset="0"/>
                <a:sym typeface="+mn-ea"/>
              </a:rPr>
              <a:t> </a:t>
            </a:r>
            <a:r>
              <a:rPr lang="en-US" sz="2000" b="1" dirty="0" err="1">
                <a:solidFill>
                  <a:schemeClr val="bg1"/>
                </a:solidFill>
                <a:latin typeface="Courier New" panose="02070309020205020404" pitchFamily="49" charset="0"/>
                <a:cs typeface="Courier New" panose="02070309020205020404" pitchFamily="49" charset="0"/>
                <a:sym typeface="+mn-ea"/>
              </a:rPr>
              <a:t>scanf</a:t>
            </a:r>
            <a:r>
              <a:rPr lang="en-US" sz="2000" b="1" dirty="0">
                <a:solidFill>
                  <a:schemeClr val="bg1"/>
                </a:solidFill>
                <a:latin typeface="Courier New" panose="02070309020205020404" pitchFamily="49" charset="0"/>
                <a:cs typeface="Courier New" panose="02070309020205020404" pitchFamily="49" charset="0"/>
                <a:sym typeface="+mn-ea"/>
              </a:rPr>
              <a:t>("%d", &amp;p2);</a:t>
            </a:r>
          </a:p>
          <a:p>
            <a:r>
              <a:rPr lang="en-US" sz="2000" b="1" dirty="0">
                <a:solidFill>
                  <a:schemeClr val="bg1"/>
                </a:solidFill>
                <a:latin typeface="Courier New" panose="02070309020205020404" pitchFamily="49" charset="0"/>
                <a:cs typeface="Courier New" panose="02070309020205020404" pitchFamily="49" charset="0"/>
                <a:sym typeface="+mn-ea"/>
              </a:rPr>
              <a:t> int </a:t>
            </a:r>
            <a:r>
              <a:rPr lang="en-US" sz="2000" b="1" dirty="0" err="1">
                <a:solidFill>
                  <a:schemeClr val="bg1"/>
                </a:solidFill>
                <a:latin typeface="Courier New" panose="02070309020205020404" pitchFamily="49" charset="0"/>
                <a:cs typeface="Courier New" panose="02070309020205020404" pitchFamily="49" charset="0"/>
                <a:sym typeface="+mn-ea"/>
              </a:rPr>
              <a:t>min_cost</a:t>
            </a:r>
            <a:r>
              <a:rPr lang="en-US" sz="2000" b="1" dirty="0">
                <a:solidFill>
                  <a:schemeClr val="bg1"/>
                </a:solidFill>
                <a:latin typeface="Courier New" panose="02070309020205020404" pitchFamily="49" charset="0"/>
                <a:cs typeface="Courier New" panose="02070309020205020404" pitchFamily="49" charset="0"/>
                <a:sym typeface="+mn-ea"/>
              </a:rPr>
              <a:t> = -1;</a:t>
            </a:r>
          </a:p>
          <a:p>
            <a:r>
              <a:rPr lang="en-US" sz="2000" b="1" dirty="0">
                <a:solidFill>
                  <a:schemeClr val="bg1"/>
                </a:solidFill>
                <a:latin typeface="Courier New" panose="02070309020205020404" pitchFamily="49" charset="0"/>
                <a:cs typeface="Courier New" panose="02070309020205020404" pitchFamily="49" charset="0"/>
                <a:sym typeface="+mn-ea"/>
              </a:rPr>
              <a:t> for (int </a:t>
            </a:r>
            <a:r>
              <a:rPr lang="en-US" sz="2000" b="1" dirty="0" err="1">
                <a:solidFill>
                  <a:schemeClr val="bg1"/>
                </a:solidFill>
                <a:latin typeface="Courier New" panose="02070309020205020404" pitchFamily="49" charset="0"/>
                <a:cs typeface="Courier New" panose="02070309020205020404" pitchFamily="49" charset="0"/>
                <a:sym typeface="+mn-ea"/>
              </a:rPr>
              <a:t>i</a:t>
            </a:r>
            <a:r>
              <a:rPr lang="en-US" sz="2000" b="1" dirty="0">
                <a:solidFill>
                  <a:schemeClr val="bg1"/>
                </a:solidFill>
                <a:latin typeface="Courier New" panose="02070309020205020404" pitchFamily="49" charset="0"/>
                <a:cs typeface="Courier New" panose="02070309020205020404" pitchFamily="49" charset="0"/>
                <a:sym typeface="+mn-ea"/>
              </a:rPr>
              <a:t>=0; m1*</a:t>
            </a:r>
            <a:r>
              <a:rPr lang="en-US" sz="2000" b="1" dirty="0" err="1">
                <a:solidFill>
                  <a:schemeClr val="bg1"/>
                </a:solidFill>
                <a:latin typeface="Courier New" panose="02070309020205020404" pitchFamily="49" charset="0"/>
                <a:cs typeface="Courier New" panose="02070309020205020404" pitchFamily="49" charset="0"/>
                <a:sym typeface="+mn-ea"/>
              </a:rPr>
              <a:t>i</a:t>
            </a:r>
            <a:r>
              <a:rPr lang="en-US" sz="2000" b="1" dirty="0">
                <a:solidFill>
                  <a:schemeClr val="bg1"/>
                </a:solidFill>
                <a:latin typeface="Courier New" panose="02070309020205020404" pitchFamily="49" charset="0"/>
                <a:cs typeface="Courier New" panose="02070309020205020404" pitchFamily="49" charset="0"/>
                <a:sym typeface="+mn-ea"/>
              </a:rPr>
              <a:t> &lt;= n; </a:t>
            </a:r>
            <a:r>
              <a:rPr lang="en-US" sz="2000" b="1" dirty="0" err="1">
                <a:solidFill>
                  <a:schemeClr val="bg1"/>
                </a:solidFill>
                <a:latin typeface="Courier New" panose="02070309020205020404" pitchFamily="49" charset="0"/>
                <a:cs typeface="Courier New" panose="02070309020205020404" pitchFamily="49" charset="0"/>
                <a:sym typeface="+mn-ea"/>
              </a:rPr>
              <a:t>i</a:t>
            </a:r>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count2 = n - </a:t>
            </a:r>
            <a:r>
              <a:rPr lang="en-US" sz="2000" b="1" dirty="0" err="1">
                <a:solidFill>
                  <a:schemeClr val="bg1"/>
                </a:solidFill>
                <a:latin typeface="Courier New" panose="02070309020205020404" pitchFamily="49" charset="0"/>
                <a:cs typeface="Courier New" panose="02070309020205020404" pitchFamily="49" charset="0"/>
                <a:sym typeface="+mn-ea"/>
              </a:rPr>
              <a:t>i</a:t>
            </a:r>
            <a:r>
              <a:rPr lang="en-US" sz="2000" b="1" dirty="0">
                <a:solidFill>
                  <a:schemeClr val="bg1"/>
                </a:solidFill>
                <a:latin typeface="Courier New" panose="02070309020205020404" pitchFamily="49" charset="0"/>
                <a:cs typeface="Courier New" panose="02070309020205020404" pitchFamily="49" charset="0"/>
                <a:sym typeface="+mn-ea"/>
              </a:rPr>
              <a:t>*m1;</a:t>
            </a:r>
          </a:p>
          <a:p>
            <a:r>
              <a:rPr lang="en-US" sz="2000" b="1" dirty="0">
                <a:solidFill>
                  <a:schemeClr val="bg1"/>
                </a:solidFill>
                <a:latin typeface="Courier New" panose="02070309020205020404" pitchFamily="49" charset="0"/>
                <a:cs typeface="Courier New" panose="02070309020205020404" pitchFamily="49" charset="0"/>
                <a:sym typeface="+mn-ea"/>
              </a:rPr>
              <a:t>  if (count2%m2 == 0)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cost = p1 * </a:t>
            </a:r>
            <a:r>
              <a:rPr lang="en-US" sz="2000" b="1" dirty="0" err="1">
                <a:solidFill>
                  <a:schemeClr val="bg1"/>
                </a:solidFill>
                <a:latin typeface="Courier New" panose="02070309020205020404" pitchFamily="49" charset="0"/>
                <a:cs typeface="Courier New" panose="02070309020205020404" pitchFamily="49" charset="0"/>
                <a:sym typeface="+mn-ea"/>
              </a:rPr>
              <a:t>i</a:t>
            </a:r>
            <a:r>
              <a:rPr lang="en-US" sz="2000" b="1" dirty="0">
                <a:solidFill>
                  <a:schemeClr val="bg1"/>
                </a:solidFill>
                <a:latin typeface="Courier New" panose="02070309020205020404" pitchFamily="49" charset="0"/>
                <a:cs typeface="Courier New" panose="02070309020205020404" pitchFamily="49" charset="0"/>
                <a:sym typeface="+mn-ea"/>
              </a:rPr>
              <a:t> + p2 * (count2/m2);</a:t>
            </a:r>
          </a:p>
          <a:p>
            <a:r>
              <a:rPr lang="en-US" sz="2000" b="1" dirty="0">
                <a:solidFill>
                  <a:schemeClr val="bg1"/>
                </a:solidFill>
                <a:latin typeface="Courier New" panose="02070309020205020404" pitchFamily="49" charset="0"/>
                <a:cs typeface="Courier New" panose="02070309020205020404" pitchFamily="49" charset="0"/>
                <a:sym typeface="+mn-ea"/>
              </a:rPr>
              <a:t>  </a:t>
            </a:r>
            <a:r>
              <a:rPr lang="en-US" sz="2000" b="1" dirty="0" err="1">
                <a:solidFill>
                  <a:schemeClr val="bg1"/>
                </a:solidFill>
                <a:latin typeface="Courier New" panose="02070309020205020404" pitchFamily="49" charset="0"/>
                <a:cs typeface="Courier New" panose="02070309020205020404" pitchFamily="49" charset="0"/>
                <a:sym typeface="+mn-ea"/>
              </a:rPr>
              <a:t>min_cost</a:t>
            </a:r>
            <a:r>
              <a:rPr lang="en-US" sz="2000" b="1" dirty="0">
                <a:solidFill>
                  <a:schemeClr val="bg1"/>
                </a:solidFill>
                <a:latin typeface="Courier New" panose="02070309020205020404" pitchFamily="49" charset="0"/>
                <a:cs typeface="Courier New" panose="02070309020205020404" pitchFamily="49" charset="0"/>
                <a:sym typeface="+mn-ea"/>
              </a:rPr>
              <a:t> = (cost &lt; </a:t>
            </a:r>
            <a:r>
              <a:rPr lang="en-US" sz="2000" b="1" dirty="0" err="1">
                <a:solidFill>
                  <a:schemeClr val="bg1"/>
                </a:solidFill>
                <a:latin typeface="Courier New" panose="02070309020205020404" pitchFamily="49" charset="0"/>
                <a:cs typeface="Courier New" panose="02070309020205020404" pitchFamily="49" charset="0"/>
                <a:sym typeface="+mn-ea"/>
              </a:rPr>
              <a:t>min_cost</a:t>
            </a:r>
            <a:r>
              <a:rPr lang="en-US" sz="2000" b="1" dirty="0">
                <a:solidFill>
                  <a:schemeClr val="bg1"/>
                </a:solidFill>
                <a:latin typeface="Courier New" panose="02070309020205020404" pitchFamily="49" charset="0"/>
                <a:cs typeface="Courier New" panose="02070309020205020404" pitchFamily="49" charset="0"/>
                <a:sym typeface="+mn-ea"/>
              </a:rPr>
              <a:t> || </a:t>
            </a:r>
            <a:r>
              <a:rPr lang="en-US" sz="2000" b="1" dirty="0" err="1">
                <a:solidFill>
                  <a:schemeClr val="bg1"/>
                </a:solidFill>
                <a:latin typeface="Courier New" panose="02070309020205020404" pitchFamily="49" charset="0"/>
                <a:cs typeface="Courier New" panose="02070309020205020404" pitchFamily="49" charset="0"/>
                <a:sym typeface="+mn-ea"/>
              </a:rPr>
              <a:t>min_cost</a:t>
            </a:r>
            <a:r>
              <a:rPr lang="en-US" sz="2000" b="1" dirty="0">
                <a:solidFill>
                  <a:schemeClr val="bg1"/>
                </a:solidFill>
                <a:latin typeface="Courier New" panose="02070309020205020404" pitchFamily="49" charset="0"/>
                <a:cs typeface="Courier New" panose="02070309020205020404" pitchFamily="49" charset="0"/>
                <a:sym typeface="+mn-ea"/>
              </a:rPr>
              <a:t> == -1) ? cost : </a:t>
            </a:r>
            <a:r>
              <a:rPr lang="en-US" sz="2000" b="1" dirty="0" err="1">
                <a:solidFill>
                  <a:schemeClr val="bg1"/>
                </a:solidFill>
                <a:latin typeface="Courier New" panose="02070309020205020404" pitchFamily="49" charset="0"/>
                <a:cs typeface="Courier New" panose="02070309020205020404" pitchFamily="49" charset="0"/>
                <a:sym typeface="+mn-ea"/>
              </a:rPr>
              <a:t>min_cost</a:t>
            </a:r>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if (</a:t>
            </a:r>
            <a:r>
              <a:rPr lang="en-US" sz="2000" b="1" dirty="0" err="1">
                <a:solidFill>
                  <a:schemeClr val="bg1"/>
                </a:solidFill>
                <a:latin typeface="Courier New" panose="02070309020205020404" pitchFamily="49" charset="0"/>
                <a:cs typeface="Courier New" panose="02070309020205020404" pitchFamily="49" charset="0"/>
                <a:sym typeface="+mn-ea"/>
              </a:rPr>
              <a:t>min_cost</a:t>
            </a:r>
            <a:r>
              <a:rPr lang="en-US" sz="2000" b="1" dirty="0">
                <a:solidFill>
                  <a:schemeClr val="bg1"/>
                </a:solidFill>
                <a:latin typeface="Courier New" panose="02070309020205020404" pitchFamily="49" charset="0"/>
                <a:cs typeface="Courier New" panose="02070309020205020404" pitchFamily="49" charset="0"/>
                <a:sym typeface="+mn-ea"/>
              </a:rPr>
              <a:t> != -1)</a:t>
            </a:r>
          </a:p>
          <a:p>
            <a:r>
              <a:rPr lang="en-US" sz="2000" b="1" dirty="0">
                <a:solidFill>
                  <a:schemeClr val="bg1"/>
                </a:solidFill>
                <a:latin typeface="Courier New" panose="02070309020205020404" pitchFamily="49" charset="0"/>
                <a:cs typeface="Courier New" panose="02070309020205020404" pitchFamily="49" charset="0"/>
                <a:sym typeface="+mn-ea"/>
              </a:rPr>
              <a:t>		</a:t>
            </a:r>
            <a:r>
              <a:rPr lang="en-US" sz="2000" b="1" dirty="0" err="1">
                <a:solidFill>
                  <a:schemeClr val="bg1"/>
                </a:solidFill>
                <a:latin typeface="Courier New" panose="02070309020205020404" pitchFamily="49" charset="0"/>
                <a:cs typeface="Courier New" panose="02070309020205020404" pitchFamily="49" charset="0"/>
                <a:sym typeface="+mn-ea"/>
              </a:rPr>
              <a:t>printf</a:t>
            </a:r>
            <a:r>
              <a:rPr lang="en-US" sz="2000" b="1" dirty="0">
                <a:solidFill>
                  <a:schemeClr val="bg1"/>
                </a:solidFill>
                <a:latin typeface="Courier New" panose="02070309020205020404" pitchFamily="49" charset="0"/>
                <a:cs typeface="Courier New" panose="02070309020205020404" pitchFamily="49" charset="0"/>
                <a:sym typeface="+mn-ea"/>
              </a:rPr>
              <a:t>("%d\n", </a:t>
            </a:r>
            <a:r>
              <a:rPr lang="en-US" sz="2000" b="1" dirty="0" err="1">
                <a:solidFill>
                  <a:schemeClr val="bg1"/>
                </a:solidFill>
                <a:latin typeface="Courier New" panose="02070309020205020404" pitchFamily="49" charset="0"/>
                <a:cs typeface="Courier New" panose="02070309020205020404" pitchFamily="49" charset="0"/>
                <a:sym typeface="+mn-ea"/>
              </a:rPr>
              <a:t>min_cost</a:t>
            </a:r>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a:t>
            </a:r>
            <a:r>
              <a:rPr lang="en-US" sz="2000" b="1" dirty="0" err="1">
                <a:solidFill>
                  <a:schemeClr val="bg1"/>
                </a:solidFill>
                <a:latin typeface="Courier New" panose="02070309020205020404" pitchFamily="49" charset="0"/>
                <a:cs typeface="Courier New" panose="02070309020205020404" pitchFamily="49" charset="0"/>
                <a:sym typeface="+mn-ea"/>
              </a:rPr>
              <a:t>printf</a:t>
            </a:r>
            <a:r>
              <a:rPr lang="en-US" sz="2000" b="1" dirty="0">
                <a:solidFill>
                  <a:schemeClr val="bg1"/>
                </a:solidFill>
                <a:latin typeface="Courier New" panose="02070309020205020404" pitchFamily="49" charset="0"/>
                <a:cs typeface="Courier New" panose="02070309020205020404" pitchFamily="49" charset="0"/>
                <a:sym typeface="+mn-ea"/>
              </a:rPr>
              <a:t>("Invalid inputs\n");</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7"/>
          <p:cNvSpPr txBox="1"/>
          <p:nvPr/>
        </p:nvSpPr>
        <p:spPr>
          <a:xfrm>
            <a:off x="598715" y="1156906"/>
            <a:ext cx="10493355" cy="4093428"/>
          </a:xfrm>
          <a:prstGeom prst="rect">
            <a:avLst/>
          </a:prstGeom>
          <a:noFill/>
        </p:spPr>
        <p:txBody>
          <a:bodyPr wrap="square" rtlCol="0">
            <a:spAutoFit/>
          </a:bodyPr>
          <a:lstStyle/>
          <a:p>
            <a:r>
              <a:rPr lang="en-US" sz="2000" b="0" i="0" dirty="0">
                <a:solidFill>
                  <a:srgbClr val="000000"/>
                </a:solidFill>
                <a:effectLst/>
                <a:latin typeface="Nunito Sans" pitchFamily="2" charset="0"/>
              </a:rPr>
              <a:t>Write a program to find the no of islands using graph.</a:t>
            </a:r>
          </a:p>
          <a:p>
            <a:endParaRPr lang="en-US" sz="2000" b="0" i="0" dirty="0">
              <a:solidFill>
                <a:srgbClr val="000000"/>
              </a:solidFill>
              <a:effectLst/>
              <a:latin typeface="Nunito Sans" pitchFamily="2" charset="0"/>
            </a:endParaRPr>
          </a:p>
          <a:p>
            <a:pPr algn="l"/>
            <a:r>
              <a:rPr lang="en-US" sz="2000" b="1" i="0" dirty="0">
                <a:effectLst/>
                <a:latin typeface="Lato" panose="020F0502020204030203" pitchFamily="34" charset="0"/>
              </a:rPr>
              <a:t>Sample Input:</a:t>
            </a:r>
            <a:endParaRPr lang="en-US" sz="2000" b="0" i="0" dirty="0">
              <a:effectLst/>
              <a:latin typeface="Lato" panose="020F0502020204030203" pitchFamily="34" charset="0"/>
            </a:endParaRPr>
          </a:p>
          <a:p>
            <a:pPr algn="l"/>
            <a:r>
              <a:rPr lang="en-US" sz="2000" b="0" i="0" dirty="0">
                <a:effectLst/>
                <a:latin typeface="Lato" panose="020F0502020204030203" pitchFamily="34" charset="0"/>
              </a:rPr>
              <a:t>1 1 0 0 0</a:t>
            </a:r>
          </a:p>
          <a:p>
            <a:pPr algn="l"/>
            <a:r>
              <a:rPr lang="en-US" sz="2000" b="0" i="0" dirty="0">
                <a:effectLst/>
                <a:latin typeface="Lato" panose="020F0502020204030203" pitchFamily="34" charset="0"/>
              </a:rPr>
              <a:t>0 1 0 0 1</a:t>
            </a:r>
          </a:p>
          <a:p>
            <a:pPr algn="l"/>
            <a:r>
              <a:rPr lang="en-US" sz="2000" b="0" i="0" dirty="0">
                <a:effectLst/>
                <a:latin typeface="Lato" panose="020F0502020204030203" pitchFamily="34" charset="0"/>
              </a:rPr>
              <a:t>1 0 0 1 1</a:t>
            </a:r>
          </a:p>
          <a:p>
            <a:pPr algn="l"/>
            <a:r>
              <a:rPr lang="en-US" sz="2000" b="0" i="0" dirty="0">
                <a:effectLst/>
                <a:latin typeface="Lato" panose="020F0502020204030203" pitchFamily="34" charset="0"/>
              </a:rPr>
              <a:t>0 0 0 0 0</a:t>
            </a:r>
          </a:p>
          <a:p>
            <a:pPr algn="l"/>
            <a:r>
              <a:rPr lang="en-US" sz="2000" b="0" i="0" dirty="0">
                <a:effectLst/>
                <a:latin typeface="Lato" panose="020F0502020204030203" pitchFamily="34" charset="0"/>
              </a:rPr>
              <a:t>1 0 1 0 1</a:t>
            </a:r>
          </a:p>
          <a:p>
            <a:pPr algn="l"/>
            <a:r>
              <a:rPr lang="en-US" sz="2000" b="1" i="0" dirty="0">
                <a:effectLst/>
                <a:latin typeface="Lato" panose="020F0502020204030203" pitchFamily="34" charset="0"/>
              </a:rPr>
              <a:t>Sample Output:</a:t>
            </a:r>
            <a:endParaRPr lang="en-US" sz="2000" b="0" i="0" dirty="0">
              <a:effectLst/>
              <a:latin typeface="Lato" panose="020F0502020204030203" pitchFamily="34" charset="0"/>
            </a:endParaRPr>
          </a:p>
          <a:p>
            <a:pPr algn="l"/>
            <a:r>
              <a:rPr lang="en-US" sz="2000" b="0" i="0" dirty="0">
                <a:effectLst/>
                <a:latin typeface="Lato" panose="020F0502020204030203" pitchFamily="34" charset="0"/>
              </a:rPr>
              <a:t>Number of islands is: 5</a:t>
            </a:r>
          </a:p>
          <a:p>
            <a:pPr algn="l"/>
            <a:r>
              <a:rPr lang="en-US" sz="2000" b="1" i="0" dirty="0">
                <a:effectLst/>
                <a:latin typeface="Lato" panose="020F0502020204030203" pitchFamily="34" charset="0"/>
              </a:rPr>
              <a:t>Description:</a:t>
            </a:r>
            <a:endParaRPr lang="en-US" sz="2000" b="0" i="0" dirty="0">
              <a:effectLst/>
              <a:latin typeface="Lato" panose="020F0502020204030203" pitchFamily="34" charset="0"/>
            </a:endParaRPr>
          </a:p>
          <a:p>
            <a:pPr algn="l"/>
            <a:r>
              <a:rPr lang="en-US" sz="2000" b="0" i="0" dirty="0">
                <a:effectLst/>
                <a:latin typeface="Lato" panose="020F0502020204030203" pitchFamily="34" charset="0"/>
              </a:rPr>
              <a:t>Here 1 are consider as land 0 are water.</a:t>
            </a:r>
          </a:p>
          <a:p>
            <a:endParaRPr lang="en-US" sz="2000" dirty="0">
              <a:latin typeface="Nunito Sans" pitchFamily="2" charset="0"/>
            </a:endParaRPr>
          </a:p>
        </p:txBody>
      </p:sp>
    </p:spTree>
    <p:extLst>
      <p:ext uri="{BB962C8B-B14F-4D97-AF65-F5344CB8AC3E}">
        <p14:creationId xmlns:p14="http://schemas.microsoft.com/office/powerpoint/2010/main" val="4233171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IN" sz="2000" b="0" dirty="0">
                <a:solidFill>
                  <a:srgbClr val="569CD6"/>
                </a:solidFill>
                <a:effectLst/>
                <a:latin typeface="Consolas" panose="020B0609020204030204" pitchFamily="49" charset="0"/>
              </a:rPr>
              <a:t>#include</a:t>
            </a:r>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&lt;</a:t>
            </a:r>
            <a:r>
              <a:rPr lang="en-IN" sz="2000" b="0" dirty="0" err="1">
                <a:solidFill>
                  <a:srgbClr val="CE9178"/>
                </a:solidFill>
                <a:effectLst/>
                <a:latin typeface="Consolas" panose="020B0609020204030204" pitchFamily="49" charset="0"/>
              </a:rPr>
              <a:t>stdbool.h</a:t>
            </a:r>
            <a:r>
              <a:rPr lang="en-IN" sz="2000" b="0" dirty="0">
                <a:solidFill>
                  <a:srgbClr val="569CD6"/>
                </a:solidFill>
                <a:effectLst/>
                <a:latin typeface="Consolas" panose="020B0609020204030204" pitchFamily="49" charset="0"/>
              </a:rPr>
              <a:t>&gt;</a:t>
            </a:r>
            <a:r>
              <a:rPr lang="en-IN" sz="2000" b="0" dirty="0">
                <a:solidFill>
                  <a:srgbClr val="D4D4D4"/>
                </a:solidFill>
                <a:effectLst/>
                <a:latin typeface="Consolas" panose="020B0609020204030204" pitchFamily="49" charset="0"/>
              </a:rPr>
              <a:t> </a:t>
            </a:r>
          </a:p>
          <a:p>
            <a:r>
              <a:rPr lang="en-IN" sz="2000" b="0" dirty="0">
                <a:solidFill>
                  <a:srgbClr val="569CD6"/>
                </a:solidFill>
                <a:effectLst/>
                <a:latin typeface="Consolas" panose="020B0609020204030204" pitchFamily="49" charset="0"/>
              </a:rPr>
              <a:t>#include</a:t>
            </a:r>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&lt;</a:t>
            </a:r>
            <a:r>
              <a:rPr lang="en-IN" sz="2000" b="0" dirty="0" err="1">
                <a:solidFill>
                  <a:srgbClr val="CE9178"/>
                </a:solidFill>
                <a:effectLst/>
                <a:latin typeface="Consolas" panose="020B0609020204030204" pitchFamily="49" charset="0"/>
              </a:rPr>
              <a:t>stdio.h</a:t>
            </a:r>
            <a:r>
              <a:rPr lang="en-IN" sz="2000" b="0" dirty="0">
                <a:solidFill>
                  <a:srgbClr val="569CD6"/>
                </a:solidFill>
                <a:effectLst/>
                <a:latin typeface="Consolas" panose="020B0609020204030204" pitchFamily="49" charset="0"/>
              </a:rPr>
              <a:t>&gt;</a:t>
            </a:r>
            <a:r>
              <a:rPr lang="en-IN" sz="2000" b="0" dirty="0">
                <a:solidFill>
                  <a:srgbClr val="D4D4D4"/>
                </a:solidFill>
                <a:effectLst/>
                <a:latin typeface="Consolas" panose="020B0609020204030204" pitchFamily="49" charset="0"/>
              </a:rPr>
              <a:t> </a:t>
            </a:r>
          </a:p>
          <a:p>
            <a:r>
              <a:rPr lang="en-IN" sz="2000" b="0" dirty="0">
                <a:solidFill>
                  <a:srgbClr val="569CD6"/>
                </a:solidFill>
                <a:effectLst/>
                <a:latin typeface="Consolas" panose="020B0609020204030204" pitchFamily="49" charset="0"/>
              </a:rPr>
              <a:t>#include</a:t>
            </a:r>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&lt;</a:t>
            </a:r>
            <a:r>
              <a:rPr lang="en-IN" sz="2000" b="0" dirty="0" err="1">
                <a:solidFill>
                  <a:srgbClr val="CE9178"/>
                </a:solidFill>
                <a:effectLst/>
                <a:latin typeface="Consolas" panose="020B0609020204030204" pitchFamily="49" charset="0"/>
              </a:rPr>
              <a:t>string.h</a:t>
            </a:r>
            <a:r>
              <a:rPr lang="en-IN" sz="2000" b="0" dirty="0">
                <a:solidFill>
                  <a:srgbClr val="569CD6"/>
                </a:solidFill>
                <a:effectLst/>
                <a:latin typeface="Consolas" panose="020B0609020204030204" pitchFamily="49" charset="0"/>
              </a:rPr>
              <a:t>&gt;</a:t>
            </a:r>
            <a:r>
              <a:rPr lang="en-IN" sz="2000" b="0" dirty="0">
                <a:solidFill>
                  <a:srgbClr val="D4D4D4"/>
                </a:solidFill>
                <a:effectLst/>
                <a:latin typeface="Consolas" panose="020B0609020204030204" pitchFamily="49" charset="0"/>
              </a:rPr>
              <a:t> </a:t>
            </a:r>
          </a:p>
          <a:p>
            <a:r>
              <a:rPr lang="en-IN" sz="2000" b="0" dirty="0">
                <a:solidFill>
                  <a:srgbClr val="569CD6"/>
                </a:solidFill>
                <a:effectLst/>
                <a:latin typeface="Consolas" panose="020B0609020204030204" pitchFamily="49" charset="0"/>
              </a:rPr>
              <a:t>#define</a:t>
            </a:r>
            <a:r>
              <a:rPr lang="en-IN" sz="2000" b="0" dirty="0">
                <a:solidFill>
                  <a:srgbClr val="D4D4D4"/>
                </a:solidFill>
                <a:effectLst/>
                <a:latin typeface="Consolas" panose="020B0609020204030204" pitchFamily="49" charset="0"/>
              </a:rPr>
              <a:t> ROW </a:t>
            </a:r>
            <a:r>
              <a:rPr lang="en-IN" sz="2000" b="0" dirty="0">
                <a:solidFill>
                  <a:srgbClr val="B5CEA8"/>
                </a:solidFill>
                <a:effectLst/>
                <a:latin typeface="Consolas" panose="020B0609020204030204" pitchFamily="49" charset="0"/>
              </a:rPr>
              <a:t>5</a:t>
            </a:r>
            <a:r>
              <a:rPr lang="en-IN" sz="2000" b="0" dirty="0">
                <a:solidFill>
                  <a:srgbClr val="D4D4D4"/>
                </a:solidFill>
                <a:effectLst/>
                <a:latin typeface="Consolas" panose="020B0609020204030204" pitchFamily="49" charset="0"/>
              </a:rPr>
              <a:t> </a:t>
            </a:r>
          </a:p>
          <a:p>
            <a:r>
              <a:rPr lang="en-IN" sz="2000" b="0" dirty="0">
                <a:solidFill>
                  <a:srgbClr val="569CD6"/>
                </a:solidFill>
                <a:effectLst/>
                <a:latin typeface="Consolas" panose="020B0609020204030204" pitchFamily="49" charset="0"/>
              </a:rPr>
              <a:t>#define</a:t>
            </a:r>
            <a:r>
              <a:rPr lang="en-IN" sz="2000" b="0" dirty="0">
                <a:solidFill>
                  <a:srgbClr val="D4D4D4"/>
                </a:solidFill>
                <a:effectLst/>
                <a:latin typeface="Consolas" panose="020B0609020204030204" pitchFamily="49" charset="0"/>
              </a:rPr>
              <a:t> COL </a:t>
            </a:r>
            <a:r>
              <a:rPr lang="en-IN" sz="2000" b="0" dirty="0">
                <a:solidFill>
                  <a:srgbClr val="B5CEA8"/>
                </a:solidFill>
                <a:effectLst/>
                <a:latin typeface="Consolas" panose="020B0609020204030204" pitchFamily="49" charset="0"/>
              </a:rPr>
              <a:t>5</a:t>
            </a:r>
            <a:r>
              <a:rPr lang="en-IN" sz="2000" b="0" dirty="0">
                <a:solidFill>
                  <a:srgbClr val="D4D4D4"/>
                </a:solidFill>
                <a:effectLst/>
                <a:latin typeface="Consolas" panose="020B0609020204030204" pitchFamily="49" charset="0"/>
              </a:rPr>
              <a:t> </a:t>
            </a:r>
          </a:p>
          <a:p>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isSafe</a:t>
            </a:r>
            <a:r>
              <a:rPr lang="en-IN" sz="2000" b="0" dirty="0">
                <a:solidFill>
                  <a:srgbClr val="DCDCDC"/>
                </a:solidFill>
                <a:effectLst/>
                <a:latin typeface="Consolas" panose="020B0609020204030204" pitchFamily="49" charset="0"/>
              </a:rPr>
              <a:t>(</a:t>
            </a:r>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M</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COL</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row</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col</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bool</a:t>
            </a:r>
            <a:r>
              <a:rPr lang="en-IN" sz="2000" b="0" dirty="0">
                <a:solidFill>
                  <a:srgbClr val="D4D4D4"/>
                </a:solidFill>
                <a:effectLst/>
                <a:latin typeface="Consolas" panose="020B0609020204030204" pitchFamily="49" charset="0"/>
              </a:rPr>
              <a:t> visited</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COL</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p>
          <a:p>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return</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row </a:t>
            </a:r>
            <a:r>
              <a:rPr lang="en-IN" sz="2000" b="0" dirty="0">
                <a:solidFill>
                  <a:srgbClr val="DCDCDC"/>
                </a:solidFill>
                <a:effectLst/>
                <a:latin typeface="Consolas" panose="020B0609020204030204" pitchFamily="49" charset="0"/>
              </a:rPr>
              <a:t>&gt;=</a:t>
            </a:r>
            <a:r>
              <a:rPr lang="en-IN" sz="2000" b="0" dirty="0">
                <a:solidFill>
                  <a:srgbClr val="D4D4D4"/>
                </a:solidFill>
                <a:effectLst/>
                <a:latin typeface="Consolas" panose="020B0609020204030204" pitchFamily="49" charset="0"/>
              </a:rPr>
              <a:t> </a:t>
            </a:r>
            <a:r>
              <a:rPr lang="en-IN" sz="2000" b="0" dirty="0">
                <a:solidFill>
                  <a:srgbClr val="B5CEA8"/>
                </a:solidFill>
                <a:effectLst/>
                <a:latin typeface="Consolas" panose="020B0609020204030204" pitchFamily="49" charset="0"/>
              </a:rPr>
              <a:t>0</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&amp;&amp;</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row </a:t>
            </a:r>
            <a:r>
              <a:rPr lang="en-IN" sz="2000" b="0" dirty="0">
                <a:solidFill>
                  <a:srgbClr val="DCDCDC"/>
                </a:solidFill>
                <a:effectLst/>
                <a:latin typeface="Consolas" panose="020B0609020204030204" pitchFamily="49" charset="0"/>
              </a:rPr>
              <a:t>&lt;</a:t>
            </a:r>
            <a:r>
              <a:rPr lang="en-IN" sz="2000" b="0" dirty="0">
                <a:solidFill>
                  <a:srgbClr val="D4D4D4"/>
                </a:solidFill>
                <a:effectLst/>
                <a:latin typeface="Consolas" panose="020B0609020204030204" pitchFamily="49" charset="0"/>
              </a:rPr>
              <a:t> ROW</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&amp;&amp;</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col </a:t>
            </a:r>
            <a:r>
              <a:rPr lang="en-IN" sz="2000" b="0" dirty="0">
                <a:solidFill>
                  <a:srgbClr val="DCDCDC"/>
                </a:solidFill>
                <a:effectLst/>
                <a:latin typeface="Consolas" panose="020B0609020204030204" pitchFamily="49" charset="0"/>
              </a:rPr>
              <a:t>&gt;=</a:t>
            </a:r>
            <a:r>
              <a:rPr lang="en-IN" sz="2000" b="0" dirty="0">
                <a:solidFill>
                  <a:srgbClr val="D4D4D4"/>
                </a:solidFill>
                <a:effectLst/>
                <a:latin typeface="Consolas" panose="020B0609020204030204" pitchFamily="49" charset="0"/>
              </a:rPr>
              <a:t> </a:t>
            </a:r>
            <a:r>
              <a:rPr lang="en-IN" sz="2000" b="0" dirty="0">
                <a:solidFill>
                  <a:srgbClr val="B5CEA8"/>
                </a:solidFill>
                <a:effectLst/>
                <a:latin typeface="Consolas" panose="020B0609020204030204" pitchFamily="49" charset="0"/>
              </a:rPr>
              <a:t>0</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&amp;&amp;</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col </a:t>
            </a:r>
            <a:r>
              <a:rPr lang="en-IN" sz="2000" b="0" dirty="0">
                <a:solidFill>
                  <a:srgbClr val="DCDCDC"/>
                </a:solidFill>
                <a:effectLst/>
                <a:latin typeface="Consolas" panose="020B0609020204030204" pitchFamily="49" charset="0"/>
              </a:rPr>
              <a:t>&lt;</a:t>
            </a:r>
            <a:r>
              <a:rPr lang="en-IN" sz="2000" b="0" dirty="0">
                <a:solidFill>
                  <a:srgbClr val="D4D4D4"/>
                </a:solidFill>
                <a:effectLst/>
                <a:latin typeface="Consolas" panose="020B0609020204030204" pitchFamily="49" charset="0"/>
              </a:rPr>
              <a:t> COL</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&amp;&amp;</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M</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row</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col</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&amp;&amp;</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visited</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row</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col</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p>
          <a:p>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p>
          <a:p>
            <a:r>
              <a:rPr lang="en-IN" sz="2000" b="0" dirty="0">
                <a:solidFill>
                  <a:srgbClr val="569CD6"/>
                </a:solidFill>
                <a:effectLst/>
                <a:latin typeface="Consolas" panose="020B0609020204030204" pitchFamily="49" charset="0"/>
              </a:rPr>
              <a:t>void</a:t>
            </a:r>
            <a:r>
              <a:rPr lang="en-IN" sz="2000" b="0" dirty="0">
                <a:solidFill>
                  <a:srgbClr val="D4D4D4"/>
                </a:solidFill>
                <a:effectLst/>
                <a:latin typeface="Consolas" panose="020B0609020204030204" pitchFamily="49" charset="0"/>
              </a:rPr>
              <a:t> DFS</a:t>
            </a:r>
            <a:r>
              <a:rPr lang="en-IN" sz="2000" b="0" dirty="0">
                <a:solidFill>
                  <a:srgbClr val="DCDCDC"/>
                </a:solidFill>
                <a:effectLst/>
                <a:latin typeface="Consolas" panose="020B0609020204030204" pitchFamily="49" charset="0"/>
              </a:rPr>
              <a:t>(</a:t>
            </a:r>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M</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COL</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row</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col</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bool</a:t>
            </a:r>
            <a:r>
              <a:rPr lang="en-IN" sz="2000" b="0" dirty="0">
                <a:solidFill>
                  <a:srgbClr val="D4D4D4"/>
                </a:solidFill>
                <a:effectLst/>
                <a:latin typeface="Consolas" panose="020B0609020204030204" pitchFamily="49" charset="0"/>
              </a:rPr>
              <a:t> visited</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COL</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p>
          <a:p>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static</a:t>
            </a:r>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rowNbr</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B5CEA8"/>
                </a:solidFill>
                <a:effectLst/>
                <a:latin typeface="Consolas" panose="020B0609020204030204" pitchFamily="49" charset="0"/>
              </a:rPr>
              <a:t>1</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B5CEA8"/>
                </a:solidFill>
                <a:effectLst/>
                <a:latin typeface="Consolas" panose="020B0609020204030204" pitchFamily="49" charset="0"/>
              </a:rPr>
              <a:t>1</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B5CEA8"/>
                </a:solidFill>
                <a:effectLst/>
                <a:latin typeface="Consolas" panose="020B0609020204030204" pitchFamily="49" charset="0"/>
              </a:rPr>
              <a:t>1</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B5CEA8"/>
                </a:solidFill>
                <a:effectLst/>
                <a:latin typeface="Consolas" panose="020B0609020204030204" pitchFamily="49" charset="0"/>
              </a:rPr>
              <a:t>0</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B5CEA8"/>
                </a:solidFill>
                <a:effectLst/>
                <a:latin typeface="Consolas" panose="020B0609020204030204" pitchFamily="49" charset="0"/>
              </a:rPr>
              <a:t>0</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B5CEA8"/>
                </a:solidFill>
                <a:effectLst/>
                <a:latin typeface="Consolas" panose="020B0609020204030204" pitchFamily="49" charset="0"/>
              </a:rPr>
              <a:t>1</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B5CEA8"/>
                </a:solidFill>
                <a:effectLst/>
                <a:latin typeface="Consolas" panose="020B0609020204030204" pitchFamily="49" charset="0"/>
              </a:rPr>
              <a:t>1</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B5CEA8"/>
                </a:solidFill>
                <a:effectLst/>
                <a:latin typeface="Consolas" panose="020B0609020204030204" pitchFamily="49" charset="0"/>
              </a:rPr>
              <a:t>1</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static</a:t>
            </a:r>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colNbr</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B5CEA8"/>
                </a:solidFill>
                <a:effectLst/>
                <a:latin typeface="Consolas" panose="020B0609020204030204" pitchFamily="49" charset="0"/>
              </a:rPr>
              <a:t>1</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B5CEA8"/>
                </a:solidFill>
                <a:effectLst/>
                <a:latin typeface="Consolas" panose="020B0609020204030204" pitchFamily="49" charset="0"/>
              </a:rPr>
              <a:t>0</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B5CEA8"/>
                </a:solidFill>
                <a:effectLst/>
                <a:latin typeface="Consolas" panose="020B0609020204030204" pitchFamily="49" charset="0"/>
              </a:rPr>
              <a:t>1</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B5CEA8"/>
                </a:solidFill>
                <a:effectLst/>
                <a:latin typeface="Consolas" panose="020B0609020204030204" pitchFamily="49" charset="0"/>
              </a:rPr>
              <a:t>1</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B5CEA8"/>
                </a:solidFill>
                <a:effectLst/>
                <a:latin typeface="Consolas" panose="020B0609020204030204" pitchFamily="49" charset="0"/>
              </a:rPr>
              <a:t>1</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B5CEA8"/>
                </a:solidFill>
                <a:effectLst/>
                <a:latin typeface="Consolas" panose="020B0609020204030204" pitchFamily="49" charset="0"/>
              </a:rPr>
              <a:t>1</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B5CEA8"/>
                </a:solidFill>
                <a:effectLst/>
                <a:latin typeface="Consolas" panose="020B0609020204030204" pitchFamily="49" charset="0"/>
              </a:rPr>
              <a:t>0</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B5CEA8"/>
                </a:solidFill>
                <a:effectLst/>
                <a:latin typeface="Consolas" panose="020B0609020204030204" pitchFamily="49" charset="0"/>
              </a:rPr>
              <a:t>1</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p>
          <a:p>
            <a:r>
              <a:rPr lang="en-IN" sz="2000" b="0" dirty="0">
                <a:solidFill>
                  <a:srgbClr val="D4D4D4"/>
                </a:solidFill>
                <a:effectLst/>
                <a:latin typeface="Consolas" panose="020B0609020204030204" pitchFamily="49" charset="0"/>
              </a:rPr>
              <a:t>visited</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row</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col</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true</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p>
          <a:p>
            <a:r>
              <a:rPr lang="en-IN" sz="2000" b="0" dirty="0">
                <a:solidFill>
                  <a:srgbClr val="569CD6"/>
                </a:solidFill>
                <a:effectLst/>
                <a:latin typeface="Consolas" panose="020B0609020204030204" pitchFamily="49" charset="0"/>
              </a:rPr>
              <a:t>for</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k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B5CEA8"/>
                </a:solidFill>
                <a:effectLst/>
                <a:latin typeface="Consolas" panose="020B0609020204030204" pitchFamily="49" charset="0"/>
              </a:rPr>
              <a:t>0</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k </a:t>
            </a:r>
            <a:r>
              <a:rPr lang="en-IN" sz="2000" b="0" dirty="0">
                <a:solidFill>
                  <a:srgbClr val="DCDCDC"/>
                </a:solidFill>
                <a:effectLst/>
                <a:latin typeface="Consolas" panose="020B0609020204030204" pitchFamily="49" charset="0"/>
              </a:rPr>
              <a:t>&lt;</a:t>
            </a:r>
            <a:r>
              <a:rPr lang="en-IN" sz="2000" b="0" dirty="0">
                <a:solidFill>
                  <a:srgbClr val="D4D4D4"/>
                </a:solidFill>
                <a:effectLst/>
                <a:latin typeface="Consolas" panose="020B0609020204030204" pitchFamily="49" charset="0"/>
              </a:rPr>
              <a:t> </a:t>
            </a:r>
            <a:r>
              <a:rPr lang="en-IN" sz="2000" b="0" dirty="0">
                <a:solidFill>
                  <a:srgbClr val="B5CEA8"/>
                </a:solidFill>
                <a:effectLst/>
                <a:latin typeface="Consolas" panose="020B0609020204030204" pitchFamily="49" charset="0"/>
              </a:rPr>
              <a:t>8</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k</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IN" sz="2000" b="0" dirty="0">
                <a:solidFill>
                  <a:srgbClr val="569CD6"/>
                </a:solidFill>
                <a:effectLst/>
                <a:latin typeface="Consolas" panose="020B0609020204030204" pitchFamily="49" charset="0"/>
              </a:rPr>
              <a:t>if</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err="1">
                <a:solidFill>
                  <a:srgbClr val="D4D4D4"/>
                </a:solidFill>
                <a:effectLst/>
                <a:latin typeface="Consolas" panose="020B0609020204030204" pitchFamily="49" charset="0"/>
              </a:rPr>
              <a:t>isSafe</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M</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row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rowNbr</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k</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col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colNbr</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k</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visited</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p>
          <a:p>
            <a:r>
              <a:rPr lang="en-IN" sz="2000" b="0" dirty="0">
                <a:solidFill>
                  <a:srgbClr val="D4D4D4"/>
                </a:solidFill>
                <a:effectLst/>
                <a:latin typeface="Consolas" panose="020B0609020204030204" pitchFamily="49" charset="0"/>
              </a:rPr>
              <a:t>            DFS</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M</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row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rowNbr</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k</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col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colNbr</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k</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visited</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p>
          <a:p>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p>
          <a:p>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countIslands</a:t>
            </a:r>
            <a:r>
              <a:rPr lang="en-IN" sz="2000" b="0" dirty="0">
                <a:solidFill>
                  <a:srgbClr val="DCDCDC"/>
                </a:solidFill>
                <a:effectLst/>
                <a:latin typeface="Consolas" panose="020B0609020204030204" pitchFamily="49" charset="0"/>
              </a:rPr>
              <a:t>(</a:t>
            </a:r>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M</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COL</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p>
          <a:p>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bool</a:t>
            </a:r>
            <a:r>
              <a:rPr lang="en-IN" sz="2000" b="0" dirty="0">
                <a:solidFill>
                  <a:srgbClr val="D4D4D4"/>
                </a:solidFill>
                <a:effectLst/>
                <a:latin typeface="Consolas" panose="020B0609020204030204" pitchFamily="49" charset="0"/>
              </a:rPr>
              <a:t> visited</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ROW</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COL</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p>
          <a:p>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memset</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visited</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B5CEA8"/>
                </a:solidFill>
                <a:effectLst/>
                <a:latin typeface="Consolas" panose="020B0609020204030204" pitchFamily="49" charset="0"/>
              </a:rPr>
              <a:t>0</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err="1">
                <a:solidFill>
                  <a:srgbClr val="569CD6"/>
                </a:solidFill>
                <a:effectLst/>
                <a:latin typeface="Consolas" panose="020B0609020204030204" pitchFamily="49" charset="0"/>
              </a:rPr>
              <a:t>sizeof</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visited</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count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B5CEA8"/>
                </a:solidFill>
                <a:effectLst/>
                <a:latin typeface="Consolas" panose="020B0609020204030204" pitchFamily="49" charset="0"/>
              </a:rPr>
              <a:t>0</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for</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i</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B5CEA8"/>
                </a:solidFill>
                <a:effectLst/>
                <a:latin typeface="Consolas" panose="020B0609020204030204" pitchFamily="49" charset="0"/>
              </a:rPr>
              <a:t>0</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i</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&lt;</a:t>
            </a:r>
            <a:r>
              <a:rPr lang="en-IN" sz="2000" b="0" dirty="0">
                <a:solidFill>
                  <a:srgbClr val="D4D4D4"/>
                </a:solidFill>
                <a:effectLst/>
                <a:latin typeface="Consolas" panose="020B0609020204030204" pitchFamily="49" charset="0"/>
              </a:rPr>
              <a:t> ROW</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err="1">
                <a:solidFill>
                  <a:srgbClr val="D4D4D4"/>
                </a:solidFill>
                <a:effectLst/>
                <a:latin typeface="Consolas" panose="020B0609020204030204" pitchFamily="49" charset="0"/>
              </a:rPr>
              <a:t>i</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for</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j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B5CEA8"/>
                </a:solidFill>
                <a:effectLst/>
                <a:latin typeface="Consolas" panose="020B0609020204030204" pitchFamily="49" charset="0"/>
              </a:rPr>
              <a:t>0</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j </a:t>
            </a:r>
            <a:r>
              <a:rPr lang="en-IN" sz="2000" b="0" dirty="0">
                <a:solidFill>
                  <a:srgbClr val="DCDCDC"/>
                </a:solidFill>
                <a:effectLst/>
                <a:latin typeface="Consolas" panose="020B0609020204030204" pitchFamily="49" charset="0"/>
              </a:rPr>
              <a:t>&lt;</a:t>
            </a:r>
            <a:r>
              <a:rPr lang="en-IN" sz="2000" b="0" dirty="0">
                <a:solidFill>
                  <a:srgbClr val="D4D4D4"/>
                </a:solidFill>
                <a:effectLst/>
                <a:latin typeface="Consolas" panose="020B0609020204030204" pitchFamily="49" charset="0"/>
              </a:rPr>
              <a:t> COL</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j</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if</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M</a:t>
            </a:r>
            <a:r>
              <a:rPr lang="en-IN" sz="2000" b="0" dirty="0">
                <a:solidFill>
                  <a:srgbClr val="DCDCDC"/>
                </a:solidFill>
                <a:effectLst/>
                <a:latin typeface="Consolas" panose="020B0609020204030204" pitchFamily="49" charset="0"/>
              </a:rPr>
              <a:t>[</a:t>
            </a:r>
            <a:r>
              <a:rPr lang="en-IN" sz="2000" b="0" dirty="0" err="1">
                <a:solidFill>
                  <a:srgbClr val="D4D4D4"/>
                </a:solidFill>
                <a:effectLst/>
                <a:latin typeface="Consolas" panose="020B0609020204030204" pitchFamily="49" charset="0"/>
              </a:rPr>
              <a:t>i</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j</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&amp;&amp;</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visited</a:t>
            </a:r>
            <a:r>
              <a:rPr lang="en-IN" sz="2000" b="0" dirty="0">
                <a:solidFill>
                  <a:srgbClr val="DCDCDC"/>
                </a:solidFill>
                <a:effectLst/>
                <a:latin typeface="Consolas" panose="020B0609020204030204" pitchFamily="49" charset="0"/>
              </a:rPr>
              <a:t>[</a:t>
            </a:r>
            <a:r>
              <a:rPr lang="en-IN" sz="2000" b="0" dirty="0" err="1">
                <a:solidFill>
                  <a:srgbClr val="D4D4D4"/>
                </a:solidFill>
                <a:effectLst/>
                <a:latin typeface="Consolas" panose="020B0609020204030204" pitchFamily="49" charset="0"/>
              </a:rPr>
              <a:t>i</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j</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US" sz="2000" b="0" dirty="0">
                <a:solidFill>
                  <a:srgbClr val="DCDCDC"/>
                </a:solidFill>
                <a:effectLst/>
                <a:latin typeface="Consolas" panose="020B0609020204030204" pitchFamily="49" charset="0"/>
              </a:rPr>
              <a:t>{</a:t>
            </a:r>
            <a:r>
              <a:rPr lang="en-US" sz="2000" b="0" dirty="0">
                <a:solidFill>
                  <a:srgbClr val="D4D4D4"/>
                </a:solidFill>
                <a:effectLst/>
                <a:latin typeface="Consolas" panose="020B0609020204030204" pitchFamily="49" charset="0"/>
              </a:rPr>
              <a:t>              DFS</a:t>
            </a:r>
            <a:r>
              <a:rPr lang="en-US" sz="2000" b="0" dirty="0">
                <a:solidFill>
                  <a:srgbClr val="DCDCDC"/>
                </a:solidFill>
                <a:effectLst/>
                <a:latin typeface="Consolas" panose="020B0609020204030204" pitchFamily="49" charset="0"/>
              </a:rPr>
              <a:t>(</a:t>
            </a:r>
            <a:r>
              <a:rPr lang="en-US" sz="2000" b="0" dirty="0">
                <a:solidFill>
                  <a:srgbClr val="D4D4D4"/>
                </a:solidFill>
                <a:effectLst/>
                <a:latin typeface="Consolas" panose="020B0609020204030204" pitchFamily="49" charset="0"/>
              </a:rPr>
              <a:t>M</a:t>
            </a:r>
            <a:r>
              <a:rPr lang="en-US" sz="2000" b="0" dirty="0">
                <a:solidFill>
                  <a:srgbClr val="DCDCDC"/>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err="1">
                <a:solidFill>
                  <a:srgbClr val="D4D4D4"/>
                </a:solidFill>
                <a:effectLst/>
                <a:latin typeface="Consolas" panose="020B0609020204030204" pitchFamily="49" charset="0"/>
              </a:rPr>
              <a:t>i</a:t>
            </a:r>
            <a:r>
              <a:rPr lang="en-US" sz="2000" b="0" dirty="0">
                <a:solidFill>
                  <a:srgbClr val="DCDCDC"/>
                </a:solidFill>
                <a:effectLst/>
                <a:latin typeface="Consolas" panose="020B0609020204030204" pitchFamily="49" charset="0"/>
              </a:rPr>
              <a:t>,</a:t>
            </a:r>
            <a:r>
              <a:rPr lang="en-US" sz="2000" b="0" dirty="0">
                <a:solidFill>
                  <a:srgbClr val="D4D4D4"/>
                </a:solidFill>
                <a:effectLst/>
                <a:latin typeface="Consolas" panose="020B0609020204030204" pitchFamily="49" charset="0"/>
              </a:rPr>
              <a:t> j</a:t>
            </a:r>
            <a:r>
              <a:rPr lang="en-US" sz="2000" b="0" dirty="0">
                <a:solidFill>
                  <a:srgbClr val="DCDCDC"/>
                </a:solidFill>
                <a:effectLst/>
                <a:latin typeface="Consolas" panose="020B0609020204030204" pitchFamily="49" charset="0"/>
              </a:rPr>
              <a:t>,</a:t>
            </a:r>
            <a:r>
              <a:rPr lang="en-US" sz="2000" b="0" dirty="0">
                <a:solidFill>
                  <a:srgbClr val="D4D4D4"/>
                </a:solidFill>
                <a:effectLst/>
                <a:latin typeface="Consolas" panose="020B0609020204030204" pitchFamily="49" charset="0"/>
              </a:rPr>
              <a:t> visited</a:t>
            </a:r>
            <a:r>
              <a:rPr lang="en-US" sz="2000" b="0" dirty="0">
                <a:solidFill>
                  <a:srgbClr val="DCDCDC"/>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DCDCDC"/>
                </a:solidFill>
                <a:effectLst/>
                <a:latin typeface="Consolas" panose="020B0609020204030204" pitchFamily="49" charset="0"/>
              </a:rPr>
              <a:t>++</a:t>
            </a:r>
            <a:r>
              <a:rPr lang="en-US" sz="2000" b="0" dirty="0">
                <a:solidFill>
                  <a:srgbClr val="D4D4D4"/>
                </a:solidFill>
                <a:effectLst/>
                <a:latin typeface="Consolas" panose="020B0609020204030204" pitchFamily="49" charset="0"/>
              </a:rPr>
              <a:t>count</a:t>
            </a:r>
            <a:r>
              <a:rPr lang="en-US" sz="2000" b="0" dirty="0">
                <a:solidFill>
                  <a:srgbClr val="DCDCDC"/>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DCDCDC"/>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return</a:t>
            </a:r>
            <a:r>
              <a:rPr lang="en-US" sz="2000" b="0" dirty="0">
                <a:solidFill>
                  <a:srgbClr val="D4D4D4"/>
                </a:solidFill>
                <a:effectLst/>
                <a:latin typeface="Consolas" panose="020B0609020204030204" pitchFamily="49" charset="0"/>
              </a:rPr>
              <a:t> count</a:t>
            </a:r>
            <a:r>
              <a:rPr lang="en-US" sz="2000" b="0" dirty="0">
                <a:solidFill>
                  <a:srgbClr val="DCDCDC"/>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p>
          <a:p>
            <a:r>
              <a:rPr lang="en-US" sz="2000" b="0" dirty="0">
                <a:solidFill>
                  <a:srgbClr val="DCDCDC"/>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spTree>
    <p:extLst>
      <p:ext uri="{BB962C8B-B14F-4D97-AF65-F5344CB8AC3E}">
        <p14:creationId xmlns:p14="http://schemas.microsoft.com/office/powerpoint/2010/main" val="3822380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main</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p>
          <a:p>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M</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ROW</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COL</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for</a:t>
            </a:r>
            <a:r>
              <a:rPr lang="en-IN" sz="2000" b="0" dirty="0">
                <a:solidFill>
                  <a:srgbClr val="DCDCDC"/>
                </a:solidFill>
                <a:effectLst/>
                <a:latin typeface="Consolas" panose="020B0609020204030204" pitchFamily="49" charset="0"/>
              </a:rPr>
              <a:t>(</a:t>
            </a:r>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i</a:t>
            </a:r>
            <a:r>
              <a:rPr lang="en-IN" sz="2000" b="0" dirty="0">
                <a:solidFill>
                  <a:srgbClr val="DCDCDC"/>
                </a:solidFill>
                <a:effectLst/>
                <a:latin typeface="Consolas" panose="020B0609020204030204" pitchFamily="49" charset="0"/>
              </a:rPr>
              <a:t>=</a:t>
            </a:r>
            <a:r>
              <a:rPr lang="en-IN" sz="2000" b="0" dirty="0">
                <a:solidFill>
                  <a:srgbClr val="B5CEA8"/>
                </a:solidFill>
                <a:effectLst/>
                <a:latin typeface="Consolas" panose="020B0609020204030204" pitchFamily="49" charset="0"/>
              </a:rPr>
              <a:t>0</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i</a:t>
            </a:r>
            <a:r>
              <a:rPr lang="en-IN" sz="2000" b="0" dirty="0">
                <a:solidFill>
                  <a:srgbClr val="DCDCDC"/>
                </a:solidFill>
                <a:effectLst/>
                <a:latin typeface="Consolas" panose="020B0609020204030204" pitchFamily="49" charset="0"/>
              </a:rPr>
              <a:t>&lt;</a:t>
            </a:r>
            <a:r>
              <a:rPr lang="en-IN" sz="2000" b="0" dirty="0" err="1">
                <a:solidFill>
                  <a:srgbClr val="D4D4D4"/>
                </a:solidFill>
                <a:effectLst/>
                <a:latin typeface="Consolas" panose="020B0609020204030204" pitchFamily="49" charset="0"/>
              </a:rPr>
              <a:t>ROW</a:t>
            </a:r>
            <a:r>
              <a:rPr lang="en-IN" sz="2000" b="0" dirty="0" err="1">
                <a:solidFill>
                  <a:srgbClr val="DCDCDC"/>
                </a:solidFill>
                <a:effectLst/>
                <a:latin typeface="Consolas" panose="020B0609020204030204" pitchFamily="49" charset="0"/>
              </a:rPr>
              <a:t>;</a:t>
            </a:r>
            <a:r>
              <a:rPr lang="en-IN" sz="2000" b="0" dirty="0" err="1">
                <a:solidFill>
                  <a:srgbClr val="D4D4D4"/>
                </a:solidFill>
                <a:effectLst/>
                <a:latin typeface="Consolas" panose="020B0609020204030204" pitchFamily="49" charset="0"/>
              </a:rPr>
              <a:t>i</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for</a:t>
            </a:r>
            <a:r>
              <a:rPr lang="en-IN" sz="2000" b="0" dirty="0">
                <a:solidFill>
                  <a:srgbClr val="DCDCDC"/>
                </a:solidFill>
                <a:effectLst/>
                <a:latin typeface="Consolas" panose="020B0609020204030204" pitchFamily="49" charset="0"/>
              </a:rPr>
              <a:t>(</a:t>
            </a:r>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j</a:t>
            </a:r>
            <a:r>
              <a:rPr lang="en-IN" sz="2000" b="0" dirty="0">
                <a:solidFill>
                  <a:srgbClr val="DCDCDC"/>
                </a:solidFill>
                <a:effectLst/>
                <a:latin typeface="Consolas" panose="020B0609020204030204" pitchFamily="49" charset="0"/>
              </a:rPr>
              <a:t>=</a:t>
            </a:r>
            <a:r>
              <a:rPr lang="en-IN" sz="2000" b="0" dirty="0">
                <a:solidFill>
                  <a:srgbClr val="B5CEA8"/>
                </a:solidFill>
                <a:effectLst/>
                <a:latin typeface="Consolas" panose="020B0609020204030204" pitchFamily="49" charset="0"/>
              </a:rPr>
              <a:t>0</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j</a:t>
            </a:r>
            <a:r>
              <a:rPr lang="en-IN" sz="2000" b="0" dirty="0">
                <a:solidFill>
                  <a:srgbClr val="DCDCDC"/>
                </a:solidFill>
                <a:effectLst/>
                <a:latin typeface="Consolas" panose="020B0609020204030204" pitchFamily="49" charset="0"/>
              </a:rPr>
              <a:t>&lt;</a:t>
            </a:r>
            <a:r>
              <a:rPr lang="en-IN" sz="2000" b="0" dirty="0" err="1">
                <a:solidFill>
                  <a:srgbClr val="D4D4D4"/>
                </a:solidFill>
                <a:effectLst/>
                <a:latin typeface="Consolas" panose="020B0609020204030204" pitchFamily="49" charset="0"/>
              </a:rPr>
              <a:t>COL</a:t>
            </a:r>
            <a:r>
              <a:rPr lang="en-IN" sz="2000" b="0" dirty="0" err="1">
                <a:solidFill>
                  <a:srgbClr val="DCDCDC"/>
                </a:solidFill>
                <a:effectLst/>
                <a:latin typeface="Consolas" panose="020B0609020204030204" pitchFamily="49" charset="0"/>
              </a:rPr>
              <a:t>;</a:t>
            </a:r>
            <a:r>
              <a:rPr lang="en-IN" sz="2000" b="0" dirty="0" err="1">
                <a:solidFill>
                  <a:srgbClr val="D4D4D4"/>
                </a:solidFill>
                <a:effectLst/>
                <a:latin typeface="Consolas" panose="020B0609020204030204" pitchFamily="49" charset="0"/>
              </a:rPr>
              <a:t>j</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scanf</a:t>
            </a:r>
            <a:r>
              <a:rPr lang="en-IN" sz="2000" b="0" dirty="0">
                <a:solidFill>
                  <a:srgbClr val="DCDCDC"/>
                </a:solidFill>
                <a:effectLst/>
                <a:latin typeface="Consolas" panose="020B0609020204030204" pitchFamily="49" charset="0"/>
              </a:rPr>
              <a:t>(</a:t>
            </a:r>
            <a:r>
              <a:rPr lang="en-IN" sz="2000" b="0" dirty="0">
                <a:solidFill>
                  <a:srgbClr val="CE9178"/>
                </a:solidFill>
                <a:effectLst/>
                <a:latin typeface="Consolas" panose="020B0609020204030204" pitchFamily="49" charset="0"/>
              </a:rPr>
              <a:t>"%</a:t>
            </a:r>
            <a:r>
              <a:rPr lang="en-IN" sz="2000" b="0" dirty="0" err="1">
                <a:solidFill>
                  <a:srgbClr val="CE9178"/>
                </a:solidFill>
                <a:effectLst/>
                <a:latin typeface="Consolas" panose="020B0609020204030204" pitchFamily="49" charset="0"/>
              </a:rPr>
              <a:t>d"</a:t>
            </a:r>
            <a:r>
              <a:rPr lang="en-IN" sz="2000" b="0" dirty="0" err="1">
                <a:solidFill>
                  <a:srgbClr val="DCDCDC"/>
                </a:solidFill>
                <a:effectLst/>
                <a:latin typeface="Consolas" panose="020B0609020204030204" pitchFamily="49" charset="0"/>
              </a:rPr>
              <a:t>,&amp;</a:t>
            </a:r>
            <a:r>
              <a:rPr lang="en-IN" sz="2000" b="0" dirty="0" err="1">
                <a:solidFill>
                  <a:srgbClr val="D4D4D4"/>
                </a:solidFill>
                <a:effectLst/>
                <a:latin typeface="Consolas" panose="020B0609020204030204" pitchFamily="49" charset="0"/>
              </a:rPr>
              <a:t>M</a:t>
            </a:r>
            <a:r>
              <a:rPr lang="en-IN" sz="2000" b="0" dirty="0">
                <a:solidFill>
                  <a:srgbClr val="DCDCDC"/>
                </a:solidFill>
                <a:effectLst/>
                <a:latin typeface="Consolas" panose="020B0609020204030204" pitchFamily="49" charset="0"/>
              </a:rPr>
              <a:t>[</a:t>
            </a:r>
            <a:r>
              <a:rPr lang="en-IN" sz="2000" b="0" dirty="0" err="1">
                <a:solidFill>
                  <a:srgbClr val="D4D4D4"/>
                </a:solidFill>
                <a:effectLst/>
                <a:latin typeface="Consolas" panose="020B0609020204030204" pitchFamily="49" charset="0"/>
              </a:rPr>
              <a:t>i</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j</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printf</a:t>
            </a:r>
            <a:r>
              <a:rPr lang="en-IN" sz="2000" b="0" dirty="0">
                <a:solidFill>
                  <a:srgbClr val="DCDCDC"/>
                </a:solidFill>
                <a:effectLst/>
                <a:latin typeface="Consolas" panose="020B0609020204030204" pitchFamily="49" charset="0"/>
              </a:rPr>
              <a:t>(</a:t>
            </a:r>
            <a:r>
              <a:rPr lang="en-IN" sz="2000" b="0" dirty="0">
                <a:solidFill>
                  <a:srgbClr val="CE9178"/>
                </a:solidFill>
                <a:effectLst/>
                <a:latin typeface="Consolas" panose="020B0609020204030204" pitchFamily="49" charset="0"/>
              </a:rPr>
              <a:t>"Number of islands is: %d\n"</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countIslands</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M</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p>
          <a:p>
            <a:br>
              <a:rPr lang="en-IN" sz="2000" b="0" dirty="0">
                <a:solidFill>
                  <a:srgbClr val="D4D4D4"/>
                </a:solidFill>
                <a:effectLst/>
                <a:latin typeface="Consolas" panose="020B0609020204030204" pitchFamily="49" charset="0"/>
              </a:rPr>
            </a:br>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return</a:t>
            </a:r>
            <a:r>
              <a:rPr lang="en-IN" sz="2000" b="0" dirty="0">
                <a:solidFill>
                  <a:srgbClr val="D4D4D4"/>
                </a:solidFill>
                <a:effectLst/>
                <a:latin typeface="Consolas" panose="020B0609020204030204" pitchFamily="49" charset="0"/>
              </a:rPr>
              <a:t> </a:t>
            </a:r>
            <a:r>
              <a:rPr lang="en-IN" sz="2000" b="0" dirty="0">
                <a:solidFill>
                  <a:srgbClr val="B5CEA8"/>
                </a:solidFill>
                <a:effectLst/>
                <a:latin typeface="Consolas" panose="020B0609020204030204" pitchFamily="49" charset="0"/>
              </a:rPr>
              <a:t>0</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p>
          <a:p>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spTree>
    <p:extLst>
      <p:ext uri="{BB962C8B-B14F-4D97-AF65-F5344CB8AC3E}">
        <p14:creationId xmlns:p14="http://schemas.microsoft.com/office/powerpoint/2010/main" val="2782255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7"/>
          <p:cNvSpPr txBox="1"/>
          <p:nvPr/>
        </p:nvSpPr>
        <p:spPr>
          <a:xfrm>
            <a:off x="598715" y="1156906"/>
            <a:ext cx="10493355" cy="4401205"/>
          </a:xfrm>
          <a:prstGeom prst="rect">
            <a:avLst/>
          </a:prstGeom>
          <a:noFill/>
        </p:spPr>
        <p:txBody>
          <a:bodyPr wrap="square" rtlCol="0">
            <a:spAutoFit/>
          </a:bodyPr>
          <a:lstStyle/>
          <a:p>
            <a:pPr algn="l"/>
            <a:r>
              <a:rPr lang="en-US" sz="2000" b="0" i="0" dirty="0">
                <a:effectLst/>
                <a:latin typeface="Lato" panose="020F0502020204030203" pitchFamily="34" charset="0"/>
              </a:rPr>
              <a:t>Write a program to find the maximum element in a given binary tree.</a:t>
            </a:r>
          </a:p>
          <a:p>
            <a:pPr algn="l"/>
            <a:endParaRPr lang="en-US" sz="2000" b="0" i="0" dirty="0">
              <a:effectLst/>
              <a:latin typeface="Lato" panose="020F0502020204030203" pitchFamily="34" charset="0"/>
            </a:endParaRPr>
          </a:p>
          <a:p>
            <a:pPr algn="l"/>
            <a:r>
              <a:rPr lang="en-US" sz="2000" b="1" i="0" dirty="0">
                <a:effectLst/>
                <a:latin typeface="Lato" panose="020F0502020204030203" pitchFamily="34" charset="0"/>
              </a:rPr>
              <a:t>Input Format:</a:t>
            </a:r>
            <a:endParaRPr lang="en-US" sz="2000" b="0" i="0" dirty="0">
              <a:effectLst/>
              <a:latin typeface="Lato" panose="020F0502020204030203" pitchFamily="34" charset="0"/>
            </a:endParaRPr>
          </a:p>
          <a:p>
            <a:pPr algn="l"/>
            <a:r>
              <a:rPr lang="en-US" sz="2000" b="0" i="0" dirty="0">
                <a:effectLst/>
                <a:latin typeface="Lato" panose="020F0502020204030203" pitchFamily="34" charset="0"/>
              </a:rPr>
              <a:t>Input consists of Integer</a:t>
            </a:r>
          </a:p>
          <a:p>
            <a:pPr algn="l"/>
            <a:endParaRPr lang="en-US" sz="2000" b="0" i="0" dirty="0">
              <a:effectLst/>
              <a:latin typeface="Lato" panose="020F0502020204030203" pitchFamily="34" charset="0"/>
            </a:endParaRPr>
          </a:p>
          <a:p>
            <a:pPr algn="l"/>
            <a:r>
              <a:rPr lang="en-US" sz="2000" b="1" i="0" dirty="0">
                <a:effectLst/>
                <a:latin typeface="Lato" panose="020F0502020204030203" pitchFamily="34" charset="0"/>
              </a:rPr>
              <a:t>Output Format:</a:t>
            </a:r>
            <a:endParaRPr lang="en-US" sz="2000" b="0" i="0" dirty="0">
              <a:effectLst/>
              <a:latin typeface="Lato" panose="020F0502020204030203" pitchFamily="34" charset="0"/>
            </a:endParaRPr>
          </a:p>
          <a:p>
            <a:pPr algn="l"/>
            <a:r>
              <a:rPr lang="en-US" sz="2000" b="0" i="0" dirty="0">
                <a:effectLst/>
                <a:latin typeface="Lato" panose="020F0502020204030203" pitchFamily="34" charset="0"/>
              </a:rPr>
              <a:t>Output consists of Integer</a:t>
            </a:r>
          </a:p>
          <a:p>
            <a:pPr algn="l"/>
            <a:endParaRPr lang="en-US" sz="2000" b="0" i="0" dirty="0">
              <a:effectLst/>
              <a:latin typeface="Lato" panose="020F0502020204030203" pitchFamily="34" charset="0"/>
            </a:endParaRPr>
          </a:p>
          <a:p>
            <a:pPr algn="l"/>
            <a:r>
              <a:rPr lang="en-US" sz="2000" b="1" i="0" dirty="0">
                <a:effectLst/>
                <a:latin typeface="Lato" panose="020F0502020204030203" pitchFamily="34" charset="0"/>
              </a:rPr>
              <a:t>Sample Input:</a:t>
            </a:r>
            <a:endParaRPr lang="en-US" sz="2000" b="0" i="0" dirty="0">
              <a:effectLst/>
              <a:latin typeface="Lato" panose="020F0502020204030203" pitchFamily="34" charset="0"/>
            </a:endParaRPr>
          </a:p>
          <a:p>
            <a:pPr algn="l"/>
            <a:r>
              <a:rPr lang="en-US" sz="2000" b="0" i="0" dirty="0">
                <a:effectLst/>
                <a:latin typeface="Lato" panose="020F0502020204030203" pitchFamily="34" charset="0"/>
              </a:rPr>
              <a:t>12 23 45 -1</a:t>
            </a:r>
          </a:p>
          <a:p>
            <a:pPr algn="l"/>
            <a:endParaRPr lang="en-US" sz="2000" b="0" i="0" dirty="0">
              <a:effectLst/>
              <a:latin typeface="Lato" panose="020F0502020204030203" pitchFamily="34" charset="0"/>
            </a:endParaRPr>
          </a:p>
          <a:p>
            <a:pPr algn="l"/>
            <a:r>
              <a:rPr lang="en-US" sz="2000" b="1" i="0" dirty="0">
                <a:effectLst/>
                <a:latin typeface="Lato" panose="020F0502020204030203" pitchFamily="34" charset="0"/>
              </a:rPr>
              <a:t>Sample Output:</a:t>
            </a:r>
            <a:endParaRPr lang="en-US" sz="2000" b="0" i="0" dirty="0">
              <a:effectLst/>
              <a:latin typeface="Lato" panose="020F0502020204030203" pitchFamily="34" charset="0"/>
            </a:endParaRPr>
          </a:p>
          <a:p>
            <a:pPr algn="l"/>
            <a:r>
              <a:rPr lang="en-US" sz="2000" b="0" i="0" dirty="0">
                <a:effectLst/>
                <a:latin typeface="Lato" panose="020F0502020204030203" pitchFamily="34" charset="0"/>
              </a:rPr>
              <a:t>45</a:t>
            </a:r>
          </a:p>
          <a:p>
            <a:endParaRPr lang="en-US" sz="2000" dirty="0">
              <a:latin typeface="Nunito Sans" pitchFamily="2" charset="0"/>
            </a:endParaRPr>
          </a:p>
        </p:txBody>
      </p:sp>
    </p:spTree>
    <p:extLst>
      <p:ext uri="{BB962C8B-B14F-4D97-AF65-F5344CB8AC3E}">
        <p14:creationId xmlns:p14="http://schemas.microsoft.com/office/powerpoint/2010/main" val="3804896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IN" sz="2000" b="0" dirty="0">
                <a:solidFill>
                  <a:srgbClr val="569CD6"/>
                </a:solidFill>
                <a:effectLst/>
                <a:latin typeface="Consolas" panose="020B0609020204030204" pitchFamily="49" charset="0"/>
              </a:rPr>
              <a:t>#include&lt;</a:t>
            </a:r>
            <a:r>
              <a:rPr lang="en-IN" sz="2000" b="0" dirty="0">
                <a:solidFill>
                  <a:srgbClr val="CE9178"/>
                </a:solidFill>
                <a:effectLst/>
                <a:latin typeface="Consolas" panose="020B0609020204030204" pitchFamily="49" charset="0"/>
              </a:rPr>
              <a:t>stdio.h</a:t>
            </a:r>
            <a:r>
              <a:rPr lang="en-IN" sz="2000" b="0" dirty="0">
                <a:solidFill>
                  <a:srgbClr val="569CD6"/>
                </a:solidFill>
                <a:effectLst/>
                <a:latin typeface="Consolas" panose="020B0609020204030204" pitchFamily="49" charset="0"/>
              </a:rPr>
              <a:t>&gt;</a:t>
            </a:r>
            <a:endParaRPr lang="en-IN" sz="2000" b="0" dirty="0">
              <a:solidFill>
                <a:srgbClr val="D4D4D4"/>
              </a:solidFill>
              <a:effectLst/>
              <a:latin typeface="Consolas" panose="020B0609020204030204" pitchFamily="49" charset="0"/>
            </a:endParaRPr>
          </a:p>
          <a:p>
            <a:r>
              <a:rPr lang="en-IN" sz="2000" b="0" dirty="0">
                <a:solidFill>
                  <a:srgbClr val="569CD6"/>
                </a:solidFill>
                <a:effectLst/>
                <a:latin typeface="Consolas" panose="020B0609020204030204" pitchFamily="49" charset="0"/>
              </a:rPr>
              <a:t>#include&lt;</a:t>
            </a:r>
            <a:r>
              <a:rPr lang="en-IN" sz="2000" b="0" dirty="0">
                <a:solidFill>
                  <a:srgbClr val="CE9178"/>
                </a:solidFill>
                <a:effectLst/>
                <a:latin typeface="Consolas" panose="020B0609020204030204" pitchFamily="49" charset="0"/>
              </a:rPr>
              <a:t>stdlib.h</a:t>
            </a:r>
            <a:r>
              <a:rPr lang="en-IN" sz="2000" b="0" dirty="0">
                <a:solidFill>
                  <a:srgbClr val="569CD6"/>
                </a:solidFill>
                <a:effectLst/>
                <a:latin typeface="Consolas" panose="020B0609020204030204" pitchFamily="49" charset="0"/>
              </a:rPr>
              <a:t>&gt;</a:t>
            </a:r>
            <a:endParaRPr lang="en-IN" sz="2000" b="0" dirty="0">
              <a:solidFill>
                <a:srgbClr val="D4D4D4"/>
              </a:solidFill>
              <a:effectLst/>
              <a:latin typeface="Consolas" panose="020B0609020204030204" pitchFamily="49" charset="0"/>
            </a:endParaRPr>
          </a:p>
          <a:p>
            <a:r>
              <a:rPr lang="en-IN" sz="2000" b="0" dirty="0">
                <a:solidFill>
                  <a:srgbClr val="569CD6"/>
                </a:solidFill>
                <a:effectLst/>
                <a:latin typeface="Consolas" panose="020B0609020204030204" pitchFamily="49" charset="0"/>
              </a:rPr>
              <a:t>#include&lt;</a:t>
            </a:r>
            <a:r>
              <a:rPr lang="en-IN" sz="2000" b="0" dirty="0">
                <a:solidFill>
                  <a:srgbClr val="CE9178"/>
                </a:solidFill>
                <a:effectLst/>
                <a:latin typeface="Consolas" panose="020B0609020204030204" pitchFamily="49" charset="0"/>
              </a:rPr>
              <a:t>malloc.h</a:t>
            </a:r>
            <a:r>
              <a:rPr lang="en-IN" sz="2000" b="0" dirty="0">
                <a:solidFill>
                  <a:srgbClr val="569CD6"/>
                </a:solidFill>
                <a:effectLst/>
                <a:latin typeface="Consolas" panose="020B0609020204030204" pitchFamily="49" charset="0"/>
              </a:rPr>
              <a:t>&gt;</a:t>
            </a:r>
            <a:endParaRPr lang="en-IN" sz="2000" b="0" dirty="0">
              <a:solidFill>
                <a:srgbClr val="D4D4D4"/>
              </a:solidFill>
              <a:effectLst/>
              <a:latin typeface="Consolas" panose="020B0609020204030204" pitchFamily="49" charset="0"/>
            </a:endParaRPr>
          </a:p>
          <a:p>
            <a:r>
              <a:rPr lang="en-IN" sz="2000" b="0" dirty="0">
                <a:solidFill>
                  <a:srgbClr val="569CD6"/>
                </a:solidFill>
                <a:effectLst/>
                <a:latin typeface="Consolas" panose="020B0609020204030204" pitchFamily="49" charset="0"/>
              </a:rPr>
              <a:t>struct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BNode</a:t>
            </a:r>
            <a:r>
              <a:rPr lang="en-IN" sz="2000" b="0" dirty="0">
                <a:solidFill>
                  <a:srgbClr val="D4D4D4"/>
                </a:solidFill>
                <a:effectLst/>
                <a:latin typeface="Consolas" panose="020B0609020204030204" pitchFamily="49" charset="0"/>
              </a:rPr>
              <a:t> </a:t>
            </a:r>
          </a:p>
          <a:p>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data</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struct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BNode</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left</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struct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BNode</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right</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569CD6"/>
                </a:solidFill>
                <a:effectLst/>
                <a:latin typeface="Consolas" panose="020B0609020204030204" pitchFamily="49" charset="0"/>
              </a:rPr>
              <a:t>void</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add_node_to_btree</a:t>
            </a:r>
            <a:r>
              <a:rPr lang="en-IN" sz="2000" b="0" dirty="0">
                <a:solidFill>
                  <a:srgbClr val="DCDCDC"/>
                </a:solidFill>
                <a:effectLst/>
                <a:latin typeface="Consolas" panose="020B0609020204030204" pitchFamily="49" charset="0"/>
              </a:rPr>
              <a:t>(</a:t>
            </a:r>
            <a:r>
              <a:rPr lang="en-IN" sz="2000" b="0" dirty="0">
                <a:solidFill>
                  <a:srgbClr val="569CD6"/>
                </a:solidFill>
                <a:effectLst/>
                <a:latin typeface="Consolas" panose="020B0609020204030204" pitchFamily="49" charset="0"/>
              </a:rPr>
              <a:t>struct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BNode</a:t>
            </a:r>
            <a:r>
              <a:rPr lang="en-IN" sz="2000" b="0" dirty="0">
                <a:solidFill>
                  <a:srgbClr val="D4D4D4"/>
                </a:solidFill>
                <a:effectLst/>
                <a:latin typeface="Consolas" panose="020B0609020204030204" pitchFamily="49" charset="0"/>
              </a:rPr>
              <a:t> **root</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value</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struct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BNode</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new_node</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new_node</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569CD6"/>
                </a:solidFill>
                <a:effectLst/>
                <a:latin typeface="Consolas" panose="020B0609020204030204" pitchFamily="49" charset="0"/>
              </a:rPr>
              <a:t>struct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BNode</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malloc</a:t>
            </a:r>
            <a:r>
              <a:rPr lang="en-IN" sz="2000" b="0" dirty="0">
                <a:solidFill>
                  <a:srgbClr val="DCDCDC"/>
                </a:solidFill>
                <a:effectLst/>
                <a:latin typeface="Consolas" panose="020B0609020204030204" pitchFamily="49" charset="0"/>
              </a:rPr>
              <a:t>(</a:t>
            </a:r>
            <a:r>
              <a:rPr lang="en-IN" sz="2000" b="0" dirty="0" err="1">
                <a:solidFill>
                  <a:srgbClr val="569CD6"/>
                </a:solidFill>
                <a:effectLst/>
                <a:latin typeface="Consolas" panose="020B0609020204030204" pitchFamily="49" charset="0"/>
              </a:rPr>
              <a:t>sizeof</a:t>
            </a:r>
            <a:r>
              <a:rPr lang="en-IN" sz="2000" b="0" dirty="0">
                <a:solidFill>
                  <a:srgbClr val="DCDCDC"/>
                </a:solidFill>
                <a:effectLst/>
                <a:latin typeface="Consolas" panose="020B0609020204030204" pitchFamily="49" charset="0"/>
              </a:rPr>
              <a:t>(</a:t>
            </a:r>
            <a:r>
              <a:rPr lang="en-IN" sz="2000" b="0" dirty="0">
                <a:solidFill>
                  <a:srgbClr val="569CD6"/>
                </a:solidFill>
                <a:effectLst/>
                <a:latin typeface="Consolas" panose="020B0609020204030204" pitchFamily="49" charset="0"/>
              </a:rPr>
              <a:t>struct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BNode</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new_node</a:t>
            </a:r>
            <a:r>
              <a:rPr lang="en-IN" sz="2000" b="0" dirty="0">
                <a:solidFill>
                  <a:srgbClr val="D4D4D4"/>
                </a:solidFill>
                <a:effectLst/>
                <a:latin typeface="Consolas" panose="020B0609020204030204" pitchFamily="49" charset="0"/>
              </a:rPr>
              <a:t>-&gt;data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value</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new_node</a:t>
            </a:r>
            <a:r>
              <a:rPr lang="en-IN" sz="2000" b="0" dirty="0">
                <a:solidFill>
                  <a:srgbClr val="D4D4D4"/>
                </a:solidFill>
                <a:effectLst/>
                <a:latin typeface="Consolas" panose="020B0609020204030204" pitchFamily="49" charset="0"/>
              </a:rPr>
              <a:t>-&gt;left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NULL</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new_node</a:t>
            </a:r>
            <a:r>
              <a:rPr lang="en-IN" sz="2000" b="0" dirty="0">
                <a:solidFill>
                  <a:srgbClr val="D4D4D4"/>
                </a:solidFill>
                <a:effectLst/>
                <a:latin typeface="Consolas" panose="020B0609020204030204" pitchFamily="49" charset="0"/>
              </a:rPr>
              <a:t>-&gt;right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NULL</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if</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root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NULL</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root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new_node</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return</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IN" sz="2000" b="0" dirty="0">
                <a:solidFill>
                  <a:srgbClr val="569CD6"/>
                </a:solidFill>
                <a:effectLst/>
                <a:latin typeface="Consolas" panose="020B0609020204030204" pitchFamily="49" charset="0"/>
              </a:rPr>
              <a:t>struct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BNode</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node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root</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while</a:t>
            </a:r>
            <a:r>
              <a:rPr lang="en-IN" sz="2000" b="0" dirty="0">
                <a:solidFill>
                  <a:srgbClr val="DCDCDC"/>
                </a:solidFill>
                <a:effectLst/>
                <a:latin typeface="Consolas" panose="020B0609020204030204" pitchFamily="49" charset="0"/>
              </a:rPr>
              <a:t>(</a:t>
            </a:r>
            <a:r>
              <a:rPr lang="en-IN" sz="2000" b="0" dirty="0">
                <a:solidFill>
                  <a:srgbClr val="B5CEA8"/>
                </a:solidFill>
                <a:effectLst/>
                <a:latin typeface="Consolas" panose="020B0609020204030204" pitchFamily="49" charset="0"/>
              </a:rPr>
              <a:t>1</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if</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node-&gt;data </a:t>
            </a:r>
            <a:r>
              <a:rPr lang="en-IN" sz="2000" b="0" dirty="0">
                <a:solidFill>
                  <a:srgbClr val="DCDCDC"/>
                </a:solidFill>
                <a:effectLst/>
                <a:latin typeface="Consolas" panose="020B0609020204030204" pitchFamily="49" charset="0"/>
              </a:rPr>
              <a:t>&gt;</a:t>
            </a:r>
            <a:r>
              <a:rPr lang="en-IN" sz="2000" b="0" dirty="0">
                <a:solidFill>
                  <a:srgbClr val="D4D4D4"/>
                </a:solidFill>
                <a:effectLst/>
                <a:latin typeface="Consolas" panose="020B0609020204030204" pitchFamily="49" charset="0"/>
              </a:rPr>
              <a:t> value</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if</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node-&gt;left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NULL</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node-&gt;left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new_node</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return</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node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node-&gt;left</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else</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if</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node-&gt;right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NULL</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node-&gt;right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new_node</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return</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node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node-&gt;right</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spTree>
    <p:extLst>
      <p:ext uri="{BB962C8B-B14F-4D97-AF65-F5344CB8AC3E}">
        <p14:creationId xmlns:p14="http://schemas.microsoft.com/office/powerpoint/2010/main" val="1523679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IN" sz="2000" b="0" dirty="0">
                <a:solidFill>
                  <a:srgbClr val="569CD6"/>
                </a:solidFill>
                <a:effectLst/>
                <a:latin typeface="Consolas" panose="020B0609020204030204" pitchFamily="49" charset="0"/>
              </a:rPr>
              <a:t>return</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569CD6"/>
                </a:solidFill>
                <a:effectLst/>
                <a:latin typeface="Consolas" panose="020B0609020204030204" pitchFamily="49" charset="0"/>
              </a:rPr>
              <a:t>#define</a:t>
            </a:r>
            <a:r>
              <a:rPr lang="en-IN" sz="2000" b="0" dirty="0">
                <a:solidFill>
                  <a:srgbClr val="D4D4D4"/>
                </a:solidFill>
                <a:effectLst/>
                <a:latin typeface="Consolas" panose="020B0609020204030204" pitchFamily="49" charset="0"/>
              </a:rPr>
              <a:t> MAX</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A</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B</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C</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A </a:t>
            </a:r>
            <a:r>
              <a:rPr lang="en-IN" sz="2000" b="0" dirty="0">
                <a:solidFill>
                  <a:srgbClr val="DCDCDC"/>
                </a:solidFill>
                <a:effectLst/>
                <a:latin typeface="Consolas" panose="020B0609020204030204" pitchFamily="49" charset="0"/>
              </a:rPr>
              <a:t>&gt;</a:t>
            </a:r>
            <a:r>
              <a:rPr lang="en-IN" sz="2000" b="0" dirty="0">
                <a:solidFill>
                  <a:srgbClr val="D4D4D4"/>
                </a:solidFill>
                <a:effectLst/>
                <a:latin typeface="Consolas" panose="020B0609020204030204" pitchFamily="49" charset="0"/>
              </a:rPr>
              <a:t> B</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&amp;&amp;</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A </a:t>
            </a:r>
            <a:r>
              <a:rPr lang="en-IN" sz="2000" b="0" dirty="0">
                <a:solidFill>
                  <a:srgbClr val="DCDCDC"/>
                </a:solidFill>
                <a:effectLst/>
                <a:latin typeface="Consolas" panose="020B0609020204030204" pitchFamily="49" charset="0"/>
              </a:rPr>
              <a:t>&gt;</a:t>
            </a:r>
            <a:r>
              <a:rPr lang="en-IN" sz="2000" b="0" dirty="0">
                <a:solidFill>
                  <a:srgbClr val="D4D4D4"/>
                </a:solidFill>
                <a:effectLst/>
                <a:latin typeface="Consolas" panose="020B0609020204030204" pitchFamily="49" charset="0"/>
              </a:rPr>
              <a:t> C</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B </a:t>
            </a:r>
            <a:r>
              <a:rPr lang="en-IN" sz="2000" b="0" dirty="0">
                <a:solidFill>
                  <a:srgbClr val="DCDCDC"/>
                </a:solidFill>
                <a:effectLst/>
                <a:latin typeface="Consolas" panose="020B0609020204030204" pitchFamily="49" charset="0"/>
              </a:rPr>
              <a:t>&gt;</a:t>
            </a:r>
            <a:r>
              <a:rPr lang="en-IN" sz="2000" b="0" dirty="0">
                <a:solidFill>
                  <a:srgbClr val="D4D4D4"/>
                </a:solidFill>
                <a:effectLst/>
                <a:latin typeface="Consolas" panose="020B0609020204030204" pitchFamily="49" charset="0"/>
              </a:rPr>
              <a:t> C</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B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C</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findMaxInTree</a:t>
            </a:r>
            <a:r>
              <a:rPr lang="en-IN" sz="2000" b="0" dirty="0">
                <a:solidFill>
                  <a:srgbClr val="DCDCDC"/>
                </a:solidFill>
                <a:effectLst/>
                <a:latin typeface="Consolas" panose="020B0609020204030204" pitchFamily="49" charset="0"/>
              </a:rPr>
              <a:t>(</a:t>
            </a:r>
            <a:r>
              <a:rPr lang="en-IN" sz="2000" b="0" dirty="0">
                <a:solidFill>
                  <a:srgbClr val="569CD6"/>
                </a:solidFill>
                <a:effectLst/>
                <a:latin typeface="Consolas" panose="020B0609020204030204" pitchFamily="49" charset="0"/>
              </a:rPr>
              <a:t>struct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BNode</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root</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left_max</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root-&gt;data</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right_max</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root-&gt;data</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if</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root-&gt;left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NULL</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left_max</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findMaxInTree</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root-&gt;left</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if</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root-&gt;right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NULL</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right_max</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findMaxInTree</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root-&gt;right</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return</a:t>
            </a:r>
            <a:r>
              <a:rPr lang="en-IN" sz="2000" b="0" dirty="0">
                <a:solidFill>
                  <a:srgbClr val="D4D4D4"/>
                </a:solidFill>
                <a:effectLst/>
                <a:latin typeface="Consolas" panose="020B0609020204030204" pitchFamily="49" charset="0"/>
              </a:rPr>
              <a:t> MAX</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root-&gt;data</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left_max</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right_max</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findMaxInTreeWrapper</a:t>
            </a:r>
            <a:r>
              <a:rPr lang="en-IN" sz="2000" b="0" dirty="0">
                <a:solidFill>
                  <a:srgbClr val="DCDCDC"/>
                </a:solidFill>
                <a:effectLst/>
                <a:latin typeface="Consolas" panose="020B0609020204030204" pitchFamily="49" charset="0"/>
              </a:rPr>
              <a:t>(</a:t>
            </a:r>
            <a:r>
              <a:rPr lang="en-IN" sz="2000" b="0" dirty="0">
                <a:solidFill>
                  <a:srgbClr val="569CD6"/>
                </a:solidFill>
                <a:effectLst/>
                <a:latin typeface="Consolas" panose="020B0609020204030204" pitchFamily="49" charset="0"/>
              </a:rPr>
              <a:t>struct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BNode</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root</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max</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if</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root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NULL</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return</a:t>
            </a:r>
            <a:r>
              <a:rPr lang="en-IN" sz="2000" b="0" dirty="0">
                <a:solidFill>
                  <a:srgbClr val="D4D4D4"/>
                </a:solidFill>
                <a:effectLst/>
                <a:latin typeface="Consolas" panose="020B0609020204030204" pitchFamily="49" charset="0"/>
              </a:rPr>
              <a:t> </a:t>
            </a:r>
            <a:r>
              <a:rPr lang="en-IN" sz="2000" b="0" dirty="0">
                <a:solidFill>
                  <a:srgbClr val="B5CEA8"/>
                </a:solidFill>
                <a:effectLst/>
                <a:latin typeface="Consolas" panose="020B0609020204030204" pitchFamily="49" charset="0"/>
              </a:rPr>
              <a:t>0</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max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findMaxInTree</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root</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return</a:t>
            </a:r>
            <a:r>
              <a:rPr lang="en-IN" sz="2000" b="0" dirty="0">
                <a:solidFill>
                  <a:srgbClr val="D4D4D4"/>
                </a:solidFill>
                <a:effectLst/>
                <a:latin typeface="Consolas" panose="020B0609020204030204" pitchFamily="49" charset="0"/>
              </a:rPr>
              <a:t> </a:t>
            </a:r>
            <a:r>
              <a:rPr lang="en-IN" sz="2000" b="0" dirty="0">
                <a:solidFill>
                  <a:srgbClr val="B5CEA8"/>
                </a:solidFill>
                <a:effectLst/>
                <a:latin typeface="Consolas" panose="020B0609020204030204" pitchFamily="49" charset="0"/>
              </a:rPr>
              <a:t>1</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main</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a:t>
            </a:r>
          </a:p>
          <a:p>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tmp</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struct</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BNode</a:t>
            </a:r>
            <a:r>
              <a:rPr lang="en-IN" sz="2000" b="0" dirty="0">
                <a:solidFill>
                  <a:srgbClr val="D4D4D4"/>
                </a:solidFill>
                <a:effectLst/>
                <a:latin typeface="Consolas" panose="020B0609020204030204" pitchFamily="49" charset="0"/>
              </a:rPr>
              <a:t> </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root</a:t>
            </a:r>
            <a:r>
              <a:rPr lang="en-IN" sz="2000" b="0" dirty="0">
                <a:solidFill>
                  <a:srgbClr val="DCDCDC"/>
                </a:solidFill>
                <a:effectLst/>
                <a:latin typeface="Consolas" panose="020B0609020204030204" pitchFamily="49" charset="0"/>
              </a:rPr>
              <a:t>=</a:t>
            </a:r>
            <a:r>
              <a:rPr lang="en-IN" sz="2000" b="0" dirty="0">
                <a:solidFill>
                  <a:srgbClr val="D4D4D4"/>
                </a:solidFill>
                <a:effectLst/>
                <a:latin typeface="Consolas" panose="020B0609020204030204" pitchFamily="49" charset="0"/>
              </a:rPr>
              <a:t> NULL</a:t>
            </a:r>
            <a:r>
              <a:rPr lang="en-IN" sz="2000" b="0" dirty="0">
                <a:solidFill>
                  <a:srgbClr val="DCDCDC"/>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US" sz="2000" b="0" dirty="0">
                <a:solidFill>
                  <a:srgbClr val="569CD6"/>
                </a:solidFill>
                <a:effectLst/>
                <a:latin typeface="Consolas" panose="020B0609020204030204" pitchFamily="49" charset="0"/>
              </a:rPr>
              <a:t>while</a:t>
            </a:r>
            <a:r>
              <a:rPr lang="en-US" sz="2000" b="0" dirty="0">
                <a:solidFill>
                  <a:srgbClr val="DCDCDC"/>
                </a:solidFill>
                <a:effectLst/>
                <a:latin typeface="Consolas" panose="020B0609020204030204" pitchFamily="49" charset="0"/>
              </a:rPr>
              <a:t>(</a:t>
            </a:r>
            <a:r>
              <a:rPr lang="en-US" sz="2000" b="0" dirty="0">
                <a:solidFill>
                  <a:srgbClr val="B5CEA8"/>
                </a:solidFill>
                <a:effectLst/>
                <a:latin typeface="Consolas" panose="020B0609020204030204" pitchFamily="49" charset="0"/>
              </a:rPr>
              <a:t>1</a:t>
            </a:r>
            <a:r>
              <a:rPr lang="en-US" sz="2000" b="0" dirty="0">
                <a:solidFill>
                  <a:srgbClr val="DCDCDC"/>
                </a:solidFill>
                <a:effectLst/>
                <a:latin typeface="Consolas" panose="020B0609020204030204" pitchFamily="49" charset="0"/>
              </a:rPr>
              <a:t>)</a:t>
            </a:r>
            <a:endParaRPr lang="en-US" sz="2000" b="0" dirty="0">
              <a:solidFill>
                <a:srgbClr val="D4D4D4"/>
              </a:solidFill>
              <a:effectLst/>
              <a:latin typeface="Consolas" panose="020B0609020204030204" pitchFamily="49" charset="0"/>
            </a:endParaRPr>
          </a:p>
          <a:p>
            <a:r>
              <a:rPr lang="en-US" sz="2000" b="0" dirty="0">
                <a:solidFill>
                  <a:srgbClr val="D4D4D4"/>
                </a:solidFill>
                <a:effectLst/>
                <a:latin typeface="Consolas" panose="020B0609020204030204" pitchFamily="49" charset="0"/>
              </a:rPr>
              <a:t>    </a:t>
            </a:r>
            <a:r>
              <a:rPr lang="en-US" sz="2000" b="0" dirty="0">
                <a:solidFill>
                  <a:srgbClr val="DCDCDC"/>
                </a:solidFill>
                <a:effectLst/>
                <a:latin typeface="Consolas" panose="020B0609020204030204" pitchFamily="49" charset="0"/>
              </a:rPr>
              <a:t>{</a:t>
            </a:r>
            <a:endParaRPr lang="en-US" sz="2000" b="0" dirty="0">
              <a:solidFill>
                <a:srgbClr val="D4D4D4"/>
              </a:solidFill>
              <a:effectLst/>
              <a:latin typeface="Consolas" panose="020B0609020204030204" pitchFamily="49" charset="0"/>
            </a:endParaRPr>
          </a:p>
          <a:p>
            <a:r>
              <a:rPr lang="en-US" sz="2000" b="0" dirty="0">
                <a:solidFill>
                  <a:srgbClr val="D4D4D4"/>
                </a:solidFill>
                <a:effectLst/>
                <a:latin typeface="Consolas" panose="020B0609020204030204" pitchFamily="49" charset="0"/>
              </a:rPr>
              <a:t>        </a:t>
            </a:r>
            <a:r>
              <a:rPr lang="en-US" sz="2000" b="0" dirty="0" err="1">
                <a:solidFill>
                  <a:srgbClr val="D4D4D4"/>
                </a:solidFill>
                <a:effectLst/>
                <a:latin typeface="Consolas" panose="020B0609020204030204" pitchFamily="49" charset="0"/>
              </a:rPr>
              <a:t>scanf</a:t>
            </a:r>
            <a:r>
              <a:rPr lang="en-US" sz="2000" b="0" dirty="0">
                <a:solidFill>
                  <a:srgbClr val="DCDCDC"/>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CDCDC"/>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DCDCDC"/>
                </a:solidFill>
                <a:effectLst/>
                <a:latin typeface="Consolas" panose="020B0609020204030204" pitchFamily="49" charset="0"/>
              </a:rPr>
              <a:t>&amp;</a:t>
            </a:r>
            <a:r>
              <a:rPr lang="en-US" sz="2000" b="0" dirty="0" err="1">
                <a:solidFill>
                  <a:srgbClr val="D4D4D4"/>
                </a:solidFill>
                <a:effectLst/>
                <a:latin typeface="Consolas" panose="020B0609020204030204" pitchFamily="49" charset="0"/>
              </a:rPr>
              <a:t>tmp</a:t>
            </a:r>
            <a:r>
              <a:rPr lang="en-US" sz="2000" b="0" dirty="0">
                <a:solidFill>
                  <a:srgbClr val="DCDCDC"/>
                </a:solidFill>
                <a:effectLst/>
                <a:latin typeface="Consolas" panose="020B0609020204030204" pitchFamily="49" charset="0"/>
              </a:rPr>
              <a:t>);</a:t>
            </a:r>
            <a:endParaRPr lang="en-US" sz="2000" b="0" dirty="0">
              <a:solidFill>
                <a:srgbClr val="D4D4D4"/>
              </a:solidFill>
              <a:effectLst/>
              <a:latin typeface="Consolas" panose="020B0609020204030204" pitchFamily="49" charset="0"/>
            </a:endParaRP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if</a:t>
            </a:r>
            <a:r>
              <a:rPr lang="en-US" sz="2000" b="0" dirty="0">
                <a:solidFill>
                  <a:srgbClr val="DCDCDC"/>
                </a:solidFill>
                <a:effectLst/>
                <a:latin typeface="Consolas" panose="020B0609020204030204" pitchFamily="49" charset="0"/>
              </a:rPr>
              <a:t>(</a:t>
            </a:r>
            <a:r>
              <a:rPr lang="en-US" sz="2000" b="0" dirty="0" err="1">
                <a:solidFill>
                  <a:srgbClr val="D4D4D4"/>
                </a:solidFill>
                <a:effectLst/>
                <a:latin typeface="Consolas" panose="020B0609020204030204" pitchFamily="49" charset="0"/>
              </a:rPr>
              <a:t>tmp</a:t>
            </a:r>
            <a:r>
              <a:rPr lang="en-US" sz="2000" b="0" dirty="0">
                <a:solidFill>
                  <a:srgbClr val="D4D4D4"/>
                </a:solidFill>
                <a:effectLst/>
                <a:latin typeface="Consolas" panose="020B0609020204030204" pitchFamily="49" charset="0"/>
              </a:rPr>
              <a:t> </a:t>
            </a:r>
            <a:r>
              <a:rPr lang="en-US" sz="2000" b="0" dirty="0">
                <a:solidFill>
                  <a:srgbClr val="DCDCDC"/>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DCDCDC"/>
                </a:solidFill>
                <a:effectLst/>
                <a:latin typeface="Consolas" panose="020B0609020204030204" pitchFamily="49" charset="0"/>
              </a:rPr>
              <a:t>-</a:t>
            </a:r>
            <a:r>
              <a:rPr lang="en-US" sz="2000" b="0" dirty="0">
                <a:solidFill>
                  <a:srgbClr val="B5CEA8"/>
                </a:solidFill>
                <a:effectLst/>
                <a:latin typeface="Consolas" panose="020B0609020204030204" pitchFamily="49" charset="0"/>
              </a:rPr>
              <a:t>1</a:t>
            </a:r>
            <a:r>
              <a:rPr lang="en-US" sz="2000" b="0" dirty="0">
                <a:solidFill>
                  <a:srgbClr val="DCDCDC"/>
                </a:solidFill>
                <a:effectLst/>
                <a:latin typeface="Consolas" panose="020B0609020204030204" pitchFamily="49" charset="0"/>
              </a:rPr>
              <a:t>)</a:t>
            </a:r>
            <a:endParaRPr lang="en-US" sz="2000" b="0" dirty="0">
              <a:solidFill>
                <a:srgbClr val="D4D4D4"/>
              </a:solidFill>
              <a:effectLst/>
              <a:latin typeface="Consolas" panose="020B0609020204030204" pitchFamily="49" charset="0"/>
            </a:endParaRPr>
          </a:p>
          <a:p>
            <a:r>
              <a:rPr lang="en-US" sz="2000" b="0" dirty="0">
                <a:solidFill>
                  <a:srgbClr val="D4D4D4"/>
                </a:solidFill>
                <a:effectLst/>
                <a:latin typeface="Consolas" panose="020B0609020204030204" pitchFamily="49" charset="0"/>
              </a:rPr>
              <a:t>        </a:t>
            </a:r>
            <a:r>
              <a:rPr lang="en-US" sz="2000" b="0" dirty="0">
                <a:solidFill>
                  <a:srgbClr val="DCDCDC"/>
                </a:solidFill>
                <a:effectLst/>
                <a:latin typeface="Consolas" panose="020B0609020204030204" pitchFamily="49" charset="0"/>
              </a:rPr>
              <a:t>{</a:t>
            </a:r>
            <a:endParaRPr lang="en-US" sz="2000" b="0" dirty="0">
              <a:solidFill>
                <a:srgbClr val="D4D4D4"/>
              </a:solidFill>
              <a:effectLst/>
              <a:latin typeface="Consolas" panose="020B0609020204030204" pitchFamily="49" charset="0"/>
            </a:endParaRP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break</a:t>
            </a:r>
            <a:r>
              <a:rPr lang="en-US" sz="2000" b="0" dirty="0">
                <a:solidFill>
                  <a:srgbClr val="DCDCDC"/>
                </a:solidFill>
                <a:effectLst/>
                <a:latin typeface="Consolas" panose="020B0609020204030204" pitchFamily="49" charset="0"/>
              </a:rPr>
              <a:t>;</a:t>
            </a:r>
            <a:endParaRPr lang="en-US" sz="2000" b="0" dirty="0">
              <a:solidFill>
                <a:srgbClr val="D4D4D4"/>
              </a:solidFill>
              <a:effectLst/>
              <a:latin typeface="Consolas" panose="020B0609020204030204" pitchFamily="49" charset="0"/>
            </a:endParaRPr>
          </a:p>
          <a:p>
            <a:r>
              <a:rPr lang="en-US" sz="2000" b="0" dirty="0">
                <a:solidFill>
                  <a:srgbClr val="D4D4D4"/>
                </a:solidFill>
                <a:effectLst/>
                <a:latin typeface="Consolas" panose="020B0609020204030204" pitchFamily="49" charset="0"/>
              </a:rPr>
              <a:t>        </a:t>
            </a:r>
            <a:r>
              <a:rPr lang="en-US" sz="2000" b="0" dirty="0">
                <a:solidFill>
                  <a:srgbClr val="DCDCDC"/>
                </a:solidFill>
                <a:effectLst/>
                <a:latin typeface="Consolas" panose="020B0609020204030204" pitchFamily="49" charset="0"/>
              </a:rPr>
              <a:t>}</a:t>
            </a:r>
            <a:endParaRPr lang="en-US" sz="2000" b="0" dirty="0">
              <a:solidFill>
                <a:srgbClr val="D4D4D4"/>
              </a:solidFill>
              <a:effectLst/>
              <a:latin typeface="Consolas" panose="020B0609020204030204" pitchFamily="49" charset="0"/>
            </a:endParaRPr>
          </a:p>
          <a:p>
            <a:r>
              <a:rPr lang="en-US" sz="2000" b="0" dirty="0">
                <a:solidFill>
                  <a:srgbClr val="D4D4D4"/>
                </a:solidFill>
                <a:effectLst/>
                <a:latin typeface="Consolas" panose="020B06090202040302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spTree>
    <p:extLst>
      <p:ext uri="{BB962C8B-B14F-4D97-AF65-F5344CB8AC3E}">
        <p14:creationId xmlns:p14="http://schemas.microsoft.com/office/powerpoint/2010/main" val="1948683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2531</Words>
  <Application>Microsoft Office PowerPoint</Application>
  <PresentationFormat>Widescreen</PresentationFormat>
  <Paragraphs>711</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athira bahuleyan</dc:creator>
  <cp:lastModifiedBy>Anand S</cp:lastModifiedBy>
  <cp:revision>6</cp:revision>
  <dcterms:created xsi:type="dcterms:W3CDTF">2022-07-20T09:01:45Z</dcterms:created>
  <dcterms:modified xsi:type="dcterms:W3CDTF">2023-09-24T04:31:35Z</dcterms:modified>
</cp:coreProperties>
</file>