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63" r:id="rId2"/>
    <p:sldId id="364" r:id="rId3"/>
    <p:sldId id="365" r:id="rId4"/>
    <p:sldId id="371" r:id="rId5"/>
    <p:sldId id="366" r:id="rId6"/>
    <p:sldId id="367" r:id="rId7"/>
    <p:sldId id="368" r:id="rId8"/>
    <p:sldId id="290" r:id="rId9"/>
    <p:sldId id="372" r:id="rId10"/>
    <p:sldId id="370" r:id="rId11"/>
    <p:sldId id="373" r:id="rId12"/>
    <p:sldId id="376" r:id="rId13"/>
    <p:sldId id="375" r:id="rId14"/>
    <p:sldId id="377" r:id="rId15"/>
    <p:sldId id="378" r:id="rId16"/>
    <p:sldId id="352" r:id="rId17"/>
    <p:sldId id="379" r:id="rId18"/>
    <p:sldId id="381" r:id="rId19"/>
    <p:sldId id="380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4" r:id="rId29"/>
    <p:sldId id="390" r:id="rId30"/>
    <p:sldId id="391" r:id="rId31"/>
    <p:sldId id="3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rushotham M" initials="PM" lastIdx="1" clrIdx="0">
    <p:extLst>
      <p:ext uri="{19B8F6BF-5375-455C-9EA6-DF929625EA0E}">
        <p15:presenceInfo xmlns:p15="http://schemas.microsoft.com/office/powerpoint/2012/main" userId="3a92e14248f96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commentAuthors" Target="commentAuthor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notesMaster" Target="notesMasters/notesMaster1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BE19D-AEF3-47FE-B767-4177550C5D23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1510-2711-47A2-90BE-EF88426D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4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7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9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7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3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4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1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8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0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6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9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0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8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0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3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0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7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7B61-34FE-4850-9177-E7AF762D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DD00C-F9FD-4793-93A0-3843F325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3944-E8EE-4FD2-95B5-F2B18094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93F8-A7CA-47B1-8303-FDB43D06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81DB-5572-4BDD-BC8E-22EFB5A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F50D-C40F-4EEB-BA65-BAA57FE6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F5E0-A224-4154-85FE-79790BC4A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80DF-8C9C-4D91-BCFA-07246B5C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F7DC-86EB-4E72-8557-79040F8D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225F-8CF0-467B-A2F0-4262EFA2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422F9-94BD-4DD6-A4FD-E3690F72F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29A2A-F139-408F-9994-FE9A7F34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D54E-A29E-43D1-93FD-1A98C6FA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26FF-9C04-400B-BF4A-06736614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780DF-6187-4544-B47E-BC4C8B6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B644-0E1C-4E3F-8D8B-07839B24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9959-A1E9-4F7E-B214-17633E28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3044-11E4-4C52-9C96-1C2ADC1A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359B-4500-4B27-8522-5ADB40FF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06EC-8DD4-45AB-9F5D-9576420D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CB68-6D5D-4897-BF75-49147CC9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4CB94-F672-458E-A307-DFC0A944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C629-EA76-4261-A16D-5A08B6B2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35A4-B62F-4770-9833-69B05693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6F7A-54AE-47A6-AF2F-4D543BA3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1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D39E-989D-419B-BABE-BA8D71FF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39E0-D1BB-44A5-913E-10E3197C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C6810-0BE8-46B1-8606-8EA5737D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A0FE-0E21-47D5-ABF4-AE7A13C6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BA0FB-A608-4000-88B7-82000AA8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F7E-8C53-416E-8A42-568579A9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1D3F-7916-42C0-B915-53727F56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A0179-E338-44B5-8763-EC9945EF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8B32-E859-46F0-94CE-3F985A09F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D136A-5C3D-4D09-A93E-971F73422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94502-3305-4043-9900-A6FF6FECF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FD4D6-5B1E-4644-8F4D-28181988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A4AD6-1AEC-4495-A077-DCB2A8F7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FEB4-502C-4B3C-83B9-15152F29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8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6D50-D4CC-4261-AB0D-FABA0396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67CE9-3041-475B-B580-0D86A9BA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7510F-206C-486D-A9DD-2BBFE374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E7738-6E62-4E50-9282-62A07C82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2BCA9-E33E-47D5-9CDB-C85CBC52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038A4-3CBD-42FB-B7A0-0AA0FDF7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01797-1831-4D2C-81D6-700316EA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3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6B5C-C1FF-405C-9C2C-08831B1B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F1F3-358A-4033-AAB8-4529137A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CEC3-AA27-4A1B-84A4-5BC0DE17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2CF4-C776-4C23-868E-B20C6401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A559-1FA2-4123-B484-0AABDF1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797F-7ACE-41DD-9972-CCB4DDB3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060C-3016-4F63-8376-F2D7B8B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52F8F-7B81-4070-AABB-1EDF6074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D93C2-61BF-425F-8B4E-9180BAF7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AA43-35E7-4F33-9022-0E13238B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EF19-1A24-4358-9EDF-59BE61C0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B606-01A1-4DCE-B170-8D25661C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93D95-812D-4641-8D0B-26A17407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5717-CAA6-432A-9833-338F18D3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84F0B-8A30-46E8-B678-6AA8DFE72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F3BF-9366-4BFD-B91D-23C8902F630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EE9-A03C-4490-9F02-92A459EC7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9697-2A25-4FCD-9A12-BDBA1D426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D7D59-2842-4344-B5BE-798D8699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86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Array Special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Nunito Sans" panose="00000500000000000000" pitchFamily="2" charset="0"/>
              </a:rPr>
              <a:t>Key idea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AF5D4-ACA4-4BA5-97E2-CC78C0F62C28}"/>
              </a:ext>
            </a:extLst>
          </p:cNvPr>
          <p:cNvGrpSpPr/>
          <p:nvPr/>
        </p:nvGrpSpPr>
        <p:grpSpPr>
          <a:xfrm>
            <a:off x="2286000" y="2019300"/>
            <a:ext cx="6858000" cy="914400"/>
            <a:chOff x="2286000" y="2019300"/>
            <a:chExt cx="68580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6607D9-A677-42F3-AF47-B11B5B876A04}"/>
                </a:ext>
              </a:extLst>
            </p:cNvPr>
            <p:cNvSpPr/>
            <p:nvPr/>
          </p:nvSpPr>
          <p:spPr>
            <a:xfrm>
              <a:off x="2286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FA14B6-A260-4FCC-81B3-1B2D1B7A091E}"/>
                </a:ext>
              </a:extLst>
            </p:cNvPr>
            <p:cNvSpPr/>
            <p:nvPr/>
          </p:nvSpPr>
          <p:spPr>
            <a:xfrm>
              <a:off x="3429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BA1057-BB71-43F9-853E-D1DB9F6FB551}"/>
                </a:ext>
              </a:extLst>
            </p:cNvPr>
            <p:cNvSpPr/>
            <p:nvPr/>
          </p:nvSpPr>
          <p:spPr>
            <a:xfrm>
              <a:off x="4572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A429A2-9C6C-4A09-9964-439BA5E8BA7A}"/>
                </a:ext>
              </a:extLst>
            </p:cNvPr>
            <p:cNvSpPr/>
            <p:nvPr/>
          </p:nvSpPr>
          <p:spPr>
            <a:xfrm>
              <a:off x="5715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5A65A2-4CE1-4023-96EA-CDD12B2D265D}"/>
                </a:ext>
              </a:extLst>
            </p:cNvPr>
            <p:cNvSpPr/>
            <p:nvPr/>
          </p:nvSpPr>
          <p:spPr>
            <a:xfrm>
              <a:off x="6858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0B6182-B2A4-4730-9C93-D2CF34731113}"/>
                </a:ext>
              </a:extLst>
            </p:cNvPr>
            <p:cNvSpPr/>
            <p:nvPr/>
          </p:nvSpPr>
          <p:spPr>
            <a:xfrm>
              <a:off x="8001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402C5-EEE3-4E4E-9F3D-6E86B8323502}"/>
              </a:ext>
            </a:extLst>
          </p:cNvPr>
          <p:cNvSpPr/>
          <p:nvPr/>
        </p:nvSpPr>
        <p:spPr>
          <a:xfrm>
            <a:off x="634226" y="551586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7F0E89-7E4A-402F-85BD-51C0B9D4DDF2}"/>
              </a:ext>
            </a:extLst>
          </p:cNvPr>
          <p:cNvGrpSpPr/>
          <p:nvPr/>
        </p:nvGrpSpPr>
        <p:grpSpPr>
          <a:xfrm>
            <a:off x="2697484" y="1654124"/>
            <a:ext cx="6025670" cy="382565"/>
            <a:chOff x="2495990" y="1524000"/>
            <a:chExt cx="6025670" cy="38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E45673-466A-408A-A309-E36D7176A712}"/>
                </a:ext>
              </a:extLst>
            </p:cNvPr>
            <p:cNvSpPr txBox="1"/>
            <p:nvPr/>
          </p:nvSpPr>
          <p:spPr>
            <a:xfrm>
              <a:off x="2495990" y="152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7EBD81-FEED-43F8-AF3C-4C962B4A56CD}"/>
                </a:ext>
              </a:extLst>
            </p:cNvPr>
            <p:cNvSpPr txBox="1"/>
            <p:nvPr/>
          </p:nvSpPr>
          <p:spPr>
            <a:xfrm>
              <a:off x="3670365" y="152579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2C4C03-6AA7-4C2A-A4C4-2CE6EA7CFA3F}"/>
                </a:ext>
              </a:extLst>
            </p:cNvPr>
            <p:cNvSpPr txBox="1"/>
            <p:nvPr/>
          </p:nvSpPr>
          <p:spPr>
            <a:xfrm>
              <a:off x="4800600" y="153576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DBA97B-CE90-45FD-9892-2821A9A083D5}"/>
                </a:ext>
              </a:extLst>
            </p:cNvPr>
            <p:cNvSpPr txBox="1"/>
            <p:nvPr/>
          </p:nvSpPr>
          <p:spPr>
            <a:xfrm>
              <a:off x="5940912" y="153576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5D190F-976F-4276-9B7D-115BD171C8D2}"/>
                </a:ext>
              </a:extLst>
            </p:cNvPr>
            <p:cNvSpPr txBox="1"/>
            <p:nvPr/>
          </p:nvSpPr>
          <p:spPr>
            <a:xfrm>
              <a:off x="7073151" y="15348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718AC9-337A-4E7B-A1A2-7E4863D98580}"/>
                </a:ext>
              </a:extLst>
            </p:cNvPr>
            <p:cNvSpPr txBox="1"/>
            <p:nvPr/>
          </p:nvSpPr>
          <p:spPr>
            <a:xfrm>
              <a:off x="8216860" y="15372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A10F58-7F77-4E62-B8F5-750EB21513B2}"/>
              </a:ext>
            </a:extLst>
          </p:cNvPr>
          <p:cNvSpPr txBox="1"/>
          <p:nvPr/>
        </p:nvSpPr>
        <p:spPr>
          <a:xfrm>
            <a:off x="2566269" y="2204132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C6A91-FEC9-4489-9CA0-A6DEB3797F50}"/>
              </a:ext>
            </a:extLst>
          </p:cNvPr>
          <p:cNvSpPr txBox="1"/>
          <p:nvPr/>
        </p:nvSpPr>
        <p:spPr>
          <a:xfrm>
            <a:off x="3685172" y="221489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51519-55ED-4A5C-9433-C465F38009E8}"/>
              </a:ext>
            </a:extLst>
          </p:cNvPr>
          <p:cNvSpPr txBox="1"/>
          <p:nvPr/>
        </p:nvSpPr>
        <p:spPr>
          <a:xfrm>
            <a:off x="4818745" y="220980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30A79-D95E-40E4-8650-D1F44C4674F1}"/>
              </a:ext>
            </a:extLst>
          </p:cNvPr>
          <p:cNvSpPr txBox="1"/>
          <p:nvPr/>
        </p:nvSpPr>
        <p:spPr>
          <a:xfrm>
            <a:off x="5952318" y="221998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FDC98F-3DE3-460F-B066-C3F17ED50ED7}"/>
              </a:ext>
            </a:extLst>
          </p:cNvPr>
          <p:cNvSpPr txBox="1"/>
          <p:nvPr/>
        </p:nvSpPr>
        <p:spPr>
          <a:xfrm>
            <a:off x="7133810" y="2219227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70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96097C-07BE-4F7A-A5B2-8BE3867CCB03}"/>
              </a:ext>
            </a:extLst>
          </p:cNvPr>
          <p:cNvSpPr txBox="1"/>
          <p:nvPr/>
        </p:nvSpPr>
        <p:spPr>
          <a:xfrm>
            <a:off x="8248454" y="221998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35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A37C89B-AF24-4B13-B3E8-0EA180CFD65D}"/>
              </a:ext>
            </a:extLst>
          </p:cNvPr>
          <p:cNvSpPr/>
          <p:nvPr/>
        </p:nvSpPr>
        <p:spPr>
          <a:xfrm>
            <a:off x="8057109" y="5190643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DC9C0C-78EA-4D29-A128-875AA3D29EBA}"/>
              </a:ext>
            </a:extLst>
          </p:cNvPr>
          <p:cNvSpPr/>
          <p:nvPr/>
        </p:nvSpPr>
        <p:spPr>
          <a:xfrm>
            <a:off x="5791200" y="5184648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C6A7FB-3166-40DA-8544-ABBEE0D5C48F}"/>
              </a:ext>
            </a:extLst>
          </p:cNvPr>
          <p:cNvSpPr txBox="1"/>
          <p:nvPr/>
        </p:nvSpPr>
        <p:spPr>
          <a:xfrm>
            <a:off x="8151332" y="471422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pivot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7A0B73-7A0E-4EFC-97B4-95267A262162}"/>
              </a:ext>
            </a:extLst>
          </p:cNvPr>
          <p:cNvSpPr txBox="1"/>
          <p:nvPr/>
        </p:nvSpPr>
        <p:spPr>
          <a:xfrm>
            <a:off x="8300543" y="5375475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8D90C6-5094-4EF8-9F8D-150FB2F006C3}"/>
              </a:ext>
            </a:extLst>
          </p:cNvPr>
          <p:cNvSpPr/>
          <p:nvPr/>
        </p:nvSpPr>
        <p:spPr>
          <a:xfrm>
            <a:off x="8189450" y="2180750"/>
            <a:ext cx="703347" cy="600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10F4C3-A7A5-4BEE-BB8E-526DE53DCA1A}"/>
              </a:ext>
            </a:extLst>
          </p:cNvPr>
          <p:cNvSpPr txBox="1"/>
          <p:nvPr/>
        </p:nvSpPr>
        <p:spPr>
          <a:xfrm>
            <a:off x="6003921" y="5379663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10</a:t>
            </a: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7F644287-0B37-40E7-98C8-4920690A0581}"/>
              </a:ext>
            </a:extLst>
          </p:cNvPr>
          <p:cNvSpPr/>
          <p:nvPr/>
        </p:nvSpPr>
        <p:spPr>
          <a:xfrm rot="10800000">
            <a:off x="7274645" y="5465036"/>
            <a:ext cx="283009" cy="375139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2CB610-3E86-4A5A-9763-88F986B3F27F}"/>
              </a:ext>
            </a:extLst>
          </p:cNvPr>
          <p:cNvCxnSpPr>
            <a:cxnSpLocks/>
          </p:cNvCxnSpPr>
          <p:nvPr/>
        </p:nvCxnSpPr>
        <p:spPr>
          <a:xfrm flipV="1">
            <a:off x="1429078" y="2971800"/>
            <a:ext cx="0" cy="101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6176A5-6A8A-4E6D-9696-64587E8D311F}"/>
              </a:ext>
            </a:extLst>
          </p:cNvPr>
          <p:cNvCxnSpPr>
            <a:cxnSpLocks/>
          </p:cNvCxnSpPr>
          <p:nvPr/>
        </p:nvCxnSpPr>
        <p:spPr>
          <a:xfrm flipV="1">
            <a:off x="2873190" y="2971800"/>
            <a:ext cx="0" cy="1019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B384C765-EDFA-4380-80CF-70037DB7EA80}"/>
              </a:ext>
            </a:extLst>
          </p:cNvPr>
          <p:cNvSpPr/>
          <p:nvPr/>
        </p:nvSpPr>
        <p:spPr>
          <a:xfrm>
            <a:off x="2446717" y="5184651"/>
            <a:ext cx="2289635" cy="91439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SWAP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39C86A-4A4F-48B4-A35B-1A08AFA00937}"/>
              </a:ext>
            </a:extLst>
          </p:cNvPr>
          <p:cNvSpPr txBox="1"/>
          <p:nvPr/>
        </p:nvSpPr>
        <p:spPr>
          <a:xfrm>
            <a:off x="5992606" y="541165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D5D099-D811-4574-82E7-C04C92DC4219}"/>
              </a:ext>
            </a:extLst>
          </p:cNvPr>
          <p:cNvSpPr txBox="1"/>
          <p:nvPr/>
        </p:nvSpPr>
        <p:spPr>
          <a:xfrm>
            <a:off x="6003921" y="5395028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30</a:t>
            </a: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F75B6FDE-2005-4DFD-AC91-2ACD047EA852}"/>
              </a:ext>
            </a:extLst>
          </p:cNvPr>
          <p:cNvSpPr/>
          <p:nvPr/>
        </p:nvSpPr>
        <p:spPr>
          <a:xfrm>
            <a:off x="7246841" y="5465038"/>
            <a:ext cx="283009" cy="375138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37D2E1-3A1B-42CE-B190-FB44E90C7BC1}"/>
              </a:ext>
            </a:extLst>
          </p:cNvPr>
          <p:cNvSpPr txBox="1"/>
          <p:nvPr/>
        </p:nvSpPr>
        <p:spPr>
          <a:xfrm>
            <a:off x="5994923" y="5395028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27BD02-13E7-4746-A401-9373F9B9F0E9}"/>
              </a:ext>
            </a:extLst>
          </p:cNvPr>
          <p:cNvSpPr txBox="1"/>
          <p:nvPr/>
        </p:nvSpPr>
        <p:spPr>
          <a:xfrm>
            <a:off x="5976117" y="5395028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70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6EFF89B-3EF1-436D-9885-D95900953518}"/>
              </a:ext>
            </a:extLst>
          </p:cNvPr>
          <p:cNvSpPr/>
          <p:nvPr/>
        </p:nvSpPr>
        <p:spPr>
          <a:xfrm>
            <a:off x="2264590" y="1664977"/>
            <a:ext cx="3456969" cy="1611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C71B7FF-6248-4036-9F9C-2103DAAEE0C9}"/>
              </a:ext>
            </a:extLst>
          </p:cNvPr>
          <p:cNvSpPr/>
          <p:nvPr/>
        </p:nvSpPr>
        <p:spPr>
          <a:xfrm>
            <a:off x="6858000" y="1664977"/>
            <a:ext cx="2286000" cy="1611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239B657-AE37-4C7F-AC53-8AB8622EEA21}"/>
              </a:ext>
            </a:extLst>
          </p:cNvPr>
          <p:cNvCxnSpPr>
            <a:cxnSpLocks/>
          </p:cNvCxnSpPr>
          <p:nvPr/>
        </p:nvCxnSpPr>
        <p:spPr>
          <a:xfrm flipV="1">
            <a:off x="1429078" y="2975024"/>
            <a:ext cx="0" cy="101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9C3AED6-B1A0-46A7-8E05-AC8E5123454B}"/>
              </a:ext>
            </a:extLst>
          </p:cNvPr>
          <p:cNvCxnSpPr>
            <a:cxnSpLocks/>
          </p:cNvCxnSpPr>
          <p:nvPr/>
        </p:nvCxnSpPr>
        <p:spPr>
          <a:xfrm flipV="1">
            <a:off x="2875882" y="2975024"/>
            <a:ext cx="0" cy="1019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4705F3D5-4F5F-4C7B-B823-5143C1FC0F20}"/>
              </a:ext>
            </a:extLst>
          </p:cNvPr>
          <p:cNvSpPr/>
          <p:nvPr/>
        </p:nvSpPr>
        <p:spPr>
          <a:xfrm>
            <a:off x="4749611" y="2180750"/>
            <a:ext cx="703347" cy="600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9E0A0A-283B-4299-B1FD-5887860EAB64}"/>
              </a:ext>
            </a:extLst>
          </p:cNvPr>
          <p:cNvSpPr txBox="1"/>
          <p:nvPr/>
        </p:nvSpPr>
        <p:spPr>
          <a:xfrm>
            <a:off x="8300543" y="537490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A3064D89-5427-4DC8-B031-3F4CB4314FD3}"/>
              </a:ext>
            </a:extLst>
          </p:cNvPr>
          <p:cNvSpPr/>
          <p:nvPr/>
        </p:nvSpPr>
        <p:spPr>
          <a:xfrm>
            <a:off x="2274644" y="1676400"/>
            <a:ext cx="1160916" cy="1611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9C482AFC-D792-42DC-8889-557A7C496FF8}"/>
              </a:ext>
            </a:extLst>
          </p:cNvPr>
          <p:cNvSpPr/>
          <p:nvPr/>
        </p:nvSpPr>
        <p:spPr>
          <a:xfrm>
            <a:off x="4554084" y="1676400"/>
            <a:ext cx="1160916" cy="1611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041EA9-B9F8-4B6C-9950-A7CF10CCD90E}"/>
              </a:ext>
            </a:extLst>
          </p:cNvPr>
          <p:cNvCxnSpPr>
            <a:cxnSpLocks/>
          </p:cNvCxnSpPr>
          <p:nvPr/>
        </p:nvCxnSpPr>
        <p:spPr>
          <a:xfrm flipV="1">
            <a:off x="6248400" y="2971800"/>
            <a:ext cx="0" cy="101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7529AA9-1059-4601-AC66-CF3ADC35159E}"/>
              </a:ext>
            </a:extLst>
          </p:cNvPr>
          <p:cNvCxnSpPr>
            <a:cxnSpLocks/>
          </p:cNvCxnSpPr>
          <p:nvPr/>
        </p:nvCxnSpPr>
        <p:spPr>
          <a:xfrm flipV="1">
            <a:off x="7412916" y="2953508"/>
            <a:ext cx="0" cy="1019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8A26ED0-D594-4736-9A6D-A787B9C6AFCD}"/>
              </a:ext>
            </a:extLst>
          </p:cNvPr>
          <p:cNvSpPr txBox="1"/>
          <p:nvPr/>
        </p:nvSpPr>
        <p:spPr>
          <a:xfrm>
            <a:off x="8294606" y="5365936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40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93F7412-72DE-491A-B907-957CDFF6AA00}"/>
              </a:ext>
            </a:extLst>
          </p:cNvPr>
          <p:cNvSpPr/>
          <p:nvPr/>
        </p:nvSpPr>
        <p:spPr>
          <a:xfrm>
            <a:off x="8189450" y="2184265"/>
            <a:ext cx="703347" cy="600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E28BEAD-8382-4BB3-8771-ABEECB892F0E}"/>
              </a:ext>
            </a:extLst>
          </p:cNvPr>
          <p:cNvSpPr/>
          <p:nvPr/>
        </p:nvSpPr>
        <p:spPr>
          <a:xfrm>
            <a:off x="4436683" y="4049403"/>
            <a:ext cx="2951557" cy="75623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Print the Array!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2791CAB2-8A44-4863-B19A-1ADB502FEC47}"/>
              </a:ext>
            </a:extLst>
          </p:cNvPr>
          <p:cNvSpPr/>
          <p:nvPr/>
        </p:nvSpPr>
        <p:spPr>
          <a:xfrm>
            <a:off x="5796385" y="4049003"/>
            <a:ext cx="3330423" cy="75623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accent1"/>
                </a:solidFill>
              </a:rPr>
              <a:t>[J] </a:t>
            </a:r>
            <a:r>
              <a:rPr lang="en-US" sz="2400" dirty="0">
                <a:solidFill>
                  <a:schemeClr val="tx1"/>
                </a:solidFill>
              </a:rPr>
              <a:t>&lt;= pivot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E387FD9-9F15-4388-9203-6D4249038D6E}"/>
              </a:ext>
            </a:extLst>
          </p:cNvPr>
          <p:cNvSpPr/>
          <p:nvPr/>
        </p:nvSpPr>
        <p:spPr>
          <a:xfrm>
            <a:off x="3058388" y="4049002"/>
            <a:ext cx="1066800" cy="75623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= I + 1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65C30D5-F773-4B92-8934-C4F2294B6DD3}"/>
              </a:ext>
            </a:extLst>
          </p:cNvPr>
          <p:cNvSpPr/>
          <p:nvPr/>
        </p:nvSpPr>
        <p:spPr>
          <a:xfrm>
            <a:off x="3063093" y="4049002"/>
            <a:ext cx="1066800" cy="75623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= I + 1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E5F85C1-AE27-41C1-A826-E64B0542373B}"/>
              </a:ext>
            </a:extLst>
          </p:cNvPr>
          <p:cNvSpPr/>
          <p:nvPr/>
        </p:nvSpPr>
        <p:spPr>
          <a:xfrm>
            <a:off x="3059568" y="4060425"/>
            <a:ext cx="1066800" cy="75623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= I + 1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A15FC01-78B0-44C6-A0C2-EEB7B77A99F7}"/>
              </a:ext>
            </a:extLst>
          </p:cNvPr>
          <p:cNvSpPr/>
          <p:nvPr/>
        </p:nvSpPr>
        <p:spPr>
          <a:xfrm>
            <a:off x="3063093" y="4055234"/>
            <a:ext cx="1066800" cy="75623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= I + 1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5F2FF2-86D9-43B1-B3CC-3BB1163258E3}"/>
              </a:ext>
            </a:extLst>
          </p:cNvPr>
          <p:cNvSpPr/>
          <p:nvPr/>
        </p:nvSpPr>
        <p:spPr>
          <a:xfrm>
            <a:off x="3070037" y="4060425"/>
            <a:ext cx="1066800" cy="75623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= I + 1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F5CCCA-4442-466E-8145-F1F79596EA26}"/>
              </a:ext>
            </a:extLst>
          </p:cNvPr>
          <p:cNvSpPr/>
          <p:nvPr/>
        </p:nvSpPr>
        <p:spPr>
          <a:xfrm>
            <a:off x="3064803" y="4062903"/>
            <a:ext cx="1066800" cy="75623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= I + 1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6DC9B7D-7711-4128-9479-DC120B476946}"/>
              </a:ext>
            </a:extLst>
          </p:cNvPr>
          <p:cNvSpPr/>
          <p:nvPr/>
        </p:nvSpPr>
        <p:spPr>
          <a:xfrm>
            <a:off x="3064803" y="4057947"/>
            <a:ext cx="1066800" cy="75623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= I + 1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1.11111E-6 L 0.11849 1.11111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08997 1.11111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97 1.11111E-6 L 0.18346 1.11111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58 1.11111E-6 L 0.20846 1.11111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2526 -0.04005 C -0.03047 -0.04908 -0.03828 -0.05394 -0.04648 -0.05394 C -0.05586 -0.05394 -0.06341 -0.04908 -0.06862 -0.04005 L -0.09375 3.33333E-6 " pathEditMode="relative" rAng="0" ptsTypes="AAAAA">
                                      <p:cBhvr>
                                        <p:cTn id="1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69 L 0.02435 0.03519 C 0.02956 0.04329 0.03737 0.04769 0.04571 0.04769 C 0.05508 0.04769 0.0625 0.04329 0.06771 0.03519 L 0.09297 -0.00069 " pathEditMode="relative" rAng="0" ptsTypes="AAAAA">
                                      <p:cBhvr>
                                        <p:cTn id="1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7 1.11111E-6 L 0.27786 1.11111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46 1.11111E-6 L 0.30195 1.11111E-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7 -0.00069 L 0.11797 0.0338 C 0.12318 0.0419 0.13099 0.04653 0.1392 0.04653 C 0.14857 0.04653 0.15612 0.0419 0.16133 0.0338 L 0.18672 -0.00069 " pathEditMode="relative" rAng="0" ptsTypes="AAAAA">
                                      <p:cBhvr>
                                        <p:cTn id="1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361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8 L -0.02448 -0.04143 C -0.02969 -0.05046 -0.0375 -0.05532 -0.0457 -0.05532 C -0.05508 -0.05532 -0.06263 -0.05046 -0.06784 -0.04143 L -0.09297 -0.00138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86 0.00162 L 0.37226 0.00162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26 -0.00116 L 0.46575 -0.00116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95 1.11111E-6 L 0.39635 1.11111E-6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138 L -0.04935 -0.04143 C -0.0599 -0.05046 -0.07578 -0.05532 -0.09232 -0.05532 C -0.11133 -0.05532 -0.12643 -0.05046 -0.13698 -0.04143 L -0.18763 -0.00138 " pathEditMode="relative" rAng="0" ptsTypes="AAAAA">
                                      <p:cBhvr>
                                        <p:cTn id="2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-2708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00255 L 0.23646 0.02292 C 0.24675 0.02708 0.26237 0.03033 0.27865 0.03033 C 0.29727 0.03033 0.31237 0.02708 0.32266 0.02292 L 0.37279 0.00255 " pathEditMode="relative" rAng="0" ptsTypes="AAAAA">
                                      <p:cBhvr>
                                        <p:cTn id="2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1389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5039 -0.04005 C -0.06081 -0.04908 -0.07656 -0.05394 -0.09297 -0.05394 C -0.11172 -0.05394 -0.12682 -0.04908 -0.13724 -0.04005 L -0.1875 4.44444E-6 " pathEditMode="relative" rAng="0" ptsTypes="AAAAA">
                                      <p:cBhvr>
                                        <p:cTn id="2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11836 -1.85185E-6 " pathEditMode="relative" rAng="0" ptsTypes="AA">
                                      <p:cBhvr>
                                        <p:cTn id="305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8971 -1.85185E-6 " pathEditMode="relative" rAng="0" ptsTypes="AA">
                                      <p:cBhvr>
                                        <p:cTn id="32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1 -1.85185E-6 L 0.18229 -1.85185E-6 " pathEditMode="relative" rAng="0" ptsTypes="AA">
                                      <p:cBhvr>
                                        <p:cTn id="33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-1.85185E-6 L 0.20755 -1.85185E-6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97 0.00162 L -0.11849 -0.06088 C -0.1237 -0.075 -0.13164 -0.08241 -0.13997 -0.08241 C -0.14948 -0.08241 -0.15703 -0.075 -0.16224 -0.06088 L -0.18763 0.00162 " pathEditMode="relative" rAng="0" ptsTypes="AAAAA">
                                      <p:cBhvr>
                                        <p:cTn id="3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4213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36 0.00301 L -0.06823 0.03287 C -0.06302 0.03958 -0.05521 0.04328 -0.04687 0.04328 C -0.0375 0.04328 -0.03008 0.03958 -0.02487 0.03287 L 0.00039 0.00301 " pathEditMode="relative" rAng="0" ptsTypes="AAAAA">
                                      <p:cBhvr>
                                        <p:cTn id="3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014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625 L -0.02513 -0.0463 C -0.03034 -0.05533 -0.03815 -0.06019 -0.04635 -0.06019 C -0.05573 -0.06019 -0.06315 -0.05533 -0.06836 -0.0463 L -0.09336 -0.00625 " pathEditMode="relative" rAng="0" ptsTypes="AAAAA">
                                      <p:cBhvr>
                                        <p:cTn id="36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301 L 0.09349 0.00301 " pathEditMode="relative" rAng="0" ptsTypes="AA">
                                      <p:cBhvr>
                                        <p:cTn id="42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23 L 0.09727 0.00023 " pathEditMode="relative" rAng="0" ptsTypes="AA">
                                      <p:cBhvr>
                                        <p:cTn id="439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78 0.00255 L 0.34765 -0.03657 C 0.34245 -0.04537 0.33463 -0.05 0.3263 -0.05 C 0.31706 -0.05 0.3095 -0.04537 0.3043 -0.03657 L 0.2793 0.00255 " pathEditMode="relative" rAng="0" ptsTypes="AAAAA">
                                      <p:cBhvr>
                                        <p:cTn id="4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2639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85 L 0.02565 0.03588 C 0.03086 0.04375 0.03867 0.04791 0.047 0.04791 C 0.05638 0.04791 0.0638 0.04375 0.06901 0.03588 L 0.09427 0.00185 " pathEditMode="relative" rAng="0" ptsTypes="AAAAA">
                                      <p:cBhvr>
                                        <p:cTn id="4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292"/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39 L -0.02422 -0.03866 C -0.02916 -0.04769 -0.03659 -0.05255 -0.04427 -0.05255 C -0.05299 -0.05255 -0.06015 -0.04769 -0.06497 -0.03866 L -0.08854 0.00139 " pathEditMode="relative" rAng="0" ptsTypes="AAAAA">
                                      <p:cBhvr>
                                        <p:cTn id="447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29" grpId="1"/>
      <p:bldP spid="29" grpId="2"/>
      <p:bldP spid="29" grpId="3"/>
      <p:bldP spid="29" grpId="4"/>
      <p:bldP spid="31" grpId="0"/>
      <p:bldP spid="31" grpId="1"/>
      <p:bldP spid="31" grpId="2"/>
      <p:bldP spid="33" grpId="0"/>
      <p:bldP spid="33" grpId="1"/>
      <p:bldP spid="33" grpId="2"/>
      <p:bldP spid="36" grpId="0"/>
      <p:bldP spid="36" grpId="1"/>
      <p:bldP spid="37" grpId="0"/>
      <p:bldP spid="37" grpId="1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/>
      <p:bldP spid="41" grpId="1"/>
      <p:bldP spid="8" grpId="0" animBg="1"/>
      <p:bldP spid="8" grpId="1" animBg="1"/>
      <p:bldP spid="8" grpId="2" animBg="1"/>
      <p:bldP spid="43" grpId="0"/>
      <p:bldP spid="43" grpId="1"/>
      <p:bldP spid="43" grpId="2"/>
      <p:bldP spid="43" grpId="3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53" grpId="0"/>
      <p:bldP spid="53" grpId="1"/>
      <p:bldP spid="58" grpId="0"/>
      <p:bldP spid="58" grpId="1"/>
      <p:bldP spid="58" grpId="2"/>
      <p:bldP spid="58" grpId="3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77" grpId="0"/>
      <p:bldP spid="77" grpId="1"/>
      <p:bldP spid="98" grpId="0"/>
      <p:bldP spid="98" grpId="1"/>
      <p:bldP spid="98" grpId="2"/>
      <p:bldP spid="98" grpId="3"/>
      <p:bldP spid="117" grpId="0" animBg="1"/>
      <p:bldP spid="117" grpId="1" animBg="1"/>
      <p:bldP spid="118" grpId="0" animBg="1"/>
      <p:bldP spid="118" grpId="1" animBg="1"/>
      <p:bldP spid="134" grpId="0" animBg="1"/>
      <p:bldP spid="134" grpId="1" animBg="1"/>
      <p:bldP spid="134" grpId="2" animBg="1"/>
      <p:bldP spid="135" grpId="0"/>
      <p:bldP spid="135" grpId="1"/>
      <p:bldP spid="167" grpId="0" animBg="1"/>
      <p:bldP spid="167" grpId="1" animBg="1"/>
      <p:bldP spid="168" grpId="0" animBg="1"/>
      <p:bldP spid="168" grpId="1" animBg="1"/>
      <p:bldP spid="179" grpId="0"/>
      <p:bldP spid="179" grpId="1"/>
      <p:bldP spid="180" grpId="0" animBg="1"/>
      <p:bldP spid="180" grpId="1" animBg="1"/>
      <p:bldP spid="180" grpId="2" animBg="1"/>
      <p:bldP spid="52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i="0" dirty="0">
                <a:effectLst/>
                <a:latin typeface="Arial" panose="020B0604020202020204" pitchFamily="34" charset="0"/>
              </a:rPr>
              <a:t>Linear Search Algorithm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2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2058696"/>
            <a:ext cx="111044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the size of an array to ‘n’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Scan the array of ‘n’ integers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Traverse linearly, Index 0 -&gt;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Compare the search element with all the elements in an array 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If search element == array [</a:t>
            </a:r>
            <a:r>
              <a:rPr lang="en-US" sz="2000" dirty="0" err="1">
                <a:latin typeface="Nunito Sans" panose="00000500000000000000" pitchFamily="2" charset="0"/>
              </a:rPr>
              <a:t>i</a:t>
            </a:r>
            <a:r>
              <a:rPr lang="en-US" sz="2000" dirty="0">
                <a:latin typeface="Nunito Sans" panose="00000500000000000000" pitchFamily="2" charset="0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Location is </a:t>
            </a:r>
            <a:r>
              <a:rPr lang="en-US" sz="2000" dirty="0" err="1">
                <a:latin typeface="Nunito Sans" panose="00000500000000000000" pitchFamily="2" charset="0"/>
              </a:rPr>
              <a:t>i</a:t>
            </a:r>
            <a:r>
              <a:rPr lang="en-US" sz="2000" dirty="0">
                <a:latin typeface="Nunito Sans" panose="00000500000000000000" pitchFamily="2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42840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621907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60960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58150-D0FC-4852-A1E1-6D270BA8970A}"/>
              </a:ext>
            </a:extLst>
          </p:cNvPr>
          <p:cNvGrpSpPr/>
          <p:nvPr/>
        </p:nvGrpSpPr>
        <p:grpSpPr>
          <a:xfrm>
            <a:off x="2793583" y="1758989"/>
            <a:ext cx="5714999" cy="914400"/>
            <a:chOff x="1524000" y="1647116"/>
            <a:chExt cx="57150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637B4A-30DF-4ECC-A6DE-031C21F352E9}"/>
                </a:ext>
              </a:extLst>
            </p:cNvPr>
            <p:cNvSpPr/>
            <p:nvPr/>
          </p:nvSpPr>
          <p:spPr>
            <a:xfrm>
              <a:off x="1524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40C77-A651-40C5-ABA7-1B21D351C4DB}"/>
                </a:ext>
              </a:extLst>
            </p:cNvPr>
            <p:cNvSpPr/>
            <p:nvPr/>
          </p:nvSpPr>
          <p:spPr>
            <a:xfrm>
              <a:off x="2667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15</a:t>
              </a:r>
              <a:endParaRPr lang="en-IN" sz="3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2AAD9-4B37-4EA2-9B48-97A4EAE9DDBE}"/>
                </a:ext>
              </a:extLst>
            </p:cNvPr>
            <p:cNvSpPr/>
            <p:nvPr/>
          </p:nvSpPr>
          <p:spPr>
            <a:xfrm>
              <a:off x="3810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  <a:r>
                <a:rPr lang="en-IN" sz="3200" dirty="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3C4B7F-62EE-46C0-80ED-0F6AC3D46D3C}"/>
                </a:ext>
              </a:extLst>
            </p:cNvPr>
            <p:cNvSpPr/>
            <p:nvPr/>
          </p:nvSpPr>
          <p:spPr>
            <a:xfrm>
              <a:off x="4953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  <a:r>
                <a:rPr lang="en-IN" sz="3200" dirty="0"/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C3259D-4195-4584-909E-0445B03DDDFC}"/>
                </a:ext>
              </a:extLst>
            </p:cNvPr>
            <p:cNvSpPr/>
            <p:nvPr/>
          </p:nvSpPr>
          <p:spPr>
            <a:xfrm>
              <a:off x="6096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  <a:endParaRPr lang="en-IN" sz="3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42A94-12DA-44B0-86AC-E4493245FAA2}"/>
              </a:ext>
            </a:extLst>
          </p:cNvPr>
          <p:cNvGrpSpPr/>
          <p:nvPr/>
        </p:nvGrpSpPr>
        <p:grpSpPr>
          <a:xfrm>
            <a:off x="2619089" y="1863912"/>
            <a:ext cx="1477455" cy="1872748"/>
            <a:chOff x="5358799" y="1620654"/>
            <a:chExt cx="1477455" cy="18727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0D3958-AA40-4CAE-B181-C107F0883C71}"/>
                </a:ext>
              </a:extLst>
            </p:cNvPr>
            <p:cNvGrpSpPr/>
            <p:nvPr/>
          </p:nvGrpSpPr>
          <p:grpSpPr>
            <a:xfrm>
              <a:off x="5358799" y="2446449"/>
              <a:ext cx="1477455" cy="1046953"/>
              <a:chOff x="929111" y="2590188"/>
              <a:chExt cx="2051729" cy="182941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6919F0D-E09A-479A-830C-5028F2CB6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AA7F4E4-7CAC-4E6E-AC87-30241A28D1EC}"/>
                  </a:ext>
                </a:extLst>
              </p:cNvPr>
              <p:cNvSpPr/>
              <p:nvPr/>
            </p:nvSpPr>
            <p:spPr>
              <a:xfrm>
                <a:off x="929111" y="3633405"/>
                <a:ext cx="2051729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IN" b="1" dirty="0" err="1">
                    <a:solidFill>
                      <a:schemeClr val="tx1"/>
                    </a:solidFill>
                  </a:rPr>
                  <a:t>irst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6C884A-4438-4DA5-9901-166205D8EAD2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715A2BA-E2BD-4B83-8BC5-B904301FAB7C}"/>
              </a:ext>
            </a:extLst>
          </p:cNvPr>
          <p:cNvSpPr txBox="1"/>
          <p:nvPr/>
        </p:nvSpPr>
        <p:spPr>
          <a:xfrm>
            <a:off x="3212683" y="14067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74C396-54B0-4C01-A093-B4332DD2F9FA}"/>
              </a:ext>
            </a:extLst>
          </p:cNvPr>
          <p:cNvSpPr txBox="1"/>
          <p:nvPr/>
        </p:nvSpPr>
        <p:spPr>
          <a:xfrm>
            <a:off x="4355683" y="14119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63B6EE-52BD-454D-8C51-809BE2B2D053}"/>
              </a:ext>
            </a:extLst>
          </p:cNvPr>
          <p:cNvSpPr txBox="1"/>
          <p:nvPr/>
        </p:nvSpPr>
        <p:spPr>
          <a:xfrm>
            <a:off x="5498683" y="14143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BBAF1F-5F77-4BAA-8FD3-A526A2E1A2C5}"/>
              </a:ext>
            </a:extLst>
          </p:cNvPr>
          <p:cNvSpPr txBox="1"/>
          <p:nvPr/>
        </p:nvSpPr>
        <p:spPr>
          <a:xfrm>
            <a:off x="6641683" y="14119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859AE0-6A21-4006-A97E-EA243EAEEE84}"/>
              </a:ext>
            </a:extLst>
          </p:cNvPr>
          <p:cNvSpPr txBox="1"/>
          <p:nvPr/>
        </p:nvSpPr>
        <p:spPr>
          <a:xfrm>
            <a:off x="7784683" y="14137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B02BE7B-43A2-4005-A27C-E0A206A7EB29}"/>
              </a:ext>
            </a:extLst>
          </p:cNvPr>
          <p:cNvGrpSpPr/>
          <p:nvPr/>
        </p:nvGrpSpPr>
        <p:grpSpPr>
          <a:xfrm>
            <a:off x="3605891" y="1863912"/>
            <a:ext cx="1804384" cy="1872748"/>
            <a:chOff x="5202601" y="1620654"/>
            <a:chExt cx="1804384" cy="187274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4BD5E8-8C83-492E-ACD7-6CEF54EE854A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A3064CD-5DE1-46AD-9678-A4B23F153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3DE3F49-A2AA-4364-98F3-01681D60DB1A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Second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5A035C0-996E-46BB-ACD3-E6FD2F865804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4C6ABBD9-99C0-4A61-A49D-978A44C28A0B}"/>
              </a:ext>
            </a:extLst>
          </p:cNvPr>
          <p:cNvSpPr/>
          <p:nvPr/>
        </p:nvSpPr>
        <p:spPr>
          <a:xfrm>
            <a:off x="6706022" y="4363650"/>
            <a:ext cx="2951557" cy="75623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 != 11</a:t>
            </a:r>
            <a:endParaRPr lang="en-IN" sz="2400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5923650-74BB-46BE-9DC9-19B98BC9AC5B}"/>
              </a:ext>
            </a:extLst>
          </p:cNvPr>
          <p:cNvGrpSpPr/>
          <p:nvPr/>
        </p:nvGrpSpPr>
        <p:grpSpPr>
          <a:xfrm>
            <a:off x="4748890" y="1863912"/>
            <a:ext cx="1804384" cy="1872748"/>
            <a:chOff x="5202601" y="1620654"/>
            <a:chExt cx="1804384" cy="187274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8CE8C8-FDCA-4FC0-AAE9-462D1CC28983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2A7E4C-3C6F-491A-89F0-01FE34EC81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68C76A2-EA3F-4FE5-BE1B-9CAC55F618AC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Third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6821FD5-F32E-4AB0-8984-6B734A79EF79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8749BB-479B-421C-ADA1-BF9655362F45}"/>
              </a:ext>
            </a:extLst>
          </p:cNvPr>
          <p:cNvGrpSpPr/>
          <p:nvPr/>
        </p:nvGrpSpPr>
        <p:grpSpPr>
          <a:xfrm>
            <a:off x="5891891" y="1863912"/>
            <a:ext cx="1804384" cy="1872748"/>
            <a:chOff x="5202601" y="1620654"/>
            <a:chExt cx="1804384" cy="187274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1CCBA7E-87DE-4136-8008-2FD911649C40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ED0A7A3-6479-4525-B37B-D94A36934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4A4B5C3-7119-440F-B40D-53D8A80C6A4B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Forth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260C160-1A2A-48A4-B03F-A9D70B96C23D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35EC79-C821-4F83-9F6F-5C723F393D5F}"/>
              </a:ext>
            </a:extLst>
          </p:cNvPr>
          <p:cNvGrpSpPr/>
          <p:nvPr/>
        </p:nvGrpSpPr>
        <p:grpSpPr>
          <a:xfrm>
            <a:off x="7034890" y="1863912"/>
            <a:ext cx="1804384" cy="1872748"/>
            <a:chOff x="5202601" y="1620654"/>
            <a:chExt cx="1804384" cy="187274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8A961E1-D5C6-402F-AF30-15BCD8D449F3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DD35F55-A255-4462-B6C1-775D2D476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1EFB64B-3161-4997-8845-198ED281A162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Fifth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DD738C-4B32-424D-AA06-8B025B7C20EF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9FA64DB-330A-4235-8D65-9AD1C2481E5B}"/>
              </a:ext>
            </a:extLst>
          </p:cNvPr>
          <p:cNvSpPr/>
          <p:nvPr/>
        </p:nvSpPr>
        <p:spPr>
          <a:xfrm>
            <a:off x="6701850" y="4363650"/>
            <a:ext cx="2951557" cy="75623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 != 15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645166B3-9CC2-4C52-9DA9-F7A99761F2E7}"/>
              </a:ext>
            </a:extLst>
          </p:cNvPr>
          <p:cNvSpPr/>
          <p:nvPr/>
        </p:nvSpPr>
        <p:spPr>
          <a:xfrm>
            <a:off x="6701849" y="4356825"/>
            <a:ext cx="2951557" cy="75623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 != 26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13F26840-2AC5-4980-9759-51C1CF28C8B1}"/>
              </a:ext>
            </a:extLst>
          </p:cNvPr>
          <p:cNvSpPr/>
          <p:nvPr/>
        </p:nvSpPr>
        <p:spPr>
          <a:xfrm>
            <a:off x="6701848" y="4350000"/>
            <a:ext cx="2951557" cy="75623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 != 38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37DAC469-D68C-4AC5-87F7-932A91B10DEC}"/>
              </a:ext>
            </a:extLst>
          </p:cNvPr>
          <p:cNvSpPr/>
          <p:nvPr/>
        </p:nvSpPr>
        <p:spPr>
          <a:xfrm>
            <a:off x="6701543" y="4350000"/>
            <a:ext cx="2951557" cy="75623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 != 9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34F16A38-DCCF-432E-8E4F-7E4203969528}"/>
              </a:ext>
            </a:extLst>
          </p:cNvPr>
          <p:cNvSpPr/>
          <p:nvPr/>
        </p:nvSpPr>
        <p:spPr>
          <a:xfrm>
            <a:off x="6692890" y="4370475"/>
            <a:ext cx="2951557" cy="75623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Print the Location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521F6F-6B18-4E8C-AFCB-BB531B98B67A}"/>
              </a:ext>
            </a:extLst>
          </p:cNvPr>
          <p:cNvSpPr/>
          <p:nvPr/>
        </p:nvSpPr>
        <p:spPr>
          <a:xfrm>
            <a:off x="8508583" y="1758989"/>
            <a:ext cx="11430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r>
              <a:rPr lang="en-IN" sz="32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AC7CE9-F7BB-49B0-BF75-CE5821F0352E}"/>
              </a:ext>
            </a:extLst>
          </p:cNvPr>
          <p:cNvSpPr txBox="1"/>
          <p:nvPr/>
        </p:nvSpPr>
        <p:spPr>
          <a:xfrm>
            <a:off x="8927683" y="142041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F9F2CF-3B8C-4ED3-B19C-FB5F7350472C}"/>
              </a:ext>
            </a:extLst>
          </p:cNvPr>
          <p:cNvGrpSpPr/>
          <p:nvPr/>
        </p:nvGrpSpPr>
        <p:grpSpPr>
          <a:xfrm>
            <a:off x="8173149" y="1863912"/>
            <a:ext cx="1804384" cy="1872748"/>
            <a:chOff x="5202601" y="1620654"/>
            <a:chExt cx="1804384" cy="187274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FBCE91C-412E-41A5-B1CC-CBE0C07200AF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2F37ADB-D3BA-475E-987B-8B4F506F9B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CE5C833E-BD2E-46D4-A946-8746B1ABD854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Fifth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66CB82E-D72C-4A81-9E49-1D790E1EFDC6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4A88E16-1B9C-4F87-8239-3C7C643515BE}"/>
              </a:ext>
            </a:extLst>
          </p:cNvPr>
          <p:cNvSpPr/>
          <p:nvPr/>
        </p:nvSpPr>
        <p:spPr>
          <a:xfrm>
            <a:off x="8174597" y="3286729"/>
            <a:ext cx="1804384" cy="4499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Matched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B908116-0A3F-4350-9BB5-ECD5C319CC18}"/>
              </a:ext>
            </a:extLst>
          </p:cNvPr>
          <p:cNvSpPr/>
          <p:nvPr/>
        </p:nvSpPr>
        <p:spPr>
          <a:xfrm>
            <a:off x="8868840" y="1346254"/>
            <a:ext cx="401044" cy="3805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AF478AD-00A7-4741-BD7D-AB97A1485FE1}"/>
              </a:ext>
            </a:extLst>
          </p:cNvPr>
          <p:cNvSpPr/>
          <p:nvPr/>
        </p:nvSpPr>
        <p:spPr>
          <a:xfrm>
            <a:off x="8174597" y="891570"/>
            <a:ext cx="1804384" cy="38052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Location = 5 + 1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id="{03662311-A7C9-4EBB-BBC5-D0F044D8DF6B}"/>
              </a:ext>
            </a:extLst>
          </p:cNvPr>
          <p:cNvSpPr/>
          <p:nvPr/>
        </p:nvSpPr>
        <p:spPr>
          <a:xfrm>
            <a:off x="6697370" y="4363650"/>
            <a:ext cx="2951557" cy="75623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 == 10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0A4B46A5-26DA-4C0C-8B98-2D14BA0E6162}"/>
              </a:ext>
            </a:extLst>
          </p:cNvPr>
          <p:cNvSpPr/>
          <p:nvPr/>
        </p:nvSpPr>
        <p:spPr>
          <a:xfrm>
            <a:off x="2793583" y="4365039"/>
            <a:ext cx="2951557" cy="75623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Search element = 10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0" grpId="0"/>
      <p:bldP spid="51" grpId="0"/>
      <p:bldP spid="52" grpId="0"/>
      <p:bldP spid="53" grpId="0"/>
      <p:bldP spid="61" grpId="0" animBg="1"/>
      <p:bldP spid="61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55" grpId="0" animBg="1"/>
      <p:bldP spid="56" grpId="0" animBg="1"/>
      <p:bldP spid="81" grpId="0"/>
      <p:bldP spid="92" grpId="0" animBg="1"/>
      <p:bldP spid="93" grpId="0" animBg="1"/>
      <p:bldP spid="94" grpId="0" animBg="1"/>
      <p:bldP spid="95" grpId="0" animBg="1"/>
      <p:bldP spid="95" grpId="1" animBg="1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i="0" dirty="0">
                <a:effectLst/>
                <a:latin typeface="Arial" panose="020B0604020202020204" pitchFamily="34" charset="0"/>
              </a:rPr>
              <a:t>Merge Sort Algorithm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632757"/>
            <a:ext cx="111044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the size of an array to ‘n’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Scan the array of ‘n’ integers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MergeSort(arr[], l,  r)</a:t>
            </a:r>
          </a:p>
          <a:p>
            <a:pPr lvl="6"/>
            <a:r>
              <a:rPr lang="en-US" sz="2000" dirty="0">
                <a:latin typeface="Nunito Sans" panose="00000500000000000000" pitchFamily="2" charset="0"/>
              </a:rPr>
              <a:t>If r &gt; l, l = 0 &amp; r = n-1 Initially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Nunito Sans" panose="00000500000000000000" pitchFamily="2" charset="0"/>
              </a:rPr>
              <a:t>Divide the array into two halves: middle m = l+ (r-l)/2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Nunito Sa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Nunito Sans" panose="00000500000000000000" pitchFamily="2" charset="0"/>
              </a:rPr>
              <a:t>Call mergeSort for first half: Call mergeSort(arr, l, m)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Nunito Sa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Nunito Sans" panose="00000500000000000000" pitchFamily="2" charset="0"/>
              </a:rPr>
              <a:t>Call mergeSort for second half: Call mergeSort(arr, m+1, r)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Nunito Sa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Nunito Sans" panose="00000500000000000000" pitchFamily="2" charset="0"/>
              </a:rPr>
              <a:t>Merge the two halves sorted in step 2 and 3: Call merge(arr, l, m,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05257" y="547488"/>
            <a:ext cx="110525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402C5-EEE3-4E4E-9F3D-6E86B8323502}"/>
              </a:ext>
            </a:extLst>
          </p:cNvPr>
          <p:cNvSpPr/>
          <p:nvPr/>
        </p:nvSpPr>
        <p:spPr>
          <a:xfrm>
            <a:off x="634226" y="551586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9A505B-7C89-45CA-A27C-7AAA79C8B199}"/>
              </a:ext>
            </a:extLst>
          </p:cNvPr>
          <p:cNvGrpSpPr/>
          <p:nvPr/>
        </p:nvGrpSpPr>
        <p:grpSpPr>
          <a:xfrm>
            <a:off x="4627209" y="1332318"/>
            <a:ext cx="2743200" cy="381000"/>
            <a:chOff x="1676400" y="1600200"/>
            <a:chExt cx="27432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2CEC83-A846-4240-93BD-6130394C3A24}"/>
                </a:ext>
              </a:extLst>
            </p:cNvPr>
            <p:cNvSpPr/>
            <p:nvPr/>
          </p:nvSpPr>
          <p:spPr>
            <a:xfrm>
              <a:off x="16764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0FE9471-823B-4499-A707-22902154DA3F}"/>
                </a:ext>
              </a:extLst>
            </p:cNvPr>
            <p:cNvSpPr/>
            <p:nvPr/>
          </p:nvSpPr>
          <p:spPr>
            <a:xfrm>
              <a:off x="21336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49BA65-2401-4343-8257-87D9A0D75E81}"/>
                </a:ext>
              </a:extLst>
            </p:cNvPr>
            <p:cNvSpPr/>
            <p:nvPr/>
          </p:nvSpPr>
          <p:spPr>
            <a:xfrm>
              <a:off x="25908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26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4D7F44B-926E-4989-8454-A510C7DA5A6B}"/>
                </a:ext>
              </a:extLst>
            </p:cNvPr>
            <p:cNvSpPr/>
            <p:nvPr/>
          </p:nvSpPr>
          <p:spPr>
            <a:xfrm>
              <a:off x="30480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38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901B850-7813-4C65-BC29-267742977DBA}"/>
                </a:ext>
              </a:extLst>
            </p:cNvPr>
            <p:cNvSpPr/>
            <p:nvPr/>
          </p:nvSpPr>
          <p:spPr>
            <a:xfrm>
              <a:off x="35052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9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301F20D-6341-447F-AAFA-309ABB61827A}"/>
                </a:ext>
              </a:extLst>
            </p:cNvPr>
            <p:cNvSpPr/>
            <p:nvPr/>
          </p:nvSpPr>
          <p:spPr>
            <a:xfrm>
              <a:off x="39624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10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3C5F9D-419A-4CAF-A59E-2A1AB3E62921}"/>
              </a:ext>
            </a:extLst>
          </p:cNvPr>
          <p:cNvGrpSpPr/>
          <p:nvPr/>
        </p:nvGrpSpPr>
        <p:grpSpPr>
          <a:xfrm>
            <a:off x="3122283" y="2700087"/>
            <a:ext cx="914400" cy="381000"/>
            <a:chOff x="3588327" y="2743200"/>
            <a:chExt cx="914400" cy="3810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03DF510-520B-4932-BC4A-4585985663C6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11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36CA47-DEE2-4244-9440-60031E88F78A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59735C-D90B-4255-BD2E-F7C7FBE9DA47}"/>
              </a:ext>
            </a:extLst>
          </p:cNvPr>
          <p:cNvGrpSpPr/>
          <p:nvPr/>
        </p:nvGrpSpPr>
        <p:grpSpPr>
          <a:xfrm>
            <a:off x="7268211" y="2015913"/>
            <a:ext cx="1371600" cy="381000"/>
            <a:chOff x="6400800" y="2667000"/>
            <a:chExt cx="1371600" cy="381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9094E1E-2037-4E69-8EB5-2CB62592CF3C}"/>
                </a:ext>
              </a:extLst>
            </p:cNvPr>
            <p:cNvSpPr/>
            <p:nvPr/>
          </p:nvSpPr>
          <p:spPr>
            <a:xfrm>
              <a:off x="6400800" y="26670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38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F327273-D3EF-42A9-9689-7DEFF801A368}"/>
                </a:ext>
              </a:extLst>
            </p:cNvPr>
            <p:cNvSpPr/>
            <p:nvPr/>
          </p:nvSpPr>
          <p:spPr>
            <a:xfrm>
              <a:off x="6858000" y="26670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9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81E66CF-D68D-4CB3-92BC-F892FBE980BB}"/>
                </a:ext>
              </a:extLst>
            </p:cNvPr>
            <p:cNvSpPr/>
            <p:nvPr/>
          </p:nvSpPr>
          <p:spPr>
            <a:xfrm>
              <a:off x="7315200" y="26670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10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BD4229-F187-48D3-B55F-F2F9394B13E7}"/>
              </a:ext>
            </a:extLst>
          </p:cNvPr>
          <p:cNvGrpSpPr/>
          <p:nvPr/>
        </p:nvGrpSpPr>
        <p:grpSpPr>
          <a:xfrm>
            <a:off x="3712809" y="2014287"/>
            <a:ext cx="1371600" cy="381000"/>
            <a:chOff x="3588327" y="2733964"/>
            <a:chExt cx="1371600" cy="381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3B6FC53-0D3C-4FDB-BBA9-C18FAE26B63B}"/>
                </a:ext>
              </a:extLst>
            </p:cNvPr>
            <p:cNvSpPr/>
            <p:nvPr/>
          </p:nvSpPr>
          <p:spPr>
            <a:xfrm>
              <a:off x="4502727" y="2733964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26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C05F37C-0CDA-4759-BF08-4260A7FA174B}"/>
                </a:ext>
              </a:extLst>
            </p:cNvPr>
            <p:cNvSpPr/>
            <p:nvPr/>
          </p:nvSpPr>
          <p:spPr>
            <a:xfrm>
              <a:off x="3588327" y="2733964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11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C6E40D0-4E6D-428B-A2F1-84F59FCD0B28}"/>
                </a:ext>
              </a:extLst>
            </p:cNvPr>
            <p:cNvSpPr/>
            <p:nvPr/>
          </p:nvSpPr>
          <p:spPr>
            <a:xfrm>
              <a:off x="4045527" y="2733964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15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952B27C-A9D7-4805-B717-D7B2AE61AC8D}"/>
              </a:ext>
            </a:extLst>
          </p:cNvPr>
          <p:cNvSpPr/>
          <p:nvPr/>
        </p:nvSpPr>
        <p:spPr>
          <a:xfrm>
            <a:off x="4855808" y="2700087"/>
            <a:ext cx="457200" cy="381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</a:t>
            </a:r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A1A3C93-58E9-4444-9A31-11B1E409B2F9}"/>
              </a:ext>
            </a:extLst>
          </p:cNvPr>
          <p:cNvGrpSpPr/>
          <p:nvPr/>
        </p:nvGrpSpPr>
        <p:grpSpPr>
          <a:xfrm>
            <a:off x="6710205" y="2711553"/>
            <a:ext cx="914400" cy="381000"/>
            <a:chOff x="3588327" y="2743200"/>
            <a:chExt cx="914400" cy="3810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41E9EDE-2FED-4154-8DCE-7994E0069894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38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4EA6E22-50AD-4061-A610-47A7228BC218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9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DF12F77-D23E-4613-8E5A-CF0E5DC5221E}"/>
              </a:ext>
            </a:extLst>
          </p:cNvPr>
          <p:cNvSpPr/>
          <p:nvPr/>
        </p:nvSpPr>
        <p:spPr>
          <a:xfrm>
            <a:off x="8613880" y="2711553"/>
            <a:ext cx="457200" cy="3810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10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12C05C9-1A94-40EA-9588-5314F58FFB47}"/>
              </a:ext>
            </a:extLst>
          </p:cNvPr>
          <p:cNvSpPr/>
          <p:nvPr/>
        </p:nvSpPr>
        <p:spPr>
          <a:xfrm>
            <a:off x="2831813" y="3402903"/>
            <a:ext cx="457200" cy="381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11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2B8E1BD-EB8E-4D5B-BF12-F675ED8AFA6E}"/>
              </a:ext>
            </a:extLst>
          </p:cNvPr>
          <p:cNvSpPr/>
          <p:nvPr/>
        </p:nvSpPr>
        <p:spPr>
          <a:xfrm>
            <a:off x="4670576" y="3396008"/>
            <a:ext cx="457200" cy="381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33B5882-4167-46C1-94D3-B2DABD8A6E36}"/>
              </a:ext>
            </a:extLst>
          </p:cNvPr>
          <p:cNvSpPr/>
          <p:nvPr/>
        </p:nvSpPr>
        <p:spPr>
          <a:xfrm>
            <a:off x="3803465" y="3394518"/>
            <a:ext cx="457200" cy="381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15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55DDBBF-2921-473D-801D-FD77C7245424}"/>
              </a:ext>
            </a:extLst>
          </p:cNvPr>
          <p:cNvSpPr/>
          <p:nvPr/>
        </p:nvSpPr>
        <p:spPr>
          <a:xfrm>
            <a:off x="8287923" y="3414369"/>
            <a:ext cx="457200" cy="3810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3C01D5D-08DC-411E-9484-6521E1B73033}"/>
              </a:ext>
            </a:extLst>
          </p:cNvPr>
          <p:cNvSpPr/>
          <p:nvPr/>
        </p:nvSpPr>
        <p:spPr>
          <a:xfrm>
            <a:off x="7322514" y="3414369"/>
            <a:ext cx="457200" cy="3810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A185DBD-5408-4B74-B9BB-78DA90CC5E7B}"/>
              </a:ext>
            </a:extLst>
          </p:cNvPr>
          <p:cNvSpPr/>
          <p:nvPr/>
        </p:nvSpPr>
        <p:spPr>
          <a:xfrm>
            <a:off x="6556527" y="3414369"/>
            <a:ext cx="457200" cy="3810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A25EBAC-4311-40E4-96A4-DD8025982334}"/>
              </a:ext>
            </a:extLst>
          </p:cNvPr>
          <p:cNvGrpSpPr/>
          <p:nvPr/>
        </p:nvGrpSpPr>
        <p:grpSpPr>
          <a:xfrm>
            <a:off x="3118541" y="4063788"/>
            <a:ext cx="914400" cy="381000"/>
            <a:chOff x="3588327" y="2743200"/>
            <a:chExt cx="914400" cy="381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64C0AAD-9FCB-4D6B-8F80-BE45E7A255DB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737CBAD-D69B-4A84-B567-64547B0EDBD4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F67007-0DDB-4553-BC9B-0E8175AD27E6}"/>
              </a:ext>
            </a:extLst>
          </p:cNvPr>
          <p:cNvSpPr/>
          <p:nvPr/>
        </p:nvSpPr>
        <p:spPr>
          <a:xfrm>
            <a:off x="4876465" y="4063788"/>
            <a:ext cx="457200" cy="381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55F230C-D273-4041-8E19-DA9E86E4592D}"/>
              </a:ext>
            </a:extLst>
          </p:cNvPr>
          <p:cNvGrpSpPr/>
          <p:nvPr/>
        </p:nvGrpSpPr>
        <p:grpSpPr>
          <a:xfrm>
            <a:off x="6743516" y="4082549"/>
            <a:ext cx="914400" cy="381000"/>
            <a:chOff x="3588327" y="2743200"/>
            <a:chExt cx="914400" cy="38100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9502871-A9F7-4738-9E6D-185B6AF0B11F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85EB10A-BCCF-438F-86E5-02FA3A8FAC5C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38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D34D497-E014-41B8-8A8A-9FCAAEB3D0BF}"/>
              </a:ext>
            </a:extLst>
          </p:cNvPr>
          <p:cNvSpPr/>
          <p:nvPr/>
        </p:nvSpPr>
        <p:spPr>
          <a:xfrm>
            <a:off x="8613880" y="4086498"/>
            <a:ext cx="457200" cy="3810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49A392C-9942-4F7D-BFDB-FEC9F0BE6FD1}"/>
              </a:ext>
            </a:extLst>
          </p:cNvPr>
          <p:cNvGrpSpPr/>
          <p:nvPr/>
        </p:nvGrpSpPr>
        <p:grpSpPr>
          <a:xfrm>
            <a:off x="3579483" y="4763141"/>
            <a:ext cx="1371600" cy="381000"/>
            <a:chOff x="3588327" y="2733964"/>
            <a:chExt cx="1371600" cy="38100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318CACD-9718-4603-B664-63C0BFDE9585}"/>
                </a:ext>
              </a:extLst>
            </p:cNvPr>
            <p:cNvSpPr/>
            <p:nvPr/>
          </p:nvSpPr>
          <p:spPr>
            <a:xfrm>
              <a:off x="4502727" y="2733964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7487F78-D71B-42D7-8D54-FF3F9F75A1C1}"/>
                </a:ext>
              </a:extLst>
            </p:cNvPr>
            <p:cNvSpPr/>
            <p:nvPr/>
          </p:nvSpPr>
          <p:spPr>
            <a:xfrm>
              <a:off x="3588327" y="2733964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8C519D4-89B6-4AE6-A494-FD8D94DA6B15}"/>
                </a:ext>
              </a:extLst>
            </p:cNvPr>
            <p:cNvSpPr/>
            <p:nvPr/>
          </p:nvSpPr>
          <p:spPr>
            <a:xfrm>
              <a:off x="4045527" y="2733964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37E40E3-86D0-45F1-A3FA-6D52E411989B}"/>
              </a:ext>
            </a:extLst>
          </p:cNvPr>
          <p:cNvGrpSpPr/>
          <p:nvPr/>
        </p:nvGrpSpPr>
        <p:grpSpPr>
          <a:xfrm>
            <a:off x="7373523" y="4777843"/>
            <a:ext cx="1371600" cy="381000"/>
            <a:chOff x="6400800" y="2667000"/>
            <a:chExt cx="1371600" cy="381000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B7697E-4AD7-4CF1-B1E0-F0A1031E2AF1}"/>
                </a:ext>
              </a:extLst>
            </p:cNvPr>
            <p:cNvSpPr/>
            <p:nvPr/>
          </p:nvSpPr>
          <p:spPr>
            <a:xfrm>
              <a:off x="6400800" y="26670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60AC5B2-AD99-4448-B3E2-CB61F5410ACE}"/>
                </a:ext>
              </a:extLst>
            </p:cNvPr>
            <p:cNvSpPr/>
            <p:nvPr/>
          </p:nvSpPr>
          <p:spPr>
            <a:xfrm>
              <a:off x="6858000" y="26670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2044B19-0625-4312-B7E6-AC224ADEE0D5}"/>
                </a:ext>
              </a:extLst>
            </p:cNvPr>
            <p:cNvSpPr/>
            <p:nvPr/>
          </p:nvSpPr>
          <p:spPr>
            <a:xfrm>
              <a:off x="7315200" y="26670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38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ACCE2A9-C78F-40DC-A234-58F777F2F342}"/>
              </a:ext>
            </a:extLst>
          </p:cNvPr>
          <p:cNvGrpSpPr/>
          <p:nvPr/>
        </p:nvGrpSpPr>
        <p:grpSpPr>
          <a:xfrm>
            <a:off x="4624045" y="5477423"/>
            <a:ext cx="2743200" cy="381000"/>
            <a:chOff x="1676400" y="1600200"/>
            <a:chExt cx="2743200" cy="381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23F0F94-AB81-4F14-8E12-3E4C8EA29351}"/>
                </a:ext>
              </a:extLst>
            </p:cNvPr>
            <p:cNvSpPr/>
            <p:nvPr/>
          </p:nvSpPr>
          <p:spPr>
            <a:xfrm>
              <a:off x="16764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AC728DC-9166-4573-A22D-191741FB6D70}"/>
                </a:ext>
              </a:extLst>
            </p:cNvPr>
            <p:cNvSpPr/>
            <p:nvPr/>
          </p:nvSpPr>
          <p:spPr>
            <a:xfrm>
              <a:off x="21336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BD1C840-9CF4-4EF5-A15A-58CAC607FF69}"/>
                </a:ext>
              </a:extLst>
            </p:cNvPr>
            <p:cNvSpPr/>
            <p:nvPr/>
          </p:nvSpPr>
          <p:spPr>
            <a:xfrm>
              <a:off x="25908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D5F6C50-758B-4EA7-9E36-602453EF6A58}"/>
                </a:ext>
              </a:extLst>
            </p:cNvPr>
            <p:cNvSpPr/>
            <p:nvPr/>
          </p:nvSpPr>
          <p:spPr>
            <a:xfrm>
              <a:off x="30480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3403026-CBAB-40F7-AB50-398F90C4457A}"/>
                </a:ext>
              </a:extLst>
            </p:cNvPr>
            <p:cNvSpPr/>
            <p:nvPr/>
          </p:nvSpPr>
          <p:spPr>
            <a:xfrm>
              <a:off x="35052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A3D91EF-FBF5-4B22-914A-AC97AB5FC628}"/>
                </a:ext>
              </a:extLst>
            </p:cNvPr>
            <p:cNvSpPr/>
            <p:nvPr/>
          </p:nvSpPr>
          <p:spPr>
            <a:xfrm>
              <a:off x="3962400" y="1600200"/>
              <a:ext cx="457200" cy="3810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38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C02CD0-31BF-41EF-A4B1-99EF20E6FEB0}"/>
              </a:ext>
            </a:extLst>
          </p:cNvPr>
          <p:cNvCxnSpPr>
            <a:cxnSpLocks/>
            <a:stCxn id="140" idx="2"/>
            <a:endCxn id="155" idx="0"/>
          </p:cNvCxnSpPr>
          <p:nvPr/>
        </p:nvCxnSpPr>
        <p:spPr>
          <a:xfrm flipH="1">
            <a:off x="4398609" y="1713318"/>
            <a:ext cx="914400" cy="30096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41BC49D-6FFC-4CAA-9B07-9E56E8366A37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3586411" y="2395287"/>
            <a:ext cx="812198" cy="28985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82D7678-E9D2-45CA-AD5C-10627D3B5D22}"/>
              </a:ext>
            </a:extLst>
          </p:cNvPr>
          <p:cNvCxnSpPr>
            <a:cxnSpLocks/>
            <a:stCxn id="147" idx="2"/>
            <a:endCxn id="163" idx="0"/>
          </p:cNvCxnSpPr>
          <p:nvPr/>
        </p:nvCxnSpPr>
        <p:spPr>
          <a:xfrm flipH="1">
            <a:off x="3060413" y="3081087"/>
            <a:ext cx="290470" cy="32181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84B8CD-3B6A-4F10-ACEF-88E1EAC8BBEC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7167405" y="2396913"/>
            <a:ext cx="786606" cy="31034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0910F85-AC8D-4687-B9A4-ED31A0E23FCC}"/>
              </a:ext>
            </a:extLst>
          </p:cNvPr>
          <p:cNvCxnSpPr>
            <a:cxnSpLocks/>
            <a:stCxn id="157" idx="2"/>
            <a:endCxn id="164" idx="0"/>
          </p:cNvCxnSpPr>
          <p:nvPr/>
        </p:nvCxnSpPr>
        <p:spPr>
          <a:xfrm flipH="1">
            <a:off x="4899176" y="3081087"/>
            <a:ext cx="185232" cy="31492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44EF897-A976-439C-9812-7C11E855B3F8}"/>
              </a:ext>
            </a:extLst>
          </p:cNvPr>
          <p:cNvCxnSpPr>
            <a:cxnSpLocks/>
            <a:stCxn id="193" idx="2"/>
            <a:endCxn id="201" idx="3"/>
          </p:cNvCxnSpPr>
          <p:nvPr/>
        </p:nvCxnSpPr>
        <p:spPr>
          <a:xfrm flipH="1">
            <a:off x="7367245" y="5158843"/>
            <a:ext cx="692078" cy="50908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B21EBEF-E587-4F68-A012-5286D39FDB70}"/>
              </a:ext>
            </a:extLst>
          </p:cNvPr>
          <p:cNvCxnSpPr>
            <a:cxnSpLocks/>
            <a:stCxn id="160" idx="2"/>
            <a:endCxn id="171" idx="0"/>
          </p:cNvCxnSpPr>
          <p:nvPr/>
        </p:nvCxnSpPr>
        <p:spPr>
          <a:xfrm flipH="1">
            <a:off x="6785127" y="3092553"/>
            <a:ext cx="153678" cy="32181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CC2D482-4A77-49DA-A6D7-104B662780C3}"/>
              </a:ext>
            </a:extLst>
          </p:cNvPr>
          <p:cNvCxnSpPr>
            <a:cxnSpLocks/>
            <a:stCxn id="181" idx="2"/>
            <a:endCxn id="187" idx="0"/>
          </p:cNvCxnSpPr>
          <p:nvPr/>
        </p:nvCxnSpPr>
        <p:spPr>
          <a:xfrm flipH="1">
            <a:off x="4722483" y="4444788"/>
            <a:ext cx="382582" cy="31835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477A59A-CC4E-4C0D-9523-BAB9FFEA3D8D}"/>
              </a:ext>
            </a:extLst>
          </p:cNvPr>
          <p:cNvCxnSpPr>
            <a:cxnSpLocks/>
            <a:stCxn id="185" idx="2"/>
            <a:endCxn id="194" idx="0"/>
          </p:cNvCxnSpPr>
          <p:nvPr/>
        </p:nvCxnSpPr>
        <p:spPr>
          <a:xfrm flipH="1">
            <a:off x="8516523" y="4467498"/>
            <a:ext cx="325957" cy="31034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EB6CE6C-DF3F-4615-8F27-392872AE63DD}"/>
              </a:ext>
            </a:extLst>
          </p:cNvPr>
          <p:cNvCxnSpPr>
            <a:cxnSpLocks/>
            <a:stCxn id="143" idx="2"/>
            <a:endCxn id="152" idx="0"/>
          </p:cNvCxnSpPr>
          <p:nvPr/>
        </p:nvCxnSpPr>
        <p:spPr>
          <a:xfrm>
            <a:off x="6684609" y="1713318"/>
            <a:ext cx="1269402" cy="30259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1B6F3DE-B5FC-44BB-A9FD-0337827C0CBA}"/>
              </a:ext>
            </a:extLst>
          </p:cNvPr>
          <p:cNvCxnSpPr>
            <a:cxnSpLocks/>
            <a:stCxn id="155" idx="2"/>
            <a:endCxn id="157" idx="0"/>
          </p:cNvCxnSpPr>
          <p:nvPr/>
        </p:nvCxnSpPr>
        <p:spPr>
          <a:xfrm>
            <a:off x="4398609" y="2395287"/>
            <a:ext cx="685799" cy="30480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4755B69-8C7A-4365-845D-703A2B734382}"/>
              </a:ext>
            </a:extLst>
          </p:cNvPr>
          <p:cNvCxnSpPr>
            <a:cxnSpLocks/>
            <a:stCxn id="152" idx="2"/>
            <a:endCxn id="162" idx="0"/>
          </p:cNvCxnSpPr>
          <p:nvPr/>
        </p:nvCxnSpPr>
        <p:spPr>
          <a:xfrm>
            <a:off x="7954011" y="2396913"/>
            <a:ext cx="888469" cy="31464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FFB42F9-3F0E-4164-8C16-C33D0AE28B43}"/>
              </a:ext>
            </a:extLst>
          </p:cNvPr>
          <p:cNvCxnSpPr>
            <a:cxnSpLocks/>
            <a:stCxn id="148" idx="2"/>
            <a:endCxn id="165" idx="0"/>
          </p:cNvCxnSpPr>
          <p:nvPr/>
        </p:nvCxnSpPr>
        <p:spPr>
          <a:xfrm>
            <a:off x="3808083" y="3081087"/>
            <a:ext cx="223982" cy="31343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0980C33-D5A1-4995-A828-355EC3AA95E7}"/>
              </a:ext>
            </a:extLst>
          </p:cNvPr>
          <p:cNvCxnSpPr>
            <a:cxnSpLocks/>
            <a:stCxn id="161" idx="2"/>
            <a:endCxn id="170" idx="0"/>
          </p:cNvCxnSpPr>
          <p:nvPr/>
        </p:nvCxnSpPr>
        <p:spPr>
          <a:xfrm>
            <a:off x="7396005" y="3092553"/>
            <a:ext cx="155109" cy="32181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F06B06C-42D6-4363-BAF1-57C87CEE0745}"/>
              </a:ext>
            </a:extLst>
          </p:cNvPr>
          <p:cNvCxnSpPr>
            <a:cxnSpLocks/>
            <a:stCxn id="162" idx="2"/>
            <a:endCxn id="166" idx="0"/>
          </p:cNvCxnSpPr>
          <p:nvPr/>
        </p:nvCxnSpPr>
        <p:spPr>
          <a:xfrm flipH="1">
            <a:off x="8516523" y="3092553"/>
            <a:ext cx="325957" cy="32181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E713936-598B-467E-A21C-B392C348D280}"/>
              </a:ext>
            </a:extLst>
          </p:cNvPr>
          <p:cNvCxnSpPr>
            <a:cxnSpLocks/>
            <a:stCxn id="163" idx="2"/>
            <a:endCxn id="174" idx="0"/>
          </p:cNvCxnSpPr>
          <p:nvPr/>
        </p:nvCxnSpPr>
        <p:spPr>
          <a:xfrm>
            <a:off x="3060413" y="3783903"/>
            <a:ext cx="286728" cy="27988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A260595-650D-4498-825D-D67AD264073D}"/>
              </a:ext>
            </a:extLst>
          </p:cNvPr>
          <p:cNvCxnSpPr>
            <a:cxnSpLocks/>
          </p:cNvCxnSpPr>
          <p:nvPr/>
        </p:nvCxnSpPr>
        <p:spPr>
          <a:xfrm>
            <a:off x="3674155" y="4451231"/>
            <a:ext cx="383862" cy="31514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ACEA7D0-4F52-46D4-B4E7-D2A333E4F8D5}"/>
              </a:ext>
            </a:extLst>
          </p:cNvPr>
          <p:cNvCxnSpPr>
            <a:cxnSpLocks/>
            <a:stCxn id="164" idx="2"/>
            <a:endCxn id="181" idx="0"/>
          </p:cNvCxnSpPr>
          <p:nvPr/>
        </p:nvCxnSpPr>
        <p:spPr>
          <a:xfrm>
            <a:off x="4899176" y="3777008"/>
            <a:ext cx="205889" cy="28678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759E446-6186-4608-AF00-506837842AD2}"/>
              </a:ext>
            </a:extLst>
          </p:cNvPr>
          <p:cNvCxnSpPr>
            <a:cxnSpLocks/>
            <a:stCxn id="171" idx="2"/>
            <a:endCxn id="183" idx="0"/>
          </p:cNvCxnSpPr>
          <p:nvPr/>
        </p:nvCxnSpPr>
        <p:spPr>
          <a:xfrm>
            <a:off x="6785127" y="3795369"/>
            <a:ext cx="186989" cy="28718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D5480CA6-DEBE-4F96-9E07-CD1C4BBC230B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7222050" y="4453514"/>
            <a:ext cx="380073" cy="32432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DD5AE897-4004-4A00-80C3-F74CBFBCE635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4023681" y="5193583"/>
            <a:ext cx="600364" cy="47434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D32AFB9-9D58-4B96-AAE2-E6BC82DA0A70}"/>
              </a:ext>
            </a:extLst>
          </p:cNvPr>
          <p:cNvCxnSpPr>
            <a:cxnSpLocks/>
            <a:stCxn id="166" idx="2"/>
            <a:endCxn id="185" idx="0"/>
          </p:cNvCxnSpPr>
          <p:nvPr/>
        </p:nvCxnSpPr>
        <p:spPr>
          <a:xfrm>
            <a:off x="8516523" y="3795369"/>
            <a:ext cx="325957" cy="29112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9B8CF05-E117-4970-AB5B-8B556B758613}"/>
              </a:ext>
            </a:extLst>
          </p:cNvPr>
          <p:cNvCxnSpPr>
            <a:cxnSpLocks/>
            <a:stCxn id="170" idx="2"/>
            <a:endCxn id="184" idx="0"/>
          </p:cNvCxnSpPr>
          <p:nvPr/>
        </p:nvCxnSpPr>
        <p:spPr>
          <a:xfrm flipH="1">
            <a:off x="7429316" y="3795369"/>
            <a:ext cx="121798" cy="28718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72DA147-EA14-4B04-8154-192E125F4F0A}"/>
              </a:ext>
            </a:extLst>
          </p:cNvPr>
          <p:cNvCxnSpPr>
            <a:cxnSpLocks/>
            <a:stCxn id="165" idx="2"/>
            <a:endCxn id="175" idx="0"/>
          </p:cNvCxnSpPr>
          <p:nvPr/>
        </p:nvCxnSpPr>
        <p:spPr>
          <a:xfrm flipH="1">
            <a:off x="3804341" y="3775518"/>
            <a:ext cx="227724" cy="28827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184BF-568F-43C6-92B7-D2CF6EADE56E}"/>
              </a:ext>
            </a:extLst>
          </p:cNvPr>
          <p:cNvCxnSpPr>
            <a:cxnSpLocks/>
          </p:cNvCxnSpPr>
          <p:nvPr/>
        </p:nvCxnSpPr>
        <p:spPr>
          <a:xfrm>
            <a:off x="2831813" y="3891390"/>
            <a:ext cx="229596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5FD136-A8BD-45F2-94A9-B6C69A2E13A2}"/>
              </a:ext>
            </a:extLst>
          </p:cNvPr>
          <p:cNvCxnSpPr>
            <a:cxnSpLocks/>
          </p:cNvCxnSpPr>
          <p:nvPr/>
        </p:nvCxnSpPr>
        <p:spPr>
          <a:xfrm>
            <a:off x="6556527" y="3891390"/>
            <a:ext cx="21885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70" grpId="0" animBg="1"/>
      <p:bldP spid="171" grpId="0" animBg="1"/>
      <p:bldP spid="181" grpId="0" animBg="1"/>
      <p:bldP spid="1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0" dirty="0">
                <a:effectLst/>
                <a:latin typeface="Arial" panose="020B0604020202020204" pitchFamily="34" charset="0"/>
              </a:rPr>
              <a:t>All Numbers With Specific Difference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750920"/>
            <a:ext cx="111044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N = 13 &amp; D =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Low = 1 &amp; High =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Mid = (High + Low)/2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If difference of Mid and sum of its digit is &lt;=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Then, low = Mid + 1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Else -&gt; High = Mid –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At last, if Low &gt; High return (N – High)</a:t>
            </a:r>
          </a:p>
        </p:txBody>
      </p:sp>
    </p:spTree>
    <p:extLst>
      <p:ext uri="{BB962C8B-B14F-4D97-AF65-F5344CB8AC3E}">
        <p14:creationId xmlns:p14="http://schemas.microsoft.com/office/powerpoint/2010/main" val="12574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85346B-9EE0-4250-A6B7-FEDBBF205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00849"/>
              </p:ext>
            </p:extLst>
          </p:nvPr>
        </p:nvGraphicFramePr>
        <p:xfrm>
          <a:off x="3476633" y="1057266"/>
          <a:ext cx="5096979" cy="50417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1544">
                  <a:extLst>
                    <a:ext uri="{9D8B030D-6E8A-4147-A177-3AD203B41FA5}">
                      <a16:colId xmlns:a16="http://schemas.microsoft.com/office/drawing/2014/main" val="3780501893"/>
                    </a:ext>
                  </a:extLst>
                </a:gridCol>
                <a:gridCol w="1438508">
                  <a:extLst>
                    <a:ext uri="{9D8B030D-6E8A-4147-A177-3AD203B41FA5}">
                      <a16:colId xmlns:a16="http://schemas.microsoft.com/office/drawing/2014/main" val="2183690484"/>
                    </a:ext>
                  </a:extLst>
                </a:gridCol>
                <a:gridCol w="1616927">
                  <a:extLst>
                    <a:ext uri="{9D8B030D-6E8A-4147-A177-3AD203B41FA5}">
                      <a16:colId xmlns:a16="http://schemas.microsoft.com/office/drawing/2014/main" val="1027573761"/>
                    </a:ext>
                  </a:extLst>
                </a:gridCol>
              </a:tblGrid>
              <a:tr h="347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Number: 1-&gt; 13 ‘N’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Sum of digits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Difference: ‘D’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765759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3256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23254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96157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32412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85524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06886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86281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47307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8812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34715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09147"/>
                  </a:ext>
                </a:extLst>
              </a:tr>
              <a:tr h="258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2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5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875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97DF58-ED5F-4A02-B504-1BA186B2CB59}"/>
              </a:ext>
            </a:extLst>
          </p:cNvPr>
          <p:cNvCxnSpPr/>
          <p:nvPr/>
        </p:nvCxnSpPr>
        <p:spPr>
          <a:xfrm>
            <a:off x="2503402" y="1587730"/>
            <a:ext cx="95900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55420-44B7-4660-8DD7-2FFCCEB78C6B}"/>
              </a:ext>
            </a:extLst>
          </p:cNvPr>
          <p:cNvSpPr txBox="1"/>
          <p:nvPr/>
        </p:nvSpPr>
        <p:spPr>
          <a:xfrm>
            <a:off x="1938744" y="1403064"/>
            <a:ext cx="56465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265495-AFAB-4D8F-9371-3EF5EC53216C}"/>
              </a:ext>
            </a:extLst>
          </p:cNvPr>
          <p:cNvCxnSpPr/>
          <p:nvPr/>
        </p:nvCxnSpPr>
        <p:spPr>
          <a:xfrm>
            <a:off x="2495326" y="5622743"/>
            <a:ext cx="959005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FCFFA3-2AFE-45B2-8737-E8C0C67231B6}"/>
              </a:ext>
            </a:extLst>
          </p:cNvPr>
          <p:cNvSpPr txBox="1"/>
          <p:nvPr/>
        </p:nvSpPr>
        <p:spPr>
          <a:xfrm>
            <a:off x="1795346" y="5438077"/>
            <a:ext cx="6999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332858-84B2-4874-AE16-5F3D78D8B6AA}"/>
              </a:ext>
            </a:extLst>
          </p:cNvPr>
          <p:cNvCxnSpPr/>
          <p:nvPr/>
        </p:nvCxnSpPr>
        <p:spPr>
          <a:xfrm>
            <a:off x="2503402" y="3605236"/>
            <a:ext cx="95900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A4964D-F56F-4405-B4AF-D86D30FBE6A1}"/>
              </a:ext>
            </a:extLst>
          </p:cNvPr>
          <p:cNvSpPr txBox="1"/>
          <p:nvPr/>
        </p:nvSpPr>
        <p:spPr>
          <a:xfrm>
            <a:off x="1803422" y="3420570"/>
            <a:ext cx="69998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Mid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1744D8-35AF-4863-AA38-65E73755BA6C}"/>
              </a:ext>
            </a:extLst>
          </p:cNvPr>
          <p:cNvSpPr txBox="1"/>
          <p:nvPr/>
        </p:nvSpPr>
        <p:spPr>
          <a:xfrm>
            <a:off x="9157881" y="1057266"/>
            <a:ext cx="219075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Mid = (Low + High)/2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1283A0-51E7-4945-950F-0C9D2BC74BDF}"/>
              </a:ext>
            </a:extLst>
          </p:cNvPr>
          <p:cNvSpPr txBox="1"/>
          <p:nvPr/>
        </p:nvSpPr>
        <p:spPr>
          <a:xfrm>
            <a:off x="9136802" y="1768234"/>
            <a:ext cx="219075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Low = Mid + 1</a:t>
            </a:r>
            <a:endParaRPr lang="en-I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9B7A71-CB26-4E7F-82A8-B54D30ECE63A}"/>
              </a:ext>
            </a:extLst>
          </p:cNvPr>
          <p:cNvSpPr txBox="1"/>
          <p:nvPr/>
        </p:nvSpPr>
        <p:spPr>
          <a:xfrm>
            <a:off x="9147341" y="1745274"/>
            <a:ext cx="219075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High == Low</a:t>
            </a:r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2F8433-BB44-41AA-B516-9BBCEA7DCFC1}"/>
              </a:ext>
            </a:extLst>
          </p:cNvPr>
          <p:cNvSpPr txBox="1"/>
          <p:nvPr/>
        </p:nvSpPr>
        <p:spPr>
          <a:xfrm>
            <a:off x="9157880" y="1745274"/>
            <a:ext cx="219075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Number = N - High</a:t>
            </a:r>
            <a:endParaRPr lang="en-IN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CA833-D17D-4E36-90AF-666ABB6BC28A}"/>
              </a:ext>
            </a:extLst>
          </p:cNvPr>
          <p:cNvSpPr txBox="1"/>
          <p:nvPr/>
        </p:nvSpPr>
        <p:spPr>
          <a:xfrm>
            <a:off x="9450012" y="2412279"/>
            <a:ext cx="160648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13 – 9 = 4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50265F-EB1F-41A6-85FF-802011B6F65A}"/>
              </a:ext>
            </a:extLst>
          </p:cNvPr>
          <p:cNvSpPr txBox="1"/>
          <p:nvPr/>
        </p:nvSpPr>
        <p:spPr>
          <a:xfrm>
            <a:off x="9157878" y="1737254"/>
            <a:ext cx="219075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High = Mid - 1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501AF4-D337-4587-A835-B3A3D9CCB15E}"/>
              </a:ext>
            </a:extLst>
          </p:cNvPr>
          <p:cNvSpPr txBox="1"/>
          <p:nvPr/>
        </p:nvSpPr>
        <p:spPr>
          <a:xfrm>
            <a:off x="9157879" y="1747827"/>
            <a:ext cx="219075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Low = Mid + 1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B39063-88A7-4AC6-9489-769CA740201D}"/>
              </a:ext>
            </a:extLst>
          </p:cNvPr>
          <p:cNvCxnSpPr/>
          <p:nvPr/>
        </p:nvCxnSpPr>
        <p:spPr>
          <a:xfrm>
            <a:off x="2503402" y="4266924"/>
            <a:ext cx="95900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FBC3D7B-18E9-4FC3-B330-AD43D59C962E}"/>
              </a:ext>
            </a:extLst>
          </p:cNvPr>
          <p:cNvSpPr txBox="1"/>
          <p:nvPr/>
        </p:nvSpPr>
        <p:spPr>
          <a:xfrm>
            <a:off x="1803422" y="4082258"/>
            <a:ext cx="69998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2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26 0.11459 0.00039 0.22917 0.00078 0.34399 " pathEditMode="relative" ptsTypes="AA"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26 0.11459 0.00039 0.22917 0.00078 0.34399 " pathEditMode="relative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1 0.14699 " pathEditMode="relative" ptsTypes="AA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1 0.14699 " pathEditMode="relative" ptsTypes="AA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00339 -0.1969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986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0313 -0.1942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4699 L 0.00273 0.0530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69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14699 L 0.0013 0.0439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34398 L 0.00156 0.3895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6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34398 L 0.00156 0.3895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4" grpId="0" animBg="1"/>
      <p:bldP spid="14" grpId="1" animBg="1"/>
      <p:bldP spid="26" grpId="0" animBg="1"/>
      <p:bldP spid="26" grpId="1" animBg="1"/>
      <p:bldP spid="26" grpId="2" animBg="1"/>
      <p:bldP spid="26" grpId="3" animBg="1"/>
      <p:bldP spid="31" grpId="0" animBg="1"/>
      <p:bldP spid="32" grpId="0" animBg="1"/>
      <p:bldP spid="32" grpId="1" animBg="1"/>
      <p:bldP spid="111" grpId="0" animBg="1"/>
      <p:bldP spid="111" grpId="1" animBg="1"/>
      <p:bldP spid="112" grpId="0" animBg="1"/>
      <p:bldP spid="113" grpId="0" animBg="1"/>
      <p:bldP spid="113" grpId="1" animBg="1"/>
      <p:bldP spid="61" grpId="0" animBg="1"/>
      <p:bldP spid="61" grpId="1" animBg="1"/>
      <p:bldP spid="59" grpId="0" animBg="1"/>
      <p:bldP spid="59" grpId="1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2305615"/>
            <a:ext cx="11104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the size of an array to ‘n’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Scan the array of ‘n’ integers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Create a new array as “prod_arr” to store </a:t>
            </a:r>
            <a:r>
              <a:rPr lang="en-US" sz="2000" b="1" dirty="0">
                <a:latin typeface="Nunito Sans" panose="00000500000000000000" pitchFamily="2" charset="0"/>
              </a:rPr>
              <a:t>new elements</a:t>
            </a: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For any element in an array, the </a:t>
            </a:r>
            <a:r>
              <a:rPr lang="en-US" sz="2000" b="1" dirty="0">
                <a:latin typeface="Nunito Sans" panose="00000500000000000000" pitchFamily="2" charset="0"/>
              </a:rPr>
              <a:t>new element </a:t>
            </a:r>
            <a:r>
              <a:rPr lang="en-US" sz="2000" dirty="0">
                <a:latin typeface="Nunito Sans" panose="00000500000000000000" pitchFamily="2" charset="0"/>
              </a:rPr>
              <a:t>is the product of remaining elements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Repeat till ‘n’</a:t>
            </a:r>
          </a:p>
        </p:txBody>
      </p:sp>
    </p:spTree>
    <p:extLst>
      <p:ext uri="{BB962C8B-B14F-4D97-AF65-F5344CB8AC3E}">
        <p14:creationId xmlns:p14="http://schemas.microsoft.com/office/powerpoint/2010/main" val="8168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0" dirty="0">
                <a:effectLst/>
                <a:latin typeface="Arial" panose="020B0604020202020204" pitchFamily="34" charset="0"/>
              </a:rPr>
              <a:t>Last Index of One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894116"/>
            <a:ext cx="111044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Initially Index = 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String length =&gt; </a:t>
            </a:r>
            <a:r>
              <a:rPr lang="en-US" sz="2000" dirty="0" err="1">
                <a:latin typeface="Nunito Sans" panose="00000500000000000000" pitchFamily="2" charset="0"/>
              </a:rPr>
              <a:t>string_name.length</a:t>
            </a:r>
            <a:r>
              <a:rPr lang="en-US" sz="2000" dirty="0">
                <a:latin typeface="Nunito Sans" panose="00000500000000000000" pitchFamily="2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Traverse up to the length of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Check for the element ‘1’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Get the last index of ‘1’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Print the index followed by new line</a:t>
            </a:r>
          </a:p>
        </p:txBody>
      </p:sp>
    </p:spTree>
    <p:extLst>
      <p:ext uri="{BB962C8B-B14F-4D97-AF65-F5344CB8AC3E}">
        <p14:creationId xmlns:p14="http://schemas.microsoft.com/office/powerpoint/2010/main" val="40545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DB36-D0A1-47F9-AE7F-DB40021975D2}"/>
              </a:ext>
            </a:extLst>
          </p:cNvPr>
          <p:cNvSpPr txBox="1"/>
          <p:nvPr/>
        </p:nvSpPr>
        <p:spPr>
          <a:xfrm>
            <a:off x="1388388" y="2038610"/>
            <a:ext cx="1340528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 = 1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CF0A92-17F3-41EC-935C-7D9CD8F2663C}"/>
              </a:ext>
            </a:extLst>
          </p:cNvPr>
          <p:cNvSpPr/>
          <p:nvPr/>
        </p:nvSpPr>
        <p:spPr>
          <a:xfrm>
            <a:off x="3480047" y="2530136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E39D02-D7D6-4A5C-9589-F873131C0461}"/>
              </a:ext>
            </a:extLst>
          </p:cNvPr>
          <p:cNvSpPr/>
          <p:nvPr/>
        </p:nvSpPr>
        <p:spPr>
          <a:xfrm>
            <a:off x="4385569" y="2530136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1FD10-F0E1-4D96-9A1D-8DC587857DB4}"/>
              </a:ext>
            </a:extLst>
          </p:cNvPr>
          <p:cNvSpPr/>
          <p:nvPr/>
        </p:nvSpPr>
        <p:spPr>
          <a:xfrm>
            <a:off x="5291091" y="2530136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3AB5D-A93E-4F12-B7A4-401D9347F9E7}"/>
              </a:ext>
            </a:extLst>
          </p:cNvPr>
          <p:cNvSpPr/>
          <p:nvPr/>
        </p:nvSpPr>
        <p:spPr>
          <a:xfrm>
            <a:off x="6196613" y="2530136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1BCF37-12ED-45F9-AB9D-5AF293A7DA83}"/>
              </a:ext>
            </a:extLst>
          </p:cNvPr>
          <p:cNvSpPr/>
          <p:nvPr/>
        </p:nvSpPr>
        <p:spPr>
          <a:xfrm>
            <a:off x="7102135" y="2530136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0E0E3-B1B1-443D-9B11-F944BC22AF65}"/>
              </a:ext>
            </a:extLst>
          </p:cNvPr>
          <p:cNvSpPr txBox="1"/>
          <p:nvPr/>
        </p:nvSpPr>
        <p:spPr>
          <a:xfrm>
            <a:off x="3737499" y="2041864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2D092-FDDA-410F-8AB7-0E7675E2FA7D}"/>
              </a:ext>
            </a:extLst>
          </p:cNvPr>
          <p:cNvSpPr txBox="1"/>
          <p:nvPr/>
        </p:nvSpPr>
        <p:spPr>
          <a:xfrm>
            <a:off x="4643021" y="2043344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3FC10-C191-4E61-8FED-E1C5B3B5506B}"/>
              </a:ext>
            </a:extLst>
          </p:cNvPr>
          <p:cNvSpPr txBox="1"/>
          <p:nvPr/>
        </p:nvSpPr>
        <p:spPr>
          <a:xfrm>
            <a:off x="5548543" y="2041864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B042A-5515-48E4-961D-6C17F0E10E86}"/>
              </a:ext>
            </a:extLst>
          </p:cNvPr>
          <p:cNvSpPr txBox="1"/>
          <p:nvPr/>
        </p:nvSpPr>
        <p:spPr>
          <a:xfrm>
            <a:off x="6454065" y="2039814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A16AC-FCC4-4628-9752-125580A36F16}"/>
              </a:ext>
            </a:extLst>
          </p:cNvPr>
          <p:cNvSpPr txBox="1"/>
          <p:nvPr/>
        </p:nvSpPr>
        <p:spPr>
          <a:xfrm>
            <a:off x="7359587" y="2039814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77C046-4754-4F54-92CC-9786706311D2}"/>
              </a:ext>
            </a:extLst>
          </p:cNvPr>
          <p:cNvGrpSpPr/>
          <p:nvPr/>
        </p:nvGrpSpPr>
        <p:grpSpPr>
          <a:xfrm>
            <a:off x="3194080" y="2650290"/>
            <a:ext cx="1477455" cy="1563144"/>
            <a:chOff x="5358798" y="2077117"/>
            <a:chExt cx="1477455" cy="15631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878D45-385C-47CF-BB89-62F043ECAEAA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630951C-DBA8-4226-850D-67DE274BA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85301FE-CF0A-451C-BE27-40E7AB0500B2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First element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E28405-53A6-4D2F-B057-18EBB0479EEF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229A8C-F1AA-48C3-A885-440548824F10}"/>
              </a:ext>
            </a:extLst>
          </p:cNvPr>
          <p:cNvGrpSpPr/>
          <p:nvPr/>
        </p:nvGrpSpPr>
        <p:grpSpPr>
          <a:xfrm>
            <a:off x="4099601" y="2647427"/>
            <a:ext cx="1477455" cy="1563144"/>
            <a:chOff x="5358798" y="2077117"/>
            <a:chExt cx="1477455" cy="15631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A28444-B48A-4313-8563-B023D9A415E0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5D6E3B8-C2EE-4558-BD02-C05D243763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57200DF-43B9-488B-B295-D1EDE1A65110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Second</a:t>
                </a:r>
                <a:r>
                  <a:rPr lang="en-IN" b="1" dirty="0">
                    <a:solidFill>
                      <a:schemeClr val="bg1"/>
                    </a:solidFill>
                  </a:rPr>
                  <a:t> element</a:t>
                </a: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5101BF-7978-49C9-93B9-E3688A690C9A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3BD07D-BBE5-49EC-9052-3FCCC1F2E8C5}"/>
              </a:ext>
            </a:extLst>
          </p:cNvPr>
          <p:cNvGrpSpPr/>
          <p:nvPr/>
        </p:nvGrpSpPr>
        <p:grpSpPr>
          <a:xfrm>
            <a:off x="5005125" y="2647427"/>
            <a:ext cx="1477455" cy="1563144"/>
            <a:chOff x="5358798" y="2077117"/>
            <a:chExt cx="1477455" cy="15631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B81E52D-CA06-496A-B235-2F9C40043DFD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A402223-E3BB-4490-9FE7-C1A09F4BD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80C950D-8A88-46EF-9649-39931B192983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Third</a:t>
                </a:r>
                <a:r>
                  <a:rPr lang="en-IN" b="1" dirty="0">
                    <a:solidFill>
                      <a:schemeClr val="bg1"/>
                    </a:solidFill>
                  </a:rPr>
                  <a:t> element</a:t>
                </a: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980612-9B62-4274-AC28-D06244F57B9E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CB85A4-3418-4836-92C5-BD2B56AFB2D4}"/>
              </a:ext>
            </a:extLst>
          </p:cNvPr>
          <p:cNvGrpSpPr/>
          <p:nvPr/>
        </p:nvGrpSpPr>
        <p:grpSpPr>
          <a:xfrm>
            <a:off x="5910647" y="2647427"/>
            <a:ext cx="1477455" cy="1563144"/>
            <a:chOff x="5358798" y="2077117"/>
            <a:chExt cx="1477455" cy="156314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FA4B67-5C0A-406D-85C3-73C994629714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4CF8BF0-96CF-435F-82EC-10A237116D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C10E885-3C30-4C68-8778-D3E974EC8ECA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Forth</a:t>
                </a:r>
                <a:r>
                  <a:rPr lang="en-IN" b="1" dirty="0">
                    <a:solidFill>
                      <a:schemeClr val="bg1"/>
                    </a:solidFill>
                  </a:rPr>
                  <a:t> element</a:t>
                </a: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47CB649-20A5-4B74-A0E8-B337694F5EDC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129333-BE25-4898-825E-3A3B66C565D5}"/>
              </a:ext>
            </a:extLst>
          </p:cNvPr>
          <p:cNvGrpSpPr/>
          <p:nvPr/>
        </p:nvGrpSpPr>
        <p:grpSpPr>
          <a:xfrm>
            <a:off x="6816439" y="2646630"/>
            <a:ext cx="1477455" cy="1563144"/>
            <a:chOff x="5358798" y="2077117"/>
            <a:chExt cx="1477455" cy="156314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B1F598-2866-4DED-9705-8053970F2B43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DFEB73B-6500-4E54-A138-C9D4504EFA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9C11F00-8939-4036-BBD0-6462F9F8F0A7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Fifth</a:t>
                </a:r>
                <a:r>
                  <a:rPr lang="en-IN" b="1" dirty="0">
                    <a:solidFill>
                      <a:schemeClr val="bg1"/>
                    </a:solidFill>
                  </a:rPr>
                  <a:t> element</a:t>
                </a: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6E0603D-59A8-497E-BE92-8964ECC99F76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0158D99-CDCC-46AB-BEE7-D4B50018FDE5}"/>
              </a:ext>
            </a:extLst>
          </p:cNvPr>
          <p:cNvSpPr txBox="1"/>
          <p:nvPr/>
        </p:nvSpPr>
        <p:spPr>
          <a:xfrm>
            <a:off x="8641710" y="2646630"/>
            <a:ext cx="144412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Index: 4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A1BAE-DD30-4371-A242-05E5D25C80FE}"/>
              </a:ext>
            </a:extLst>
          </p:cNvPr>
          <p:cNvSpPr txBox="1"/>
          <p:nvPr/>
        </p:nvSpPr>
        <p:spPr>
          <a:xfrm>
            <a:off x="3269810" y="4497343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 ‘1’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8F8AAE-3FCF-43E9-9CB0-A15A75771996}"/>
              </a:ext>
            </a:extLst>
          </p:cNvPr>
          <p:cNvSpPr txBox="1"/>
          <p:nvPr/>
        </p:nvSpPr>
        <p:spPr>
          <a:xfrm>
            <a:off x="4175331" y="4497343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 ‘1’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418D3F-EFBA-444E-A4DF-D96F5BEAEF39}"/>
              </a:ext>
            </a:extLst>
          </p:cNvPr>
          <p:cNvSpPr txBox="1"/>
          <p:nvPr/>
        </p:nvSpPr>
        <p:spPr>
          <a:xfrm>
            <a:off x="5073588" y="4497343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 ‘1’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B5A40D-F995-4982-AC3C-22C794F4FC61}"/>
              </a:ext>
            </a:extLst>
          </p:cNvPr>
          <p:cNvSpPr txBox="1"/>
          <p:nvPr/>
        </p:nvSpPr>
        <p:spPr>
          <a:xfrm>
            <a:off x="5979110" y="4497343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 ‘1’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D5B0EB-3FB1-4547-9AB1-087296351C92}"/>
              </a:ext>
            </a:extLst>
          </p:cNvPr>
          <p:cNvSpPr txBox="1"/>
          <p:nvPr/>
        </p:nvSpPr>
        <p:spPr>
          <a:xfrm>
            <a:off x="6892169" y="4497343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Equal to ‘1’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4BBB06-40E9-4605-B7DC-70966D5E56DD}"/>
              </a:ext>
            </a:extLst>
          </p:cNvPr>
          <p:cNvSpPr txBox="1"/>
          <p:nvPr/>
        </p:nvSpPr>
        <p:spPr>
          <a:xfrm>
            <a:off x="1393566" y="2038610"/>
            <a:ext cx="1340528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 = 2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A65998-202C-4CE5-B5F4-EA6D53775EE1}"/>
              </a:ext>
            </a:extLst>
          </p:cNvPr>
          <p:cNvSpPr/>
          <p:nvPr/>
        </p:nvSpPr>
        <p:spPr>
          <a:xfrm>
            <a:off x="7109672" y="2537554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F4445F-4644-4533-898B-027A3D3AD909}"/>
              </a:ext>
            </a:extLst>
          </p:cNvPr>
          <p:cNvGrpSpPr/>
          <p:nvPr/>
        </p:nvGrpSpPr>
        <p:grpSpPr>
          <a:xfrm>
            <a:off x="3190069" y="2647428"/>
            <a:ext cx="1477455" cy="1563144"/>
            <a:chOff x="5358798" y="2077117"/>
            <a:chExt cx="1477455" cy="156314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7B47365-C38B-470B-9916-AF2002299E01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5D0E6A3-CDAA-4E1A-A398-68646E19ED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BF99905-32CB-4F61-B34E-957C3A5A79E4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First element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FEA8FA2-48AE-4617-A136-BACFB7BE899D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26EF9B-3D95-4F43-A49B-F3C6B61CA853}"/>
              </a:ext>
            </a:extLst>
          </p:cNvPr>
          <p:cNvSpPr txBox="1"/>
          <p:nvPr/>
        </p:nvSpPr>
        <p:spPr>
          <a:xfrm>
            <a:off x="3280300" y="4515582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 ‘1’</a:t>
            </a:r>
            <a:endParaRPr lang="en-IN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2BAAA5-E186-4E8E-99D4-3BE15ABCC95E}"/>
              </a:ext>
            </a:extLst>
          </p:cNvPr>
          <p:cNvGrpSpPr/>
          <p:nvPr/>
        </p:nvGrpSpPr>
        <p:grpSpPr>
          <a:xfrm>
            <a:off x="4095590" y="2646630"/>
            <a:ext cx="1477455" cy="1563144"/>
            <a:chOff x="5358798" y="2077117"/>
            <a:chExt cx="1477455" cy="156314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7E44B51-AC9C-4EDC-BE41-0A8EE02611F3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C7315EE-B419-4C34-B473-4716B38DE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293C2CC-BE38-4844-AA66-E7BEB0EDB63B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Second</a:t>
                </a:r>
                <a:r>
                  <a:rPr lang="en-IN" b="1" dirty="0">
                    <a:solidFill>
                      <a:schemeClr val="bg1"/>
                    </a:solidFill>
                  </a:rPr>
                  <a:t> element</a:t>
                </a: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14075B9-D56E-4FD6-9B43-9C66386BC562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95FEEED-C63D-45AF-9657-E86A32E50358}"/>
              </a:ext>
            </a:extLst>
          </p:cNvPr>
          <p:cNvSpPr txBox="1"/>
          <p:nvPr/>
        </p:nvSpPr>
        <p:spPr>
          <a:xfrm>
            <a:off x="4164298" y="4515582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 ‘1’</a:t>
            </a:r>
            <a:endParaRPr lang="en-IN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474A1AE-0C0C-4355-B8E9-012DE04F3065}"/>
              </a:ext>
            </a:extLst>
          </p:cNvPr>
          <p:cNvGrpSpPr/>
          <p:nvPr/>
        </p:nvGrpSpPr>
        <p:grpSpPr>
          <a:xfrm>
            <a:off x="5003117" y="2655750"/>
            <a:ext cx="1477455" cy="1563144"/>
            <a:chOff x="5358798" y="2077117"/>
            <a:chExt cx="1477455" cy="15631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0AB4111-44AD-439A-AD59-4E30A3F7A102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FA35531-50AE-408A-8649-34BFFE9C38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1DF5FFC8-E097-4EA6-B5C5-0B9F808D625C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Third</a:t>
                </a:r>
                <a:r>
                  <a:rPr lang="en-IN" b="1" dirty="0">
                    <a:solidFill>
                      <a:schemeClr val="bg1"/>
                    </a:solidFill>
                  </a:rPr>
                  <a:t> element</a:t>
                </a:r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2824674-E12A-4836-A4DE-2C6F0437BE46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7BDB57C-13BD-49AC-8C86-1DC65C26D7CA}"/>
              </a:ext>
            </a:extLst>
          </p:cNvPr>
          <p:cNvSpPr txBox="1"/>
          <p:nvPr/>
        </p:nvSpPr>
        <p:spPr>
          <a:xfrm>
            <a:off x="5084078" y="4515582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 ‘1’</a:t>
            </a:r>
            <a:endParaRPr lang="en-IN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1FA9E99-1B4A-4E3B-B99D-72453D432CDC}"/>
              </a:ext>
            </a:extLst>
          </p:cNvPr>
          <p:cNvGrpSpPr/>
          <p:nvPr/>
        </p:nvGrpSpPr>
        <p:grpSpPr>
          <a:xfrm>
            <a:off x="5909777" y="2655750"/>
            <a:ext cx="1477455" cy="1563144"/>
            <a:chOff x="5358798" y="2077117"/>
            <a:chExt cx="1477455" cy="156314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12A00A-2FA2-4DA2-9ED4-379CD6C4B4F3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9F2DB3D-45F0-4F49-8F31-CCE6519629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5721DC96-3D7D-430F-8632-63B0182A5E5D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Forth</a:t>
                </a:r>
                <a:r>
                  <a:rPr lang="en-IN" b="1" dirty="0">
                    <a:solidFill>
                      <a:schemeClr val="bg1"/>
                    </a:solidFill>
                  </a:rPr>
                  <a:t> element</a:t>
                </a: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BE42DC7-5C6F-493D-8AFD-AA89AF1BFA4B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681F18F-8098-488B-911A-BFF6EF31D703}"/>
              </a:ext>
            </a:extLst>
          </p:cNvPr>
          <p:cNvSpPr txBox="1"/>
          <p:nvPr/>
        </p:nvSpPr>
        <p:spPr>
          <a:xfrm>
            <a:off x="5992676" y="4515582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 ‘1’</a:t>
            </a:r>
            <a:endParaRPr lang="en-IN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066DCCF-754A-49C7-A53E-D5BE2715B268}"/>
              </a:ext>
            </a:extLst>
          </p:cNvPr>
          <p:cNvGrpSpPr/>
          <p:nvPr/>
        </p:nvGrpSpPr>
        <p:grpSpPr>
          <a:xfrm>
            <a:off x="6812153" y="2655750"/>
            <a:ext cx="1477455" cy="1563144"/>
            <a:chOff x="5358798" y="2077117"/>
            <a:chExt cx="1477455" cy="156314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EEEB772-DD3B-43F1-8F2E-05B14B98E24E}"/>
                </a:ext>
              </a:extLst>
            </p:cNvPr>
            <p:cNvGrpSpPr/>
            <p:nvPr/>
          </p:nvGrpSpPr>
          <p:grpSpPr>
            <a:xfrm>
              <a:off x="5358798" y="2593308"/>
              <a:ext cx="1477455" cy="1046953"/>
              <a:chOff x="929110" y="2846806"/>
              <a:chExt cx="2051729" cy="1829412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87E076-58A3-497B-88EB-20767EA06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5" y="2846806"/>
                <a:ext cx="0" cy="1009129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6CCBEBEC-08BB-44D1-8D08-52F7059B9971}"/>
                  </a:ext>
                </a:extLst>
              </p:cNvPr>
              <p:cNvSpPr/>
              <p:nvPr/>
            </p:nvSpPr>
            <p:spPr>
              <a:xfrm>
                <a:off x="929110" y="3890023"/>
                <a:ext cx="2051729" cy="786195"/>
              </a:xfrm>
              <a:prstGeom prst="round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Fifth</a:t>
                </a:r>
                <a:r>
                  <a:rPr lang="en-IN" b="1" dirty="0">
                    <a:solidFill>
                      <a:schemeClr val="bg1"/>
                    </a:solidFill>
                  </a:rPr>
                  <a:t> element</a:t>
                </a:r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2557746-1576-4548-AE93-E816BA0CB840}"/>
                </a:ext>
              </a:extLst>
            </p:cNvPr>
            <p:cNvSpPr/>
            <p:nvPr/>
          </p:nvSpPr>
          <p:spPr>
            <a:xfrm>
              <a:off x="5904923" y="2077117"/>
              <a:ext cx="399739" cy="369332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A885EF0-C57F-4481-8BD7-C971236693F5}"/>
              </a:ext>
            </a:extLst>
          </p:cNvPr>
          <p:cNvSpPr txBox="1"/>
          <p:nvPr/>
        </p:nvSpPr>
        <p:spPr>
          <a:xfrm>
            <a:off x="6880616" y="4515582"/>
            <a:ext cx="1340528" cy="36933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 ‘1’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E0731B-7103-4E41-8410-20016333C43C}"/>
              </a:ext>
            </a:extLst>
          </p:cNvPr>
          <p:cNvSpPr txBox="1"/>
          <p:nvPr/>
        </p:nvSpPr>
        <p:spPr>
          <a:xfrm>
            <a:off x="8641710" y="2642872"/>
            <a:ext cx="144412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Index: -1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8" grpId="0" animBg="1"/>
      <p:bldP spid="9" grpId="0" animBg="1"/>
      <p:bldP spid="12" grpId="0" animBg="1"/>
      <p:bldP spid="13" grpId="0" animBg="1"/>
      <p:bldP spid="4" grpId="0"/>
      <p:bldP spid="15" grpId="0"/>
      <p:bldP spid="16" grpId="0"/>
      <p:bldP spid="17" grpId="0"/>
      <p:bldP spid="18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7" grpId="0" animBg="1"/>
      <p:bldP spid="57" grpId="1" animBg="1"/>
      <p:bldP spid="63" grpId="0" animBg="1"/>
      <p:bldP spid="63" grpId="1" animBg="1"/>
      <p:bldP spid="69" grpId="0" animBg="1"/>
      <p:bldP spid="69" grpId="1" animBg="1"/>
      <p:bldP spid="75" grpId="0" animBg="1"/>
      <p:bldP spid="75" grpId="1" animBg="1"/>
      <p:bldP spid="81" grpId="0" animBg="1"/>
      <p:bldP spid="81" grpId="1" animBg="1"/>
      <p:bldP spid="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0" dirty="0">
                <a:effectLst/>
                <a:latin typeface="Arial" panose="020B0604020202020204" pitchFamily="34" charset="0"/>
              </a:rPr>
              <a:t>Move All Zeroes to End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894116"/>
            <a:ext cx="111044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Store the input as an integer “Num”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Condition -&gt; Num !=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Check for the last digit, if ‘1’ store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Else count for 0’s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Now, print the stored 1’s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Followed by zeros</a:t>
            </a:r>
          </a:p>
        </p:txBody>
      </p:sp>
    </p:spTree>
    <p:extLst>
      <p:ext uri="{BB962C8B-B14F-4D97-AF65-F5344CB8AC3E}">
        <p14:creationId xmlns:p14="http://schemas.microsoft.com/office/powerpoint/2010/main" val="205418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CF0A92-17F3-41EC-935C-7D9CD8F2663C}"/>
              </a:ext>
            </a:extLst>
          </p:cNvPr>
          <p:cNvSpPr/>
          <p:nvPr/>
        </p:nvSpPr>
        <p:spPr>
          <a:xfrm>
            <a:off x="3379434" y="1986542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E39D02-D7D6-4A5C-9589-F873131C0461}"/>
              </a:ext>
            </a:extLst>
          </p:cNvPr>
          <p:cNvSpPr/>
          <p:nvPr/>
        </p:nvSpPr>
        <p:spPr>
          <a:xfrm>
            <a:off x="4284956" y="1986542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1FD10-F0E1-4D96-9A1D-8DC587857DB4}"/>
              </a:ext>
            </a:extLst>
          </p:cNvPr>
          <p:cNvSpPr/>
          <p:nvPr/>
        </p:nvSpPr>
        <p:spPr>
          <a:xfrm>
            <a:off x="5190478" y="1986542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3AB5D-A93E-4F12-B7A4-401D9347F9E7}"/>
              </a:ext>
            </a:extLst>
          </p:cNvPr>
          <p:cNvSpPr/>
          <p:nvPr/>
        </p:nvSpPr>
        <p:spPr>
          <a:xfrm>
            <a:off x="6096000" y="1986542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1BCF37-12ED-45F9-AB9D-5AF293A7DA83}"/>
              </a:ext>
            </a:extLst>
          </p:cNvPr>
          <p:cNvSpPr/>
          <p:nvPr/>
        </p:nvSpPr>
        <p:spPr>
          <a:xfrm>
            <a:off x="7001522" y="1986542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0E0E3-B1B1-443D-9B11-F944BC22AF65}"/>
              </a:ext>
            </a:extLst>
          </p:cNvPr>
          <p:cNvSpPr txBox="1"/>
          <p:nvPr/>
        </p:nvSpPr>
        <p:spPr>
          <a:xfrm>
            <a:off x="3636886" y="1498270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2D092-FDDA-410F-8AB7-0E7675E2FA7D}"/>
              </a:ext>
            </a:extLst>
          </p:cNvPr>
          <p:cNvSpPr txBox="1"/>
          <p:nvPr/>
        </p:nvSpPr>
        <p:spPr>
          <a:xfrm>
            <a:off x="4542408" y="1499750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3FC10-C191-4E61-8FED-E1C5B3B5506B}"/>
              </a:ext>
            </a:extLst>
          </p:cNvPr>
          <p:cNvSpPr txBox="1"/>
          <p:nvPr/>
        </p:nvSpPr>
        <p:spPr>
          <a:xfrm>
            <a:off x="5447930" y="1498270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B042A-5515-48E4-961D-6C17F0E10E86}"/>
              </a:ext>
            </a:extLst>
          </p:cNvPr>
          <p:cNvSpPr txBox="1"/>
          <p:nvPr/>
        </p:nvSpPr>
        <p:spPr>
          <a:xfrm>
            <a:off x="6353452" y="1496220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A16AC-FCC4-4628-9752-125580A36F16}"/>
              </a:ext>
            </a:extLst>
          </p:cNvPr>
          <p:cNvSpPr txBox="1"/>
          <p:nvPr/>
        </p:nvSpPr>
        <p:spPr>
          <a:xfrm>
            <a:off x="7258974" y="1496220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659FD8A-6EEA-4BF7-AC40-84E3ACF6534A}"/>
              </a:ext>
            </a:extLst>
          </p:cNvPr>
          <p:cNvSpPr/>
          <p:nvPr/>
        </p:nvSpPr>
        <p:spPr>
          <a:xfrm>
            <a:off x="7907044" y="1986542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08B83F5-DB02-4489-BF62-C04F5E4CF37B}"/>
              </a:ext>
            </a:extLst>
          </p:cNvPr>
          <p:cNvSpPr/>
          <p:nvPr/>
        </p:nvSpPr>
        <p:spPr>
          <a:xfrm>
            <a:off x="8771598" y="1986542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FFA448-C6CB-4321-82F7-009F70E7EFEE}"/>
              </a:ext>
            </a:extLst>
          </p:cNvPr>
          <p:cNvSpPr txBox="1"/>
          <p:nvPr/>
        </p:nvSpPr>
        <p:spPr>
          <a:xfrm>
            <a:off x="8164496" y="1496220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963B7A-15CF-4042-B388-68816C09A2E8}"/>
              </a:ext>
            </a:extLst>
          </p:cNvPr>
          <p:cNvSpPr txBox="1"/>
          <p:nvPr/>
        </p:nvSpPr>
        <p:spPr>
          <a:xfrm>
            <a:off x="9029050" y="1496220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CAFA0C-BA72-4952-941A-8F5A2B18CAFE}"/>
              </a:ext>
            </a:extLst>
          </p:cNvPr>
          <p:cNvSpPr txBox="1"/>
          <p:nvPr/>
        </p:nvSpPr>
        <p:spPr>
          <a:xfrm>
            <a:off x="8230230" y="4155531"/>
            <a:ext cx="144412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Count 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71C3E7-C082-48C5-91FB-2F9346C7D7BC}"/>
              </a:ext>
            </a:extLst>
          </p:cNvPr>
          <p:cNvSpPr txBox="1"/>
          <p:nvPr/>
        </p:nvSpPr>
        <p:spPr>
          <a:xfrm>
            <a:off x="8230230" y="4155531"/>
            <a:ext cx="144412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Count 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FAFB2D-277E-4646-ADBE-F0625EBA9D41}"/>
              </a:ext>
            </a:extLst>
          </p:cNvPr>
          <p:cNvSpPr txBox="1"/>
          <p:nvPr/>
        </p:nvSpPr>
        <p:spPr>
          <a:xfrm>
            <a:off x="8230230" y="4155531"/>
            <a:ext cx="144412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Count 2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E5C41-C915-4093-963A-82E5AA68C626}"/>
              </a:ext>
            </a:extLst>
          </p:cNvPr>
          <p:cNvSpPr txBox="1"/>
          <p:nvPr/>
        </p:nvSpPr>
        <p:spPr>
          <a:xfrm>
            <a:off x="8230230" y="4155531"/>
            <a:ext cx="144412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Count 3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7B72BD-57E0-445D-B943-6E64E4E05814}"/>
              </a:ext>
            </a:extLst>
          </p:cNvPr>
          <p:cNvSpPr/>
          <p:nvPr/>
        </p:nvSpPr>
        <p:spPr>
          <a:xfrm>
            <a:off x="3376666" y="1985910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AEDBBD-3D82-4B92-9FE1-CA2F0C74A8DB}"/>
              </a:ext>
            </a:extLst>
          </p:cNvPr>
          <p:cNvSpPr/>
          <p:nvPr/>
        </p:nvSpPr>
        <p:spPr>
          <a:xfrm>
            <a:off x="4282188" y="1985910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B9B616-8571-4071-B838-D6418215E41F}"/>
              </a:ext>
            </a:extLst>
          </p:cNvPr>
          <p:cNvSpPr/>
          <p:nvPr/>
        </p:nvSpPr>
        <p:spPr>
          <a:xfrm>
            <a:off x="5187710" y="1985910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E2D748F-4E3E-4C50-85F1-6B8130A67C79}"/>
              </a:ext>
            </a:extLst>
          </p:cNvPr>
          <p:cNvSpPr/>
          <p:nvPr/>
        </p:nvSpPr>
        <p:spPr>
          <a:xfrm>
            <a:off x="6093232" y="1985910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66648E-6A9C-40EF-8197-0562BAEE0635}"/>
              </a:ext>
            </a:extLst>
          </p:cNvPr>
          <p:cNvSpPr/>
          <p:nvPr/>
        </p:nvSpPr>
        <p:spPr>
          <a:xfrm>
            <a:off x="6998754" y="1985910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C2BDC0-94A0-4B1A-BA09-B4DCBD83DDA9}"/>
              </a:ext>
            </a:extLst>
          </p:cNvPr>
          <p:cNvSpPr txBox="1"/>
          <p:nvPr/>
        </p:nvSpPr>
        <p:spPr>
          <a:xfrm>
            <a:off x="3634118" y="1497638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75CE95-8770-4D72-B0BE-2F7325E3A602}"/>
              </a:ext>
            </a:extLst>
          </p:cNvPr>
          <p:cNvSpPr txBox="1"/>
          <p:nvPr/>
        </p:nvSpPr>
        <p:spPr>
          <a:xfrm>
            <a:off x="4539640" y="1499118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A6C603-0DD6-4DEB-8474-E0B7BFB62063}"/>
              </a:ext>
            </a:extLst>
          </p:cNvPr>
          <p:cNvSpPr txBox="1"/>
          <p:nvPr/>
        </p:nvSpPr>
        <p:spPr>
          <a:xfrm>
            <a:off x="5445162" y="1497638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50CBB5-4FD7-4426-BB2D-57296E7A16EC}"/>
              </a:ext>
            </a:extLst>
          </p:cNvPr>
          <p:cNvSpPr txBox="1"/>
          <p:nvPr/>
        </p:nvSpPr>
        <p:spPr>
          <a:xfrm>
            <a:off x="6350684" y="1495588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11BCCD-F88F-48EE-BB3F-3856A30883FA}"/>
              </a:ext>
            </a:extLst>
          </p:cNvPr>
          <p:cNvSpPr txBox="1"/>
          <p:nvPr/>
        </p:nvSpPr>
        <p:spPr>
          <a:xfrm>
            <a:off x="7256206" y="1495588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69CCC90-1E7A-4D2C-8A89-0A538A9EA0C4}"/>
              </a:ext>
            </a:extLst>
          </p:cNvPr>
          <p:cNvSpPr/>
          <p:nvPr/>
        </p:nvSpPr>
        <p:spPr>
          <a:xfrm>
            <a:off x="7904276" y="1985910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D9CEA6-DAFC-48AE-BAE4-48247E006927}"/>
              </a:ext>
            </a:extLst>
          </p:cNvPr>
          <p:cNvSpPr/>
          <p:nvPr/>
        </p:nvSpPr>
        <p:spPr>
          <a:xfrm>
            <a:off x="8768830" y="1985910"/>
            <a:ext cx="905522" cy="5948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A56F1D-4E82-414A-BEB5-08B058343F27}"/>
              </a:ext>
            </a:extLst>
          </p:cNvPr>
          <p:cNvSpPr txBox="1"/>
          <p:nvPr/>
        </p:nvSpPr>
        <p:spPr>
          <a:xfrm>
            <a:off x="8161728" y="1495588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DD797E-F4E9-4D61-815D-5796840DB4F4}"/>
              </a:ext>
            </a:extLst>
          </p:cNvPr>
          <p:cNvSpPr txBox="1"/>
          <p:nvPr/>
        </p:nvSpPr>
        <p:spPr>
          <a:xfrm>
            <a:off x="9026282" y="1495588"/>
            <a:ext cx="39061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06" name="Flowchart: Alternate Process 105">
            <a:extLst>
              <a:ext uri="{FF2B5EF4-FFF2-40B4-BE49-F238E27FC236}">
                <a16:creationId xmlns:a16="http://schemas.microsoft.com/office/drawing/2014/main" id="{BC5D42BC-F5D1-43FA-9AF5-9EAD4F7747FF}"/>
              </a:ext>
            </a:extLst>
          </p:cNvPr>
          <p:cNvSpPr/>
          <p:nvPr/>
        </p:nvSpPr>
        <p:spPr>
          <a:xfrm>
            <a:off x="5462131" y="707860"/>
            <a:ext cx="2167723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Final Result</a:t>
            </a:r>
            <a:endParaRPr lang="en-IN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49A40606-C9C5-4CE5-B841-B5D3FBB3A9D9}"/>
              </a:ext>
            </a:extLst>
          </p:cNvPr>
          <p:cNvSpPr/>
          <p:nvPr/>
        </p:nvSpPr>
        <p:spPr>
          <a:xfrm>
            <a:off x="1310439" y="3070404"/>
            <a:ext cx="2167723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Store 1’s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9D820BB0-8AB7-45C1-9E68-D2FA6E434C43}"/>
              </a:ext>
            </a:extLst>
          </p:cNvPr>
          <p:cNvSpPr/>
          <p:nvPr/>
        </p:nvSpPr>
        <p:spPr>
          <a:xfrm>
            <a:off x="8230230" y="3070404"/>
            <a:ext cx="2167723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Count 0’s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7 -3.7037E-7 L 0.00078 0.13032 L -0.60885 0.30046 " pathEditMode="relative" rAng="0" ptsTypes="AAA">
                                      <p:cBhvr>
                                        <p:cTn id="11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04" y="1502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013 -3.7037E-7 L 0.00078 0.12384 L -0.38555 0.30046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2" y="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-3.7037E-7 L -6.25E-7 0.12338 L -0.1582 0.30046 " pathEditMode="relative" rAng="0" ptsTypes="AAA">
                                      <p:cBhvr>
                                        <p:cTn id="1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91667E-6 -3.7037E-7 L 0.00052 0.1081 L 0.06849 0.30046 " pathEditMode="relative" rAng="0" ptsTypes="AAA">
                                      <p:cBhvr>
                                        <p:cTn id="19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15023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 tmFilter="0,0; .5, 1; 1, 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 tmFilter="0,0; .5, 1; 1, 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 tmFilter="0,0; .5, 1; 1, 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 tmFilter="0,0; .5, 1; 1, 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 tmFilter="0,0; .5, 1; 1, 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4" grpId="0"/>
      <p:bldP spid="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83" grpId="0" animBg="1"/>
      <p:bldP spid="83" grpId="1" animBg="1"/>
      <p:bldP spid="84" grpId="0" animBg="1"/>
      <p:bldP spid="84" grpId="1" animBg="1"/>
      <p:bldP spid="85" grpId="0"/>
      <p:bldP spid="85" grpId="1"/>
      <p:bldP spid="86" grpId="0"/>
      <p:bldP spid="86" grpId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 animBg="1"/>
      <p:bldP spid="103" grpId="0" animBg="1"/>
      <p:bldP spid="104" grpId="0"/>
      <p:bldP spid="105" grpId="0"/>
      <p:bldP spid="106" grpId="0" animBg="1"/>
      <p:bldP spid="107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0" dirty="0">
                <a:effectLst/>
                <a:latin typeface="Arial" panose="020B0604020202020204" pitchFamily="34" charset="0"/>
              </a:rPr>
              <a:t>Binary Array Sorting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56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750920"/>
            <a:ext cx="111044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Store the input as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Traverse from first to last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Check for the digit,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2743200" lvl="5" indent="-457200">
              <a:buFont typeface="+mj-lt"/>
              <a:buAutoNum type="arabicPeriod"/>
            </a:pPr>
            <a:r>
              <a:rPr lang="en-US" sz="2000" dirty="0">
                <a:latin typeface="Nunito Sans" panose="00000500000000000000" pitchFamily="2" charset="0"/>
              </a:rPr>
              <a:t>if it is ‘0’, Z = Z+1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000" dirty="0">
                <a:latin typeface="Nunito Sans" panose="00000500000000000000" pitchFamily="2" charset="0"/>
              </a:rPr>
              <a:t>Else, O = O+1 for ‘1’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Start printing form 0’s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Now, followed by 1’s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8AFD51-B8EE-45F5-82CF-4002D7401B9B}"/>
              </a:ext>
            </a:extLst>
          </p:cNvPr>
          <p:cNvGrpSpPr/>
          <p:nvPr/>
        </p:nvGrpSpPr>
        <p:grpSpPr>
          <a:xfrm>
            <a:off x="3959352" y="1843215"/>
            <a:ext cx="5715000" cy="914400"/>
            <a:chOff x="1524000" y="1647116"/>
            <a:chExt cx="5715000" cy="9144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7CEA90-46F9-462C-8D06-537DD5DCDD29}"/>
                </a:ext>
              </a:extLst>
            </p:cNvPr>
            <p:cNvSpPr/>
            <p:nvPr/>
          </p:nvSpPr>
          <p:spPr>
            <a:xfrm>
              <a:off x="1524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5DA58A-17DD-4253-926E-2F0C4A8353CB}"/>
                </a:ext>
              </a:extLst>
            </p:cNvPr>
            <p:cNvSpPr/>
            <p:nvPr/>
          </p:nvSpPr>
          <p:spPr>
            <a:xfrm>
              <a:off x="2667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  <a:endParaRPr lang="en-IN" sz="3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DFE632-F543-4319-9A0B-F642AE0603C3}"/>
                </a:ext>
              </a:extLst>
            </p:cNvPr>
            <p:cNvSpPr/>
            <p:nvPr/>
          </p:nvSpPr>
          <p:spPr>
            <a:xfrm>
              <a:off x="3810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sz="32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029200-A0A6-4898-8C95-4ED2C0299A10}"/>
                </a:ext>
              </a:extLst>
            </p:cNvPr>
            <p:cNvSpPr/>
            <p:nvPr/>
          </p:nvSpPr>
          <p:spPr>
            <a:xfrm>
              <a:off x="4953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sz="3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39D3A7A-3B15-43F3-A668-DF71720A7D79}"/>
                </a:ext>
              </a:extLst>
            </p:cNvPr>
            <p:cNvSpPr/>
            <p:nvPr/>
          </p:nvSpPr>
          <p:spPr>
            <a:xfrm>
              <a:off x="6096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  <a:endParaRPr lang="en-IN" sz="32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7A39189-8496-4BC0-9A2A-5AF19AA1562C}"/>
              </a:ext>
            </a:extLst>
          </p:cNvPr>
          <p:cNvSpPr txBox="1"/>
          <p:nvPr/>
        </p:nvSpPr>
        <p:spPr>
          <a:xfrm>
            <a:off x="4380243" y="14975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1F0454-C481-467A-AF4B-21EBABB142ED}"/>
              </a:ext>
            </a:extLst>
          </p:cNvPr>
          <p:cNvSpPr txBox="1"/>
          <p:nvPr/>
        </p:nvSpPr>
        <p:spPr>
          <a:xfrm>
            <a:off x="5521452" y="14962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D722F-C836-429A-9E5F-579F5F0B3365}"/>
              </a:ext>
            </a:extLst>
          </p:cNvPr>
          <p:cNvSpPr txBox="1"/>
          <p:nvPr/>
        </p:nvSpPr>
        <p:spPr>
          <a:xfrm>
            <a:off x="6664452" y="14985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5D5169-D71A-48AE-B6A5-B9FBBAE8C0B6}"/>
              </a:ext>
            </a:extLst>
          </p:cNvPr>
          <p:cNvSpPr txBox="1"/>
          <p:nvPr/>
        </p:nvSpPr>
        <p:spPr>
          <a:xfrm>
            <a:off x="7807452" y="14962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4C3D98-360A-4242-9255-6C9B5FE71179}"/>
              </a:ext>
            </a:extLst>
          </p:cNvPr>
          <p:cNvSpPr txBox="1"/>
          <p:nvPr/>
        </p:nvSpPr>
        <p:spPr>
          <a:xfrm>
            <a:off x="8950452" y="149794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7FE7B9-D3CD-4CE7-8B81-BF9F761BE90C}"/>
              </a:ext>
            </a:extLst>
          </p:cNvPr>
          <p:cNvSpPr/>
          <p:nvPr/>
        </p:nvSpPr>
        <p:spPr>
          <a:xfrm>
            <a:off x="5272809" y="1948999"/>
            <a:ext cx="802087" cy="72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F9875F2-9521-4EEB-A36F-820D55E71B71}"/>
              </a:ext>
            </a:extLst>
          </p:cNvPr>
          <p:cNvSpPr/>
          <p:nvPr/>
        </p:nvSpPr>
        <p:spPr>
          <a:xfrm>
            <a:off x="4129809" y="1948999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9DDB973C-FA04-4BAA-93E4-B0B7C176B36E}"/>
              </a:ext>
            </a:extLst>
          </p:cNvPr>
          <p:cNvSpPr/>
          <p:nvPr/>
        </p:nvSpPr>
        <p:spPr>
          <a:xfrm>
            <a:off x="1393566" y="3269586"/>
            <a:ext cx="2278181" cy="715794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Count ‘1’</a:t>
            </a:r>
            <a:endParaRPr lang="en-IN" sz="2400" dirty="0">
              <a:solidFill>
                <a:schemeClr val="bg2"/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C5C9FE90-EAB5-497A-B418-4BDF375BD48A}"/>
              </a:ext>
            </a:extLst>
          </p:cNvPr>
          <p:cNvSpPr/>
          <p:nvPr/>
        </p:nvSpPr>
        <p:spPr>
          <a:xfrm>
            <a:off x="3823782" y="3264038"/>
            <a:ext cx="861261" cy="715794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775A474-5EA1-4BA4-A094-0265FBD9FE37}"/>
              </a:ext>
            </a:extLst>
          </p:cNvPr>
          <p:cNvSpPr/>
          <p:nvPr/>
        </p:nvSpPr>
        <p:spPr>
          <a:xfrm>
            <a:off x="7506959" y="3264038"/>
            <a:ext cx="2278181" cy="715794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Count ‘0’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A9E8A5AE-79F0-4618-9E61-0EDC572728EF}"/>
              </a:ext>
            </a:extLst>
          </p:cNvPr>
          <p:cNvSpPr/>
          <p:nvPr/>
        </p:nvSpPr>
        <p:spPr>
          <a:xfrm>
            <a:off x="9937175" y="3258490"/>
            <a:ext cx="861261" cy="715794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B1BDD292-26BC-4D24-98A7-4C24C4C7DFEB}"/>
              </a:ext>
            </a:extLst>
          </p:cNvPr>
          <p:cNvSpPr/>
          <p:nvPr/>
        </p:nvSpPr>
        <p:spPr>
          <a:xfrm>
            <a:off x="3823782" y="3269586"/>
            <a:ext cx="861261" cy="715794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4FB9C858-DCAD-4DDC-9F33-0EFA2228BF56}"/>
              </a:ext>
            </a:extLst>
          </p:cNvPr>
          <p:cNvSpPr/>
          <p:nvPr/>
        </p:nvSpPr>
        <p:spPr>
          <a:xfrm>
            <a:off x="9937173" y="3269586"/>
            <a:ext cx="861261" cy="715794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E0CE5C-1B94-4C34-B929-DE144AF78670}"/>
              </a:ext>
            </a:extLst>
          </p:cNvPr>
          <p:cNvSpPr/>
          <p:nvPr/>
        </p:nvSpPr>
        <p:spPr>
          <a:xfrm>
            <a:off x="6412137" y="1949636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CC1D6966-A4CF-4171-AF62-8685DCBCF410}"/>
              </a:ext>
            </a:extLst>
          </p:cNvPr>
          <p:cNvSpPr/>
          <p:nvPr/>
        </p:nvSpPr>
        <p:spPr>
          <a:xfrm>
            <a:off x="3808542" y="3266812"/>
            <a:ext cx="861261" cy="715794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1302B83-F8FB-48F1-82AF-AEEA1C6700F7}"/>
              </a:ext>
            </a:extLst>
          </p:cNvPr>
          <p:cNvSpPr/>
          <p:nvPr/>
        </p:nvSpPr>
        <p:spPr>
          <a:xfrm>
            <a:off x="7562480" y="1948999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A9BEE2AF-FE07-4CB0-8A1D-BA27C6E00EDE}"/>
              </a:ext>
            </a:extLst>
          </p:cNvPr>
          <p:cNvSpPr/>
          <p:nvPr/>
        </p:nvSpPr>
        <p:spPr>
          <a:xfrm>
            <a:off x="3839022" y="3275134"/>
            <a:ext cx="861261" cy="715794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A53F57D-B863-46EF-884D-1AAB6C9C12E3}"/>
              </a:ext>
            </a:extLst>
          </p:cNvPr>
          <p:cNvSpPr/>
          <p:nvPr/>
        </p:nvSpPr>
        <p:spPr>
          <a:xfrm>
            <a:off x="8698137" y="1954425"/>
            <a:ext cx="802087" cy="72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CF303A25-99F6-4235-B006-755EE879A64D}"/>
              </a:ext>
            </a:extLst>
          </p:cNvPr>
          <p:cNvSpPr/>
          <p:nvPr/>
        </p:nvSpPr>
        <p:spPr>
          <a:xfrm>
            <a:off x="9937171" y="3266812"/>
            <a:ext cx="861261" cy="715794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44DFBE-FEFA-444B-A95A-9CED28B46630}"/>
              </a:ext>
            </a:extLst>
          </p:cNvPr>
          <p:cNvGrpSpPr/>
          <p:nvPr/>
        </p:nvGrpSpPr>
        <p:grpSpPr>
          <a:xfrm>
            <a:off x="3959352" y="1837667"/>
            <a:ext cx="5715000" cy="914400"/>
            <a:chOff x="1524000" y="1647116"/>
            <a:chExt cx="5715000" cy="9144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D86505E-E4D2-4FFA-BD1A-212D5726DA68}"/>
                </a:ext>
              </a:extLst>
            </p:cNvPr>
            <p:cNvSpPr/>
            <p:nvPr/>
          </p:nvSpPr>
          <p:spPr>
            <a:xfrm>
              <a:off x="1524000" y="1647116"/>
              <a:ext cx="1143000" cy="914400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  <a:endParaRPr lang="en-IN" sz="32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9BF3D03-F46D-48FD-83B3-7012AEBCAE47}"/>
                </a:ext>
              </a:extLst>
            </p:cNvPr>
            <p:cNvSpPr/>
            <p:nvPr/>
          </p:nvSpPr>
          <p:spPr>
            <a:xfrm>
              <a:off x="2667000" y="1647116"/>
              <a:ext cx="1143000" cy="914400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  <a:endParaRPr lang="en-IN" sz="3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F444DCF-57B7-423B-9D57-3322496818FC}"/>
                </a:ext>
              </a:extLst>
            </p:cNvPr>
            <p:cNvSpPr/>
            <p:nvPr/>
          </p:nvSpPr>
          <p:spPr>
            <a:xfrm>
              <a:off x="3810000" y="1647116"/>
              <a:ext cx="1143000" cy="914400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sz="32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C604EF-2F7E-485D-8190-EF6C46C4520B}"/>
                </a:ext>
              </a:extLst>
            </p:cNvPr>
            <p:cNvSpPr/>
            <p:nvPr/>
          </p:nvSpPr>
          <p:spPr>
            <a:xfrm>
              <a:off x="4953000" y="1647116"/>
              <a:ext cx="1143000" cy="914400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sz="32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EFF3168-DFF3-47DC-8320-921CE52EF6B8}"/>
                </a:ext>
              </a:extLst>
            </p:cNvPr>
            <p:cNvSpPr/>
            <p:nvPr/>
          </p:nvSpPr>
          <p:spPr>
            <a:xfrm>
              <a:off x="6096000" y="1647116"/>
              <a:ext cx="1143000" cy="914400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sz="3200" dirty="0"/>
            </a:p>
          </p:txBody>
        </p:sp>
      </p:grp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75E89430-7C32-4392-A396-324DC19E78B2}"/>
              </a:ext>
            </a:extLst>
          </p:cNvPr>
          <p:cNvSpPr/>
          <p:nvPr/>
        </p:nvSpPr>
        <p:spPr>
          <a:xfrm>
            <a:off x="5729318" y="3624709"/>
            <a:ext cx="2167723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Final Result</a:t>
            </a:r>
            <a:endParaRPr lang="en-IN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0" dirty="0">
                <a:effectLst/>
                <a:latin typeface="Arial" panose="020B0604020202020204" pitchFamily="34" charset="0"/>
              </a:rPr>
              <a:t>Selection Sort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5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663787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60960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58150-D0FC-4852-A1E1-6D270BA8970A}"/>
              </a:ext>
            </a:extLst>
          </p:cNvPr>
          <p:cNvGrpSpPr/>
          <p:nvPr/>
        </p:nvGrpSpPr>
        <p:grpSpPr>
          <a:xfrm>
            <a:off x="4602285" y="1834005"/>
            <a:ext cx="5715000" cy="914400"/>
            <a:chOff x="1524000" y="1647116"/>
            <a:chExt cx="57150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637B4A-30DF-4ECC-A6DE-031C21F352E9}"/>
                </a:ext>
              </a:extLst>
            </p:cNvPr>
            <p:cNvSpPr/>
            <p:nvPr/>
          </p:nvSpPr>
          <p:spPr>
            <a:xfrm>
              <a:off x="1524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40C77-A651-40C5-ABA7-1B21D351C4DB}"/>
                </a:ext>
              </a:extLst>
            </p:cNvPr>
            <p:cNvSpPr/>
            <p:nvPr/>
          </p:nvSpPr>
          <p:spPr>
            <a:xfrm>
              <a:off x="2667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2AAD9-4B37-4EA2-9B48-97A4EAE9DDBE}"/>
                </a:ext>
              </a:extLst>
            </p:cNvPr>
            <p:cNvSpPr/>
            <p:nvPr/>
          </p:nvSpPr>
          <p:spPr>
            <a:xfrm>
              <a:off x="3810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3C4B7F-62EE-46C0-80ED-0F6AC3D46D3C}"/>
                </a:ext>
              </a:extLst>
            </p:cNvPr>
            <p:cNvSpPr/>
            <p:nvPr/>
          </p:nvSpPr>
          <p:spPr>
            <a:xfrm>
              <a:off x="4953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C3259D-4195-4584-909E-0445B03DDDFC}"/>
                </a:ext>
              </a:extLst>
            </p:cNvPr>
            <p:cNvSpPr/>
            <p:nvPr/>
          </p:nvSpPr>
          <p:spPr>
            <a:xfrm>
              <a:off x="6096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42A94-12DA-44B0-86AC-E4493245FAA2}"/>
              </a:ext>
            </a:extLst>
          </p:cNvPr>
          <p:cNvGrpSpPr/>
          <p:nvPr/>
        </p:nvGrpSpPr>
        <p:grpSpPr>
          <a:xfrm>
            <a:off x="4427791" y="1938928"/>
            <a:ext cx="1477455" cy="1872748"/>
            <a:chOff x="5358799" y="1620654"/>
            <a:chExt cx="1477455" cy="18727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0D3958-AA40-4CAE-B181-C107F0883C71}"/>
                </a:ext>
              </a:extLst>
            </p:cNvPr>
            <p:cNvGrpSpPr/>
            <p:nvPr/>
          </p:nvGrpSpPr>
          <p:grpSpPr>
            <a:xfrm>
              <a:off x="5358799" y="2446449"/>
              <a:ext cx="1477455" cy="1046953"/>
              <a:chOff x="929111" y="2590188"/>
              <a:chExt cx="2051729" cy="182941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6919F0D-E09A-479A-830C-5028F2CB6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AA7F4E4-7CAC-4E6E-AC87-30241A28D1EC}"/>
                  </a:ext>
                </a:extLst>
              </p:cNvPr>
              <p:cNvSpPr/>
              <p:nvPr/>
            </p:nvSpPr>
            <p:spPr>
              <a:xfrm>
                <a:off x="929111" y="3633405"/>
                <a:ext cx="2051729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IN" b="1" dirty="0" err="1">
                    <a:solidFill>
                      <a:schemeClr val="tx1"/>
                    </a:solidFill>
                  </a:rPr>
                  <a:t>irst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6C884A-4438-4DA5-9901-166205D8EAD2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715A2BA-E2BD-4B83-8BC5-B904301FAB7C}"/>
              </a:ext>
            </a:extLst>
          </p:cNvPr>
          <p:cNvSpPr txBox="1"/>
          <p:nvPr/>
        </p:nvSpPr>
        <p:spPr>
          <a:xfrm>
            <a:off x="5023176" y="14883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74C396-54B0-4C01-A093-B4332DD2F9FA}"/>
              </a:ext>
            </a:extLst>
          </p:cNvPr>
          <p:cNvSpPr txBox="1"/>
          <p:nvPr/>
        </p:nvSpPr>
        <p:spPr>
          <a:xfrm>
            <a:off x="6164385" y="14870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63B6EE-52BD-454D-8C51-809BE2B2D053}"/>
              </a:ext>
            </a:extLst>
          </p:cNvPr>
          <p:cNvSpPr txBox="1"/>
          <p:nvPr/>
        </p:nvSpPr>
        <p:spPr>
          <a:xfrm>
            <a:off x="7307385" y="14893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BBAF1F-5F77-4BAA-8FD3-A526A2E1A2C5}"/>
              </a:ext>
            </a:extLst>
          </p:cNvPr>
          <p:cNvSpPr txBox="1"/>
          <p:nvPr/>
        </p:nvSpPr>
        <p:spPr>
          <a:xfrm>
            <a:off x="8450385" y="14870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859AE0-6A21-4006-A97E-EA243EAEEE84}"/>
              </a:ext>
            </a:extLst>
          </p:cNvPr>
          <p:cNvSpPr txBox="1"/>
          <p:nvPr/>
        </p:nvSpPr>
        <p:spPr>
          <a:xfrm>
            <a:off x="9593385" y="14887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B02BE7B-43A2-4005-A27C-E0A206A7EB29}"/>
              </a:ext>
            </a:extLst>
          </p:cNvPr>
          <p:cNvGrpSpPr/>
          <p:nvPr/>
        </p:nvGrpSpPr>
        <p:grpSpPr>
          <a:xfrm>
            <a:off x="5414593" y="1938928"/>
            <a:ext cx="1804384" cy="1872748"/>
            <a:chOff x="5202601" y="1620654"/>
            <a:chExt cx="1804384" cy="187274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4BD5E8-8C83-492E-ACD7-6CEF54EE854A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A3064CD-5DE1-46AD-9678-A4B23F153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3DE3F49-A2AA-4364-98F3-01681D60DB1A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Second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5A035C0-996E-46BB-ACD3-E6FD2F865804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4C6ABBD9-99C0-4A61-A49D-978A44C28A0B}"/>
              </a:ext>
            </a:extLst>
          </p:cNvPr>
          <p:cNvSpPr/>
          <p:nvPr/>
        </p:nvSpPr>
        <p:spPr>
          <a:xfrm>
            <a:off x="5894009" y="4612439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2*3*4*5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120</a:t>
            </a:r>
            <a:endParaRPr lang="en-IN" sz="2400" dirty="0">
              <a:solidFill>
                <a:srgbClr val="21212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5923650-74BB-46BE-9DC9-19B98BC9AC5B}"/>
              </a:ext>
            </a:extLst>
          </p:cNvPr>
          <p:cNvGrpSpPr/>
          <p:nvPr/>
        </p:nvGrpSpPr>
        <p:grpSpPr>
          <a:xfrm>
            <a:off x="6557592" y="1938928"/>
            <a:ext cx="1804384" cy="1872748"/>
            <a:chOff x="5202601" y="1620654"/>
            <a:chExt cx="1804384" cy="187274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8CE8C8-FDCA-4FC0-AAE9-462D1CC28983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2A7E4C-3C6F-491A-89F0-01FE34EC81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68C76A2-EA3F-4FE5-BE1B-9CAC55F618AC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Third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6821FD5-F32E-4AB0-8984-6B734A79EF79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8749BB-479B-421C-ADA1-BF9655362F45}"/>
              </a:ext>
            </a:extLst>
          </p:cNvPr>
          <p:cNvGrpSpPr/>
          <p:nvPr/>
        </p:nvGrpSpPr>
        <p:grpSpPr>
          <a:xfrm>
            <a:off x="7700593" y="1938928"/>
            <a:ext cx="1804384" cy="1872748"/>
            <a:chOff x="5202601" y="1620654"/>
            <a:chExt cx="1804384" cy="187274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1CCBA7E-87DE-4136-8008-2FD911649C40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ED0A7A3-6479-4525-B37B-D94A36934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4A4B5C3-7119-440F-B40D-53D8A80C6A4B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Forth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260C160-1A2A-48A4-B03F-A9D70B96C23D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35EC79-C821-4F83-9F6F-5C723F393D5F}"/>
              </a:ext>
            </a:extLst>
          </p:cNvPr>
          <p:cNvGrpSpPr/>
          <p:nvPr/>
        </p:nvGrpSpPr>
        <p:grpSpPr>
          <a:xfrm>
            <a:off x="8843592" y="1938928"/>
            <a:ext cx="1804384" cy="1872748"/>
            <a:chOff x="5202601" y="1620654"/>
            <a:chExt cx="1804384" cy="187274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8A961E1-D5C6-402F-AF30-15BCD8D449F3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DD35F55-A255-4462-B6C1-775D2D476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1EFB64B-3161-4997-8845-198ED281A162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Fifth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DD738C-4B32-424D-AA06-8B025B7C20EF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9FA64DB-330A-4235-8D65-9AD1C2481E5B}"/>
              </a:ext>
            </a:extLst>
          </p:cNvPr>
          <p:cNvSpPr/>
          <p:nvPr/>
        </p:nvSpPr>
        <p:spPr>
          <a:xfrm>
            <a:off x="5893351" y="4612439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1*3*4*5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60</a:t>
            </a:r>
            <a:endParaRPr lang="en-IN" sz="2400" dirty="0">
              <a:solidFill>
                <a:srgbClr val="212121"/>
              </a:solidFill>
            </a:endParaRPr>
          </a:p>
        </p:txBody>
      </p: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645166B3-9CC2-4C52-9DA9-F7A99761F2E7}"/>
              </a:ext>
            </a:extLst>
          </p:cNvPr>
          <p:cNvSpPr/>
          <p:nvPr/>
        </p:nvSpPr>
        <p:spPr>
          <a:xfrm>
            <a:off x="5893351" y="4612439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1*2*4*5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40</a:t>
            </a:r>
            <a:endParaRPr lang="en-IN" sz="2400" dirty="0">
              <a:solidFill>
                <a:srgbClr val="212121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13F26840-2AC5-4980-9759-51C1CF28C8B1}"/>
              </a:ext>
            </a:extLst>
          </p:cNvPr>
          <p:cNvSpPr/>
          <p:nvPr/>
        </p:nvSpPr>
        <p:spPr>
          <a:xfrm>
            <a:off x="5892693" y="4612439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1*2*3*5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30</a:t>
            </a:r>
            <a:endParaRPr lang="en-IN" sz="2400" dirty="0">
              <a:solidFill>
                <a:srgbClr val="212121"/>
              </a:solidFill>
            </a:endParaRP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37DAC469-D68C-4AC5-87F7-932A91B10DEC}"/>
              </a:ext>
            </a:extLst>
          </p:cNvPr>
          <p:cNvSpPr/>
          <p:nvPr/>
        </p:nvSpPr>
        <p:spPr>
          <a:xfrm>
            <a:off x="5892035" y="4612439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1*2*3*4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24</a:t>
            </a:r>
            <a:endParaRPr lang="en-IN" sz="2400" dirty="0">
              <a:solidFill>
                <a:srgbClr val="212121"/>
              </a:solidFill>
            </a:endParaRPr>
          </a:p>
        </p:txBody>
      </p:sp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922A8B1C-FFBC-4DE1-8E6D-A8EF616E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48661"/>
              </p:ext>
            </p:extLst>
          </p:nvPr>
        </p:nvGraphicFramePr>
        <p:xfrm>
          <a:off x="1544198" y="1550268"/>
          <a:ext cx="2517558" cy="45487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6361">
                  <a:extLst>
                    <a:ext uri="{9D8B030D-6E8A-4147-A177-3AD203B41FA5}">
                      <a16:colId xmlns:a16="http://schemas.microsoft.com/office/drawing/2014/main" val="1684415002"/>
                    </a:ext>
                  </a:extLst>
                </a:gridCol>
                <a:gridCol w="1471197">
                  <a:extLst>
                    <a:ext uri="{9D8B030D-6E8A-4147-A177-3AD203B41FA5}">
                      <a16:colId xmlns:a16="http://schemas.microsoft.com/office/drawing/2014/main" val="3195510132"/>
                    </a:ext>
                  </a:extLst>
                </a:gridCol>
              </a:tblGrid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Index</a:t>
                      </a:r>
                      <a:endParaRPr lang="en-IN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prod_arr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552982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88435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2234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183578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654824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47179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67D66FC1-E8DB-4362-89ED-3DA1F8AFA7FC}"/>
              </a:ext>
            </a:extLst>
          </p:cNvPr>
          <p:cNvSpPr/>
          <p:nvPr/>
        </p:nvSpPr>
        <p:spPr>
          <a:xfrm>
            <a:off x="2930176" y="2447451"/>
            <a:ext cx="651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0"/>
                <a:solidFill>
                  <a:schemeClr val="tx1"/>
                </a:solidFill>
              </a:rPr>
              <a:t>120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13DF06-044F-4D52-8209-4D2E38E9D4A7}"/>
              </a:ext>
            </a:extLst>
          </p:cNvPr>
          <p:cNvSpPr/>
          <p:nvPr/>
        </p:nvSpPr>
        <p:spPr>
          <a:xfrm>
            <a:off x="3073878" y="3218425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6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56824C-6EEC-47B2-ABC8-194C5F848AF9}"/>
              </a:ext>
            </a:extLst>
          </p:cNvPr>
          <p:cNvSpPr/>
          <p:nvPr/>
        </p:nvSpPr>
        <p:spPr>
          <a:xfrm>
            <a:off x="3085666" y="3950722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4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C507AE-6F76-45EF-8AD1-545BF349F196}"/>
              </a:ext>
            </a:extLst>
          </p:cNvPr>
          <p:cNvSpPr/>
          <p:nvPr/>
        </p:nvSpPr>
        <p:spPr>
          <a:xfrm>
            <a:off x="3073878" y="4721138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3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EA7472E-114A-4261-BC97-424C67D2BFA2}"/>
              </a:ext>
            </a:extLst>
          </p:cNvPr>
          <p:cNvSpPr/>
          <p:nvPr/>
        </p:nvSpPr>
        <p:spPr>
          <a:xfrm>
            <a:off x="3073878" y="5453993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34F16A38-DCCF-432E-8E4F-7E4203969528}"/>
              </a:ext>
            </a:extLst>
          </p:cNvPr>
          <p:cNvSpPr/>
          <p:nvPr/>
        </p:nvSpPr>
        <p:spPr>
          <a:xfrm>
            <a:off x="5869461" y="4612439"/>
            <a:ext cx="2951557" cy="75623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Print the prod_arr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735D72E-A854-4099-9D20-032F7B823F30}"/>
              </a:ext>
            </a:extLst>
          </p:cNvPr>
          <p:cNvSpPr/>
          <p:nvPr/>
        </p:nvSpPr>
        <p:spPr>
          <a:xfrm>
            <a:off x="5048804" y="3301971"/>
            <a:ext cx="4592872" cy="75623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Wait! Is the Time Complexity O(n)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0" grpId="0"/>
      <p:bldP spid="51" grpId="0"/>
      <p:bldP spid="52" grpId="0"/>
      <p:bldP spid="53" grpId="0"/>
      <p:bldP spid="61" grpId="0" animBg="1"/>
      <p:bldP spid="61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/>
      <p:bldP spid="83" grpId="0"/>
      <p:bldP spid="84" grpId="0"/>
      <p:bldP spid="85" grpId="0"/>
      <p:bldP spid="86" grpId="0"/>
      <p:bldP spid="55" grpId="0" animBg="1"/>
      <p:bldP spid="55" grpId="1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750920"/>
            <a:ext cx="111044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Traverse the array from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Find the largest element among all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Swap it with last index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Decrease the search to last - 1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Now, find the 2</a:t>
            </a:r>
            <a:r>
              <a:rPr lang="en-US" sz="2000" baseline="30000" dirty="0">
                <a:latin typeface="Nunito Sans" panose="00000500000000000000" pitchFamily="2" charset="0"/>
              </a:rPr>
              <a:t>nd</a:t>
            </a:r>
            <a:r>
              <a:rPr lang="en-US" sz="2000" dirty="0">
                <a:latin typeface="Nunito Sans" panose="00000500000000000000" pitchFamily="2" charset="0"/>
              </a:rPr>
              <a:t> largest &amp; swap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Repeat this till first index ‘0’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Print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38143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90A5B2-7387-4640-966D-215106A13E62}"/>
              </a:ext>
            </a:extLst>
          </p:cNvPr>
          <p:cNvGrpSpPr/>
          <p:nvPr/>
        </p:nvGrpSpPr>
        <p:grpSpPr>
          <a:xfrm>
            <a:off x="3996827" y="1841766"/>
            <a:ext cx="5715000" cy="914400"/>
            <a:chOff x="1524000" y="1647116"/>
            <a:chExt cx="57150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B6DCA2-DF14-43DC-B0DB-EBF1984FE4FA}"/>
                </a:ext>
              </a:extLst>
            </p:cNvPr>
            <p:cNvSpPr/>
            <p:nvPr/>
          </p:nvSpPr>
          <p:spPr>
            <a:xfrm>
              <a:off x="1524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  <a:endParaRPr lang="en-IN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15EAC-E714-486A-99CC-8B70425C5BFA}"/>
                </a:ext>
              </a:extLst>
            </p:cNvPr>
            <p:cNvSpPr/>
            <p:nvPr/>
          </p:nvSpPr>
          <p:spPr>
            <a:xfrm>
              <a:off x="2667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sz="3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563C13-6FA8-4B26-AD7C-6FED6ABF9D20}"/>
                </a:ext>
              </a:extLst>
            </p:cNvPr>
            <p:cNvSpPr/>
            <p:nvPr/>
          </p:nvSpPr>
          <p:spPr>
            <a:xfrm>
              <a:off x="3810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  <a:endParaRPr lang="en-IN" sz="3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A9D5A9-1434-445D-B9F7-8D69F246770F}"/>
                </a:ext>
              </a:extLst>
            </p:cNvPr>
            <p:cNvSpPr/>
            <p:nvPr/>
          </p:nvSpPr>
          <p:spPr>
            <a:xfrm>
              <a:off x="4953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  <a:endParaRPr lang="en-IN" sz="3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180749-E0FE-43B0-9947-F079331B9FB8}"/>
                </a:ext>
              </a:extLst>
            </p:cNvPr>
            <p:cNvSpPr/>
            <p:nvPr/>
          </p:nvSpPr>
          <p:spPr>
            <a:xfrm>
              <a:off x="6096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  <a:endParaRPr lang="en-IN" sz="3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30A8841-5BFC-4596-8923-8DF87DD735FC}"/>
              </a:ext>
            </a:extLst>
          </p:cNvPr>
          <p:cNvSpPr txBox="1"/>
          <p:nvPr/>
        </p:nvSpPr>
        <p:spPr>
          <a:xfrm>
            <a:off x="4380243" y="14975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996F2-C4B4-441D-8CEA-5B25B0022D0C}"/>
              </a:ext>
            </a:extLst>
          </p:cNvPr>
          <p:cNvSpPr txBox="1"/>
          <p:nvPr/>
        </p:nvSpPr>
        <p:spPr>
          <a:xfrm>
            <a:off x="5521452" y="14962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03762B-BBF1-4F52-8342-6BB792464E93}"/>
              </a:ext>
            </a:extLst>
          </p:cNvPr>
          <p:cNvSpPr txBox="1"/>
          <p:nvPr/>
        </p:nvSpPr>
        <p:spPr>
          <a:xfrm>
            <a:off x="6664452" y="14985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707300-38C8-48D0-9F93-0815EC36A420}"/>
              </a:ext>
            </a:extLst>
          </p:cNvPr>
          <p:cNvSpPr txBox="1"/>
          <p:nvPr/>
        </p:nvSpPr>
        <p:spPr>
          <a:xfrm>
            <a:off x="7807452" y="14962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0B123A-F824-4601-A808-A0C5B449D62A}"/>
              </a:ext>
            </a:extLst>
          </p:cNvPr>
          <p:cNvSpPr txBox="1"/>
          <p:nvPr/>
        </p:nvSpPr>
        <p:spPr>
          <a:xfrm>
            <a:off x="8950452" y="149794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246633-2E2A-4E08-A3CF-0EA6935E6F93}"/>
              </a:ext>
            </a:extLst>
          </p:cNvPr>
          <p:cNvSpPr/>
          <p:nvPr/>
        </p:nvSpPr>
        <p:spPr>
          <a:xfrm>
            <a:off x="7558808" y="1936969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7FA0B8-7C43-4BD6-834E-215627CABC33}"/>
              </a:ext>
            </a:extLst>
          </p:cNvPr>
          <p:cNvSpPr/>
          <p:nvPr/>
        </p:nvSpPr>
        <p:spPr>
          <a:xfrm>
            <a:off x="8701808" y="1932477"/>
            <a:ext cx="802087" cy="72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B661620E-09EA-4CEC-9C69-E38C6C12B2B4}"/>
              </a:ext>
            </a:extLst>
          </p:cNvPr>
          <p:cNvSpPr/>
          <p:nvPr/>
        </p:nvSpPr>
        <p:spPr>
          <a:xfrm>
            <a:off x="3419676" y="3429000"/>
            <a:ext cx="861261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7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F332976F-13DE-4D3C-B7A4-3C7D39778C7D}"/>
              </a:ext>
            </a:extLst>
          </p:cNvPr>
          <p:cNvSpPr/>
          <p:nvPr/>
        </p:nvSpPr>
        <p:spPr>
          <a:xfrm>
            <a:off x="996140" y="3429000"/>
            <a:ext cx="2278181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Largest element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C614D1A0-0005-4792-A7F4-3A95265B4095}"/>
              </a:ext>
            </a:extLst>
          </p:cNvPr>
          <p:cNvSpPr/>
          <p:nvPr/>
        </p:nvSpPr>
        <p:spPr>
          <a:xfrm>
            <a:off x="3440873" y="3429000"/>
            <a:ext cx="861261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9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8A978F-1A82-4075-AB81-86E84081E067}"/>
              </a:ext>
            </a:extLst>
          </p:cNvPr>
          <p:cNvSpPr/>
          <p:nvPr/>
        </p:nvSpPr>
        <p:spPr>
          <a:xfrm>
            <a:off x="6415808" y="1932477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B8BDFA1-6800-4D29-B507-99ACBAB804C8}"/>
              </a:ext>
            </a:extLst>
          </p:cNvPr>
          <p:cNvSpPr/>
          <p:nvPr/>
        </p:nvSpPr>
        <p:spPr>
          <a:xfrm>
            <a:off x="8855588" y="772444"/>
            <a:ext cx="494525" cy="727057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855D44-4B84-4333-A391-13B657BB700B}"/>
              </a:ext>
            </a:extLst>
          </p:cNvPr>
          <p:cNvSpPr/>
          <p:nvPr/>
        </p:nvSpPr>
        <p:spPr>
          <a:xfrm>
            <a:off x="5277877" y="1932476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FA1A45-26E7-4B30-98DE-B1CA07EFF913}"/>
              </a:ext>
            </a:extLst>
          </p:cNvPr>
          <p:cNvSpPr/>
          <p:nvPr/>
        </p:nvSpPr>
        <p:spPr>
          <a:xfrm>
            <a:off x="4129809" y="1932475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C189DA8-6CEA-401D-8BD2-2A59921B65CF}"/>
              </a:ext>
            </a:extLst>
          </p:cNvPr>
          <p:cNvSpPr/>
          <p:nvPr/>
        </p:nvSpPr>
        <p:spPr>
          <a:xfrm>
            <a:off x="6048738" y="3429000"/>
            <a:ext cx="1536225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Swap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9A0306-57DE-40AD-ABDD-51BA2F3AEA3E}"/>
              </a:ext>
            </a:extLst>
          </p:cNvPr>
          <p:cNvSpPr/>
          <p:nvPr/>
        </p:nvSpPr>
        <p:spPr>
          <a:xfrm>
            <a:off x="7553740" y="1949234"/>
            <a:ext cx="802087" cy="72689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439A2E-86A2-4862-8274-0AAF234D6E8A}"/>
              </a:ext>
            </a:extLst>
          </p:cNvPr>
          <p:cNvSpPr/>
          <p:nvPr/>
        </p:nvSpPr>
        <p:spPr>
          <a:xfrm>
            <a:off x="8562438" y="1837596"/>
            <a:ext cx="11430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  <a:endParaRPr lang="en-IN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4B114-5EEA-4E23-821E-0B2A0E37691C}"/>
              </a:ext>
            </a:extLst>
          </p:cNvPr>
          <p:cNvSpPr/>
          <p:nvPr/>
        </p:nvSpPr>
        <p:spPr>
          <a:xfrm>
            <a:off x="7427039" y="1837596"/>
            <a:ext cx="11430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IN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03C573-4D25-4CB7-80C4-CF1281011F8E}"/>
              </a:ext>
            </a:extLst>
          </p:cNvPr>
          <p:cNvSpPr/>
          <p:nvPr/>
        </p:nvSpPr>
        <p:spPr>
          <a:xfrm>
            <a:off x="7556274" y="1932474"/>
            <a:ext cx="802087" cy="72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2E0E0E-B200-495A-A0AD-919410A270E9}"/>
              </a:ext>
            </a:extLst>
          </p:cNvPr>
          <p:cNvSpPr/>
          <p:nvPr/>
        </p:nvSpPr>
        <p:spPr>
          <a:xfrm>
            <a:off x="6420877" y="1932473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B44F841-9B91-4299-9A72-FD5B72DA4981}"/>
              </a:ext>
            </a:extLst>
          </p:cNvPr>
          <p:cNvSpPr/>
          <p:nvPr/>
        </p:nvSpPr>
        <p:spPr>
          <a:xfrm>
            <a:off x="3419675" y="3429000"/>
            <a:ext cx="861261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7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F44332-51EC-47D4-B1E6-2514F84ADBB9}"/>
              </a:ext>
            </a:extLst>
          </p:cNvPr>
          <p:cNvSpPr/>
          <p:nvPr/>
        </p:nvSpPr>
        <p:spPr>
          <a:xfrm>
            <a:off x="5275343" y="1944473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A5F1C6-576B-470B-8940-D274E287A202}"/>
              </a:ext>
            </a:extLst>
          </p:cNvPr>
          <p:cNvSpPr/>
          <p:nvPr/>
        </p:nvSpPr>
        <p:spPr>
          <a:xfrm>
            <a:off x="4124740" y="1932472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7CDA08-9548-4BDC-B0FB-F0825B22872E}"/>
              </a:ext>
            </a:extLst>
          </p:cNvPr>
          <p:cNvSpPr/>
          <p:nvPr/>
        </p:nvSpPr>
        <p:spPr>
          <a:xfrm>
            <a:off x="6420875" y="1932469"/>
            <a:ext cx="802087" cy="72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71264938-8C01-4B20-9CF0-6782D50DC9A2}"/>
              </a:ext>
            </a:extLst>
          </p:cNvPr>
          <p:cNvSpPr/>
          <p:nvPr/>
        </p:nvSpPr>
        <p:spPr>
          <a:xfrm>
            <a:off x="3419674" y="3429000"/>
            <a:ext cx="861261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A01EC3-307B-4EF0-ADBC-78EF016A18DC}"/>
              </a:ext>
            </a:extLst>
          </p:cNvPr>
          <p:cNvSpPr/>
          <p:nvPr/>
        </p:nvSpPr>
        <p:spPr>
          <a:xfrm>
            <a:off x="5280410" y="1941461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871BD95-08E2-40F6-A25A-E1CE7F74050D}"/>
              </a:ext>
            </a:extLst>
          </p:cNvPr>
          <p:cNvSpPr/>
          <p:nvPr/>
        </p:nvSpPr>
        <p:spPr>
          <a:xfrm>
            <a:off x="4131599" y="1941460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A829CB63-E60E-4948-97B6-2E1354F18498}"/>
              </a:ext>
            </a:extLst>
          </p:cNvPr>
          <p:cNvSpPr/>
          <p:nvPr/>
        </p:nvSpPr>
        <p:spPr>
          <a:xfrm>
            <a:off x="3419673" y="3429000"/>
            <a:ext cx="861261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929EE015-0866-404B-B29F-0473D4F2CD44}"/>
              </a:ext>
            </a:extLst>
          </p:cNvPr>
          <p:cNvSpPr/>
          <p:nvPr/>
        </p:nvSpPr>
        <p:spPr>
          <a:xfrm>
            <a:off x="6025123" y="3426547"/>
            <a:ext cx="1536225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Swap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64BDCD-9B1C-482A-93BF-7D51884F9B85}"/>
              </a:ext>
            </a:extLst>
          </p:cNvPr>
          <p:cNvSpPr/>
          <p:nvPr/>
        </p:nvSpPr>
        <p:spPr>
          <a:xfrm>
            <a:off x="6282827" y="1837596"/>
            <a:ext cx="11430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IN" sz="3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445A65-2048-4EBF-8593-CED350623FE7}"/>
              </a:ext>
            </a:extLst>
          </p:cNvPr>
          <p:cNvSpPr/>
          <p:nvPr/>
        </p:nvSpPr>
        <p:spPr>
          <a:xfrm>
            <a:off x="4003216" y="1837596"/>
            <a:ext cx="11430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IN" sz="3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93D650-3FA4-4A7D-A4CF-23BABB4CD29D}"/>
              </a:ext>
            </a:extLst>
          </p:cNvPr>
          <p:cNvSpPr/>
          <p:nvPr/>
        </p:nvSpPr>
        <p:spPr>
          <a:xfrm>
            <a:off x="5274131" y="1938474"/>
            <a:ext cx="802087" cy="72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04079E0-2B5D-4095-B691-384E212B434C}"/>
              </a:ext>
            </a:extLst>
          </p:cNvPr>
          <p:cNvSpPr/>
          <p:nvPr/>
        </p:nvSpPr>
        <p:spPr>
          <a:xfrm>
            <a:off x="3417258" y="3424830"/>
            <a:ext cx="861261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60B5F3-7726-4399-B733-25F4F1F71754}"/>
              </a:ext>
            </a:extLst>
          </p:cNvPr>
          <p:cNvSpPr/>
          <p:nvPr/>
        </p:nvSpPr>
        <p:spPr>
          <a:xfrm>
            <a:off x="4167283" y="1923484"/>
            <a:ext cx="802087" cy="726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E519D57-4C73-48AA-8D32-9A11A4DEEC0D}"/>
              </a:ext>
            </a:extLst>
          </p:cNvPr>
          <p:cNvSpPr/>
          <p:nvPr/>
        </p:nvSpPr>
        <p:spPr>
          <a:xfrm>
            <a:off x="6046320" y="3422377"/>
            <a:ext cx="1536225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Swap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672FC432-0725-499C-B0FA-BBBFBF219558}"/>
              </a:ext>
            </a:extLst>
          </p:cNvPr>
          <p:cNvSpPr/>
          <p:nvPr/>
        </p:nvSpPr>
        <p:spPr>
          <a:xfrm>
            <a:off x="3438455" y="3420660"/>
            <a:ext cx="861261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DFFDDB-E8F3-47B2-92D3-4372D1D8B54E}"/>
              </a:ext>
            </a:extLst>
          </p:cNvPr>
          <p:cNvSpPr/>
          <p:nvPr/>
        </p:nvSpPr>
        <p:spPr>
          <a:xfrm>
            <a:off x="5143022" y="1844219"/>
            <a:ext cx="11430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IN" sz="3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C9A5C8-B076-4987-8AA0-B6A2C162A0DA}"/>
              </a:ext>
            </a:extLst>
          </p:cNvPr>
          <p:cNvSpPr/>
          <p:nvPr/>
        </p:nvSpPr>
        <p:spPr>
          <a:xfrm>
            <a:off x="4000021" y="1837596"/>
            <a:ext cx="11430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03AE6147-39FE-4998-8973-5C0B99857926}"/>
              </a:ext>
            </a:extLst>
          </p:cNvPr>
          <p:cNvSpPr/>
          <p:nvPr/>
        </p:nvSpPr>
        <p:spPr>
          <a:xfrm>
            <a:off x="5770465" y="3429000"/>
            <a:ext cx="2167723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Final Result</a:t>
            </a:r>
            <a:endParaRPr lang="en-IN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-0.09375 0.0023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44 0.00255 L -0.18671 0.00255 " pathEditMode="relative" ptsTypes="AA">
                                      <p:cBhvr>
                                        <p:cTn id="16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41 0.00255 L -0.28046 0.00394 " pathEditMode="relative" ptsTypes="AA">
                                      <p:cBhvr>
                                        <p:cTn id="2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000"/>
                            </p:stCondLst>
                            <p:childTnLst>
                              <p:par>
                                <p:cTn id="2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500"/>
                            </p:stCondLst>
                            <p:childTnLst>
                              <p:par>
                                <p:cTn id="2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" grpId="0" animBg="1"/>
      <p:bldP spid="2" grpId="1" animBg="1"/>
      <p:bldP spid="2" grpId="2" animBg="1"/>
      <p:bldP spid="2" grpId="3" animBg="1"/>
      <p:bldP spid="2" grpId="4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2" grpId="0" animBg="1"/>
      <p:bldP spid="33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9" grpId="0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663787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60960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58150-D0FC-4852-A1E1-6D270BA8970A}"/>
              </a:ext>
            </a:extLst>
          </p:cNvPr>
          <p:cNvGrpSpPr/>
          <p:nvPr/>
        </p:nvGrpSpPr>
        <p:grpSpPr>
          <a:xfrm>
            <a:off x="4602285" y="1834005"/>
            <a:ext cx="5715000" cy="914400"/>
            <a:chOff x="1524000" y="1647116"/>
            <a:chExt cx="57150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637B4A-30DF-4ECC-A6DE-031C21F352E9}"/>
                </a:ext>
              </a:extLst>
            </p:cNvPr>
            <p:cNvSpPr/>
            <p:nvPr/>
          </p:nvSpPr>
          <p:spPr>
            <a:xfrm>
              <a:off x="1524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40C77-A651-40C5-ABA7-1B21D351C4DB}"/>
                </a:ext>
              </a:extLst>
            </p:cNvPr>
            <p:cNvSpPr/>
            <p:nvPr/>
          </p:nvSpPr>
          <p:spPr>
            <a:xfrm>
              <a:off x="2667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2AAD9-4B37-4EA2-9B48-97A4EAE9DDBE}"/>
                </a:ext>
              </a:extLst>
            </p:cNvPr>
            <p:cNvSpPr/>
            <p:nvPr/>
          </p:nvSpPr>
          <p:spPr>
            <a:xfrm>
              <a:off x="3810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3C4B7F-62EE-46C0-80ED-0F6AC3D46D3C}"/>
                </a:ext>
              </a:extLst>
            </p:cNvPr>
            <p:cNvSpPr/>
            <p:nvPr/>
          </p:nvSpPr>
          <p:spPr>
            <a:xfrm>
              <a:off x="4953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C3259D-4195-4584-909E-0445B03DDDFC}"/>
                </a:ext>
              </a:extLst>
            </p:cNvPr>
            <p:cNvSpPr/>
            <p:nvPr/>
          </p:nvSpPr>
          <p:spPr>
            <a:xfrm>
              <a:off x="6096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42A94-12DA-44B0-86AC-E4493245FAA2}"/>
              </a:ext>
            </a:extLst>
          </p:cNvPr>
          <p:cNvGrpSpPr/>
          <p:nvPr/>
        </p:nvGrpSpPr>
        <p:grpSpPr>
          <a:xfrm>
            <a:off x="4427791" y="1938928"/>
            <a:ext cx="1477455" cy="1872748"/>
            <a:chOff x="5358799" y="1620654"/>
            <a:chExt cx="1477455" cy="18727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0D3958-AA40-4CAE-B181-C107F0883C71}"/>
                </a:ext>
              </a:extLst>
            </p:cNvPr>
            <p:cNvGrpSpPr/>
            <p:nvPr/>
          </p:nvGrpSpPr>
          <p:grpSpPr>
            <a:xfrm>
              <a:off x="5358799" y="2446449"/>
              <a:ext cx="1477455" cy="1046953"/>
              <a:chOff x="929111" y="2590188"/>
              <a:chExt cx="2051729" cy="182941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6919F0D-E09A-479A-830C-5028F2CB6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AA7F4E4-7CAC-4E6E-AC87-30241A28D1EC}"/>
                  </a:ext>
                </a:extLst>
              </p:cNvPr>
              <p:cNvSpPr/>
              <p:nvPr/>
            </p:nvSpPr>
            <p:spPr>
              <a:xfrm>
                <a:off x="929111" y="3633405"/>
                <a:ext cx="2051729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IN" b="1" dirty="0" err="1">
                    <a:solidFill>
                      <a:schemeClr val="tx1"/>
                    </a:solidFill>
                  </a:rPr>
                  <a:t>irst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6C884A-4438-4DA5-9901-166205D8EAD2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715A2BA-E2BD-4B83-8BC5-B904301FAB7C}"/>
              </a:ext>
            </a:extLst>
          </p:cNvPr>
          <p:cNvSpPr txBox="1"/>
          <p:nvPr/>
        </p:nvSpPr>
        <p:spPr>
          <a:xfrm>
            <a:off x="5023176" y="14883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74C396-54B0-4C01-A093-B4332DD2F9FA}"/>
              </a:ext>
            </a:extLst>
          </p:cNvPr>
          <p:cNvSpPr txBox="1"/>
          <p:nvPr/>
        </p:nvSpPr>
        <p:spPr>
          <a:xfrm>
            <a:off x="6164385" y="14870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63B6EE-52BD-454D-8C51-809BE2B2D053}"/>
              </a:ext>
            </a:extLst>
          </p:cNvPr>
          <p:cNvSpPr txBox="1"/>
          <p:nvPr/>
        </p:nvSpPr>
        <p:spPr>
          <a:xfrm>
            <a:off x="7307385" y="14893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BBAF1F-5F77-4BAA-8FD3-A526A2E1A2C5}"/>
              </a:ext>
            </a:extLst>
          </p:cNvPr>
          <p:cNvSpPr txBox="1"/>
          <p:nvPr/>
        </p:nvSpPr>
        <p:spPr>
          <a:xfrm>
            <a:off x="8450385" y="14870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859AE0-6A21-4006-A97E-EA243EAEEE84}"/>
              </a:ext>
            </a:extLst>
          </p:cNvPr>
          <p:cNvSpPr txBox="1"/>
          <p:nvPr/>
        </p:nvSpPr>
        <p:spPr>
          <a:xfrm>
            <a:off x="9593385" y="14887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B02BE7B-43A2-4005-A27C-E0A206A7EB29}"/>
              </a:ext>
            </a:extLst>
          </p:cNvPr>
          <p:cNvGrpSpPr/>
          <p:nvPr/>
        </p:nvGrpSpPr>
        <p:grpSpPr>
          <a:xfrm>
            <a:off x="5414593" y="1938928"/>
            <a:ext cx="1804384" cy="1872748"/>
            <a:chOff x="5202601" y="1620654"/>
            <a:chExt cx="1804384" cy="187274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4BD5E8-8C83-492E-ACD7-6CEF54EE854A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A3064CD-5DE1-46AD-9678-A4B23F153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3DE3F49-A2AA-4364-98F3-01681D60DB1A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Second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5A035C0-996E-46BB-ACD3-E6FD2F865804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4C6ABBD9-99C0-4A61-A49D-978A44C28A0B}"/>
              </a:ext>
            </a:extLst>
          </p:cNvPr>
          <p:cNvSpPr/>
          <p:nvPr/>
        </p:nvSpPr>
        <p:spPr>
          <a:xfrm>
            <a:off x="5984005" y="4425016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120/1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120</a:t>
            </a:r>
            <a:endParaRPr lang="en-IN" sz="2400" dirty="0">
              <a:solidFill>
                <a:srgbClr val="21212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5923650-74BB-46BE-9DC9-19B98BC9AC5B}"/>
              </a:ext>
            </a:extLst>
          </p:cNvPr>
          <p:cNvGrpSpPr/>
          <p:nvPr/>
        </p:nvGrpSpPr>
        <p:grpSpPr>
          <a:xfrm>
            <a:off x="6557592" y="1938928"/>
            <a:ext cx="1804384" cy="1872748"/>
            <a:chOff x="5202601" y="1620654"/>
            <a:chExt cx="1804384" cy="187274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8CE8C8-FDCA-4FC0-AAE9-462D1CC28983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2A7E4C-3C6F-491A-89F0-01FE34EC81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68C76A2-EA3F-4FE5-BE1B-9CAC55F618AC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Third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6821FD5-F32E-4AB0-8984-6B734A79EF79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8749BB-479B-421C-ADA1-BF9655362F45}"/>
              </a:ext>
            </a:extLst>
          </p:cNvPr>
          <p:cNvGrpSpPr/>
          <p:nvPr/>
        </p:nvGrpSpPr>
        <p:grpSpPr>
          <a:xfrm>
            <a:off x="7700593" y="1938928"/>
            <a:ext cx="1804384" cy="1872748"/>
            <a:chOff x="5202601" y="1620654"/>
            <a:chExt cx="1804384" cy="187274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1CCBA7E-87DE-4136-8008-2FD911649C40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ED0A7A3-6479-4525-B37B-D94A36934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4A4B5C3-7119-440F-B40D-53D8A80C6A4B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Forth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260C160-1A2A-48A4-B03F-A9D70B96C23D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35EC79-C821-4F83-9F6F-5C723F393D5F}"/>
              </a:ext>
            </a:extLst>
          </p:cNvPr>
          <p:cNvGrpSpPr/>
          <p:nvPr/>
        </p:nvGrpSpPr>
        <p:grpSpPr>
          <a:xfrm>
            <a:off x="8843592" y="1938928"/>
            <a:ext cx="1804384" cy="1872748"/>
            <a:chOff x="5202601" y="1620654"/>
            <a:chExt cx="1804384" cy="187274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8A961E1-D5C6-402F-AF30-15BCD8D449F3}"/>
                </a:ext>
              </a:extLst>
            </p:cNvPr>
            <p:cNvGrpSpPr/>
            <p:nvPr/>
          </p:nvGrpSpPr>
          <p:grpSpPr>
            <a:xfrm>
              <a:off x="5202601" y="2446449"/>
              <a:ext cx="1804384" cy="1046953"/>
              <a:chOff x="712200" y="2590188"/>
              <a:chExt cx="2505733" cy="1829412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DD35F55-A255-4462-B6C1-775D2D476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1EFB64B-3161-4997-8845-198ED281A162}"/>
                  </a:ext>
                </a:extLst>
              </p:cNvPr>
              <p:cNvSpPr/>
              <p:nvPr/>
            </p:nvSpPr>
            <p:spPr>
              <a:xfrm>
                <a:off x="712200" y="3633405"/>
                <a:ext cx="2505733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Fifth</a:t>
                </a:r>
                <a:r>
                  <a:rPr lang="en-IN" b="1" dirty="0">
                    <a:solidFill>
                      <a:schemeClr val="tx1"/>
                    </a:solidFill>
                  </a:rPr>
                  <a:t> Element</a:t>
                </a:r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DD738C-4B32-424D-AA06-8B025B7C20EF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9FA64DB-330A-4235-8D65-9AD1C2481E5B}"/>
              </a:ext>
            </a:extLst>
          </p:cNvPr>
          <p:cNvSpPr/>
          <p:nvPr/>
        </p:nvSpPr>
        <p:spPr>
          <a:xfrm>
            <a:off x="5984005" y="4416362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120/2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60</a:t>
            </a:r>
            <a:endParaRPr lang="en-IN" sz="2400" dirty="0">
              <a:solidFill>
                <a:srgbClr val="212121"/>
              </a:solidFill>
            </a:endParaRPr>
          </a:p>
        </p:txBody>
      </p: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645166B3-9CC2-4C52-9DA9-F7A99761F2E7}"/>
              </a:ext>
            </a:extLst>
          </p:cNvPr>
          <p:cNvSpPr/>
          <p:nvPr/>
        </p:nvSpPr>
        <p:spPr>
          <a:xfrm>
            <a:off x="5984005" y="4416362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120/3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40</a:t>
            </a:r>
            <a:endParaRPr lang="en-IN" sz="2400" dirty="0">
              <a:solidFill>
                <a:srgbClr val="212121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13F26840-2AC5-4980-9759-51C1CF28C8B1}"/>
              </a:ext>
            </a:extLst>
          </p:cNvPr>
          <p:cNvSpPr/>
          <p:nvPr/>
        </p:nvSpPr>
        <p:spPr>
          <a:xfrm>
            <a:off x="5984005" y="4407708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120/4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30</a:t>
            </a:r>
            <a:endParaRPr lang="en-IN" sz="2400" dirty="0">
              <a:solidFill>
                <a:srgbClr val="212121"/>
              </a:solidFill>
            </a:endParaRP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37DAC469-D68C-4AC5-87F7-932A91B10DEC}"/>
              </a:ext>
            </a:extLst>
          </p:cNvPr>
          <p:cNvSpPr/>
          <p:nvPr/>
        </p:nvSpPr>
        <p:spPr>
          <a:xfrm>
            <a:off x="5984005" y="4412035"/>
            <a:ext cx="2951557" cy="75623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Prod = 120/5</a:t>
            </a:r>
            <a:br>
              <a:rPr lang="en-US" sz="2400" dirty="0">
                <a:solidFill>
                  <a:srgbClr val="212121"/>
                </a:solidFill>
              </a:rPr>
            </a:br>
            <a:r>
              <a:rPr lang="en-US" sz="2400" dirty="0">
                <a:solidFill>
                  <a:srgbClr val="212121"/>
                </a:solidFill>
              </a:rPr>
              <a:t>That is Prod = 24</a:t>
            </a:r>
            <a:endParaRPr lang="en-IN" sz="2400" dirty="0">
              <a:solidFill>
                <a:srgbClr val="212121"/>
              </a:solidFill>
            </a:endParaRPr>
          </a:p>
        </p:txBody>
      </p:sp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922A8B1C-FFBC-4DE1-8E6D-A8EF616E3732}"/>
              </a:ext>
            </a:extLst>
          </p:cNvPr>
          <p:cNvGraphicFramePr>
            <a:graphicFrameLocks noGrp="1"/>
          </p:cNvGraphicFramePr>
          <p:nvPr/>
        </p:nvGraphicFramePr>
        <p:xfrm>
          <a:off x="1544198" y="1550268"/>
          <a:ext cx="2517558" cy="45487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6361">
                  <a:extLst>
                    <a:ext uri="{9D8B030D-6E8A-4147-A177-3AD203B41FA5}">
                      <a16:colId xmlns:a16="http://schemas.microsoft.com/office/drawing/2014/main" val="1684415002"/>
                    </a:ext>
                  </a:extLst>
                </a:gridCol>
                <a:gridCol w="1471197">
                  <a:extLst>
                    <a:ext uri="{9D8B030D-6E8A-4147-A177-3AD203B41FA5}">
                      <a16:colId xmlns:a16="http://schemas.microsoft.com/office/drawing/2014/main" val="3195510132"/>
                    </a:ext>
                  </a:extLst>
                </a:gridCol>
              </a:tblGrid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Index</a:t>
                      </a:r>
                      <a:endParaRPr lang="en-IN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prod_arr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552982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88435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2234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183578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654824"/>
                  </a:ext>
                </a:extLst>
              </a:tr>
              <a:tr h="758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47179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67D66FC1-E8DB-4362-89ED-3DA1F8AFA7FC}"/>
              </a:ext>
            </a:extLst>
          </p:cNvPr>
          <p:cNvSpPr/>
          <p:nvPr/>
        </p:nvSpPr>
        <p:spPr>
          <a:xfrm>
            <a:off x="2930176" y="2447451"/>
            <a:ext cx="651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0"/>
                <a:solidFill>
                  <a:schemeClr val="tx1"/>
                </a:solidFill>
              </a:rPr>
              <a:t>120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13DF06-044F-4D52-8209-4D2E38E9D4A7}"/>
              </a:ext>
            </a:extLst>
          </p:cNvPr>
          <p:cNvSpPr/>
          <p:nvPr/>
        </p:nvSpPr>
        <p:spPr>
          <a:xfrm>
            <a:off x="3073878" y="3218425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6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56824C-6EEC-47B2-ABC8-194C5F848AF9}"/>
              </a:ext>
            </a:extLst>
          </p:cNvPr>
          <p:cNvSpPr/>
          <p:nvPr/>
        </p:nvSpPr>
        <p:spPr>
          <a:xfrm>
            <a:off x="3085666" y="3950722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4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C507AE-6F76-45EF-8AD1-545BF349F196}"/>
              </a:ext>
            </a:extLst>
          </p:cNvPr>
          <p:cNvSpPr/>
          <p:nvPr/>
        </p:nvSpPr>
        <p:spPr>
          <a:xfrm>
            <a:off x="3073878" y="4721138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3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EA7472E-114A-4261-BC97-424C67D2BFA2}"/>
              </a:ext>
            </a:extLst>
          </p:cNvPr>
          <p:cNvSpPr/>
          <p:nvPr/>
        </p:nvSpPr>
        <p:spPr>
          <a:xfrm>
            <a:off x="3073878" y="5453993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34F16A38-DCCF-432E-8E4F-7E4203969528}"/>
              </a:ext>
            </a:extLst>
          </p:cNvPr>
          <p:cNvSpPr/>
          <p:nvPr/>
        </p:nvSpPr>
        <p:spPr>
          <a:xfrm>
            <a:off x="5984005" y="3619760"/>
            <a:ext cx="2951557" cy="75623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Print the prod_arr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65A77394-AF19-4775-B081-8F673A90F5DE}"/>
              </a:ext>
            </a:extLst>
          </p:cNvPr>
          <p:cNvSpPr/>
          <p:nvPr/>
        </p:nvSpPr>
        <p:spPr>
          <a:xfrm>
            <a:off x="5365838" y="3613230"/>
            <a:ext cx="4079854" cy="75623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Initially, we find the product of all the elements!</a:t>
            </a:r>
            <a:endParaRPr lang="en-IN" sz="2400" dirty="0">
              <a:solidFill>
                <a:srgbClr val="212121"/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787FAA8B-E408-4609-8515-3C6C95F266D2}"/>
              </a:ext>
            </a:extLst>
          </p:cNvPr>
          <p:cNvSpPr/>
          <p:nvPr/>
        </p:nvSpPr>
        <p:spPr>
          <a:xfrm>
            <a:off x="5368414" y="678083"/>
            <a:ext cx="4079854" cy="75623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12121"/>
                </a:solidFill>
              </a:rPr>
              <a:t>In every traversal we divide the product by that element!</a:t>
            </a:r>
            <a:endParaRPr lang="en-IN" sz="2400" dirty="0">
              <a:solidFill>
                <a:srgbClr val="212121"/>
              </a:solidFill>
            </a:endParaRP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7270AE6B-09E1-45AC-AAEF-11A12DA0CC32}"/>
              </a:ext>
            </a:extLst>
          </p:cNvPr>
          <p:cNvSpPr/>
          <p:nvPr/>
        </p:nvSpPr>
        <p:spPr>
          <a:xfrm>
            <a:off x="5365838" y="4639244"/>
            <a:ext cx="4079854" cy="75623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 X 2 X 3 X 4 X 5 = 120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0" grpId="0"/>
      <p:bldP spid="51" grpId="0"/>
      <p:bldP spid="52" grpId="0"/>
      <p:bldP spid="53" grpId="0"/>
      <p:bldP spid="61" grpId="0" animBg="1"/>
      <p:bldP spid="61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/>
      <p:bldP spid="83" grpId="0"/>
      <p:bldP spid="84" grpId="0"/>
      <p:bldP spid="85" grpId="0"/>
      <p:bldP spid="86" grpId="0"/>
      <p:bldP spid="55" grpId="0" animBg="1"/>
      <p:bldP spid="54" grpId="0" animBg="1"/>
      <p:bldP spid="54" grpId="1" animBg="1"/>
      <p:bldP spid="56" grpId="0" animBg="1"/>
      <p:bldP spid="81" grpId="0" animBg="1"/>
      <p:bldP spid="8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i="0" dirty="0">
                <a:effectLst/>
                <a:latin typeface="Arial" panose="020B0604020202020204" pitchFamily="34" charset="0"/>
              </a:rPr>
              <a:t>Binary Searching Algorithm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779806"/>
            <a:ext cx="111044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lower bound as 0 and upper bound as last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Find the middle of  upper bound and lower bound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If the list [middle] &lt; val, lower bound equals middle + 1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If the list [middle] == val, print middle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Otherwise upper bound = middle –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Find middle with the new upper bound and lower bound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Repeat it </a:t>
            </a:r>
          </a:p>
        </p:txBody>
      </p:sp>
    </p:spTree>
    <p:extLst>
      <p:ext uri="{BB962C8B-B14F-4D97-AF65-F5344CB8AC3E}">
        <p14:creationId xmlns:p14="http://schemas.microsoft.com/office/powerpoint/2010/main" val="13825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096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60960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58150-D0FC-4852-A1E1-6D270BA8970A}"/>
              </a:ext>
            </a:extLst>
          </p:cNvPr>
          <p:cNvGrpSpPr/>
          <p:nvPr/>
        </p:nvGrpSpPr>
        <p:grpSpPr>
          <a:xfrm>
            <a:off x="3767528" y="1704605"/>
            <a:ext cx="4572000" cy="914400"/>
            <a:chOff x="1524000" y="1647116"/>
            <a:chExt cx="45720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637B4A-30DF-4ECC-A6DE-031C21F352E9}"/>
                </a:ext>
              </a:extLst>
            </p:cNvPr>
            <p:cNvSpPr/>
            <p:nvPr/>
          </p:nvSpPr>
          <p:spPr>
            <a:xfrm>
              <a:off x="1524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  <a:r>
                <a:rPr lang="en-IN" sz="3200" dirty="0"/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40C77-A651-40C5-ABA7-1B21D351C4DB}"/>
                </a:ext>
              </a:extLst>
            </p:cNvPr>
            <p:cNvSpPr/>
            <p:nvPr/>
          </p:nvSpPr>
          <p:spPr>
            <a:xfrm>
              <a:off x="2667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  <a:r>
                <a:rPr lang="en-IN" sz="3200" dirty="0"/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2AAD9-4B37-4EA2-9B48-97A4EAE9DDBE}"/>
                </a:ext>
              </a:extLst>
            </p:cNvPr>
            <p:cNvSpPr/>
            <p:nvPr/>
          </p:nvSpPr>
          <p:spPr>
            <a:xfrm>
              <a:off x="3810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  <a:r>
                <a:rPr lang="en-IN" sz="3200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3C4B7F-62EE-46C0-80ED-0F6AC3D46D3C}"/>
                </a:ext>
              </a:extLst>
            </p:cNvPr>
            <p:cNvSpPr/>
            <p:nvPr/>
          </p:nvSpPr>
          <p:spPr>
            <a:xfrm>
              <a:off x="4953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  <a:r>
                <a:rPr lang="en-IN" sz="3200" dirty="0"/>
                <a:t>4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AF1C79-4655-4C15-8193-E635117BC65E}"/>
              </a:ext>
            </a:extLst>
          </p:cNvPr>
          <p:cNvGrpSpPr/>
          <p:nvPr/>
        </p:nvGrpSpPr>
        <p:grpSpPr>
          <a:xfrm>
            <a:off x="3767528" y="2654119"/>
            <a:ext cx="1143000" cy="1825901"/>
            <a:chOff x="1393566" y="2593699"/>
            <a:chExt cx="1143000" cy="182590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720CE9-A91E-4B6B-AF59-ACEDB863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066" y="2593699"/>
              <a:ext cx="0" cy="103970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0ED055-6068-49D0-8F7B-639CF816B573}"/>
                </a:ext>
              </a:extLst>
            </p:cNvPr>
            <p:cNvSpPr/>
            <p:nvPr/>
          </p:nvSpPr>
          <p:spPr>
            <a:xfrm>
              <a:off x="1393566" y="3633405"/>
              <a:ext cx="1143000" cy="78619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72A3D0-E173-4069-98A4-9BD57F84713F}"/>
              </a:ext>
            </a:extLst>
          </p:cNvPr>
          <p:cNvGrpSpPr/>
          <p:nvPr/>
        </p:nvGrpSpPr>
        <p:grpSpPr>
          <a:xfrm>
            <a:off x="7196528" y="2654119"/>
            <a:ext cx="1143000" cy="1825901"/>
            <a:chOff x="1393566" y="2593699"/>
            <a:chExt cx="1143000" cy="182590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10AFBB-5D25-4972-A46E-4030F048E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066" y="2593699"/>
              <a:ext cx="0" cy="103970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0B5E421-148C-4A00-8752-A289A31AA5EB}"/>
                </a:ext>
              </a:extLst>
            </p:cNvPr>
            <p:cNvSpPr/>
            <p:nvPr/>
          </p:nvSpPr>
          <p:spPr>
            <a:xfrm>
              <a:off x="1393566" y="3633405"/>
              <a:ext cx="1143000" cy="78619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high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D5AC38-FAF3-42E8-BB35-44A9C8CD89BC}"/>
              </a:ext>
            </a:extLst>
          </p:cNvPr>
          <p:cNvGrpSpPr/>
          <p:nvPr/>
        </p:nvGrpSpPr>
        <p:grpSpPr>
          <a:xfrm>
            <a:off x="8329532" y="4717034"/>
            <a:ext cx="1032416" cy="1226566"/>
            <a:chOff x="8417452" y="4717034"/>
            <a:chExt cx="1032416" cy="122656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F6F62A0-3796-4348-83A0-A31151D23BEB}"/>
                </a:ext>
              </a:extLst>
            </p:cNvPr>
            <p:cNvSpPr/>
            <p:nvPr/>
          </p:nvSpPr>
          <p:spPr>
            <a:xfrm>
              <a:off x="8433440" y="5178700"/>
              <a:ext cx="893486" cy="764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06A1A3-4518-4D8A-8097-78D82788FE7E}"/>
                </a:ext>
              </a:extLst>
            </p:cNvPr>
            <p:cNvSpPr txBox="1"/>
            <p:nvPr/>
          </p:nvSpPr>
          <p:spPr>
            <a:xfrm>
              <a:off x="8417452" y="4717034"/>
              <a:ext cx="1032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tx2">
                      <a:lumMod val="50000"/>
                    </a:schemeClr>
                  </a:solidFill>
                </a:rPr>
                <a:t>A[val]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42A94-12DA-44B0-86AC-E4493245FAA2}"/>
              </a:ext>
            </a:extLst>
          </p:cNvPr>
          <p:cNvGrpSpPr/>
          <p:nvPr/>
        </p:nvGrpSpPr>
        <p:grpSpPr>
          <a:xfrm>
            <a:off x="5063778" y="1815101"/>
            <a:ext cx="823077" cy="1872748"/>
            <a:chOff x="5693254" y="1620654"/>
            <a:chExt cx="823077" cy="18727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0D3958-AA40-4CAE-B181-C107F0883C71}"/>
                </a:ext>
              </a:extLst>
            </p:cNvPr>
            <p:cNvGrpSpPr/>
            <p:nvPr/>
          </p:nvGrpSpPr>
          <p:grpSpPr>
            <a:xfrm>
              <a:off x="5693254" y="2446449"/>
              <a:ext cx="823077" cy="1046953"/>
              <a:chOff x="1393566" y="2590188"/>
              <a:chExt cx="1143000" cy="182941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6919F0D-E09A-479A-830C-5028F2CB6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AA7F4E4-7CAC-4E6E-AC87-30241A28D1EC}"/>
                  </a:ext>
                </a:extLst>
              </p:cNvPr>
              <p:cNvSpPr/>
              <p:nvPr/>
            </p:nvSpPr>
            <p:spPr>
              <a:xfrm>
                <a:off x="1393566" y="3633405"/>
                <a:ext cx="1143000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mid</a:t>
                </a: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6C884A-4438-4DA5-9901-166205D8EAD2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Arrow: Left 2">
            <a:extLst>
              <a:ext uri="{FF2B5EF4-FFF2-40B4-BE49-F238E27FC236}">
                <a16:creationId xmlns:a16="http://schemas.microsoft.com/office/drawing/2014/main" id="{CCA5076E-0A93-45D6-8843-1664F98F0F48}"/>
              </a:ext>
            </a:extLst>
          </p:cNvPr>
          <p:cNvSpPr/>
          <p:nvPr/>
        </p:nvSpPr>
        <p:spPr>
          <a:xfrm>
            <a:off x="2377484" y="4955231"/>
            <a:ext cx="2513984" cy="1064569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131313"/>
                </a:solidFill>
              </a:rPr>
              <a:t>high = mid - 1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128743E-E0CC-4409-B550-A25B1402E8F5}"/>
              </a:ext>
            </a:extLst>
          </p:cNvPr>
          <p:cNvSpPr/>
          <p:nvPr/>
        </p:nvSpPr>
        <p:spPr>
          <a:xfrm>
            <a:off x="7768028" y="5410200"/>
            <a:ext cx="283009" cy="375138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B2734D-3B03-4090-A1B7-9420FA791735}"/>
              </a:ext>
            </a:extLst>
          </p:cNvPr>
          <p:cNvGrpSpPr/>
          <p:nvPr/>
        </p:nvGrpSpPr>
        <p:grpSpPr>
          <a:xfrm>
            <a:off x="6516331" y="4717035"/>
            <a:ext cx="1128752" cy="1226565"/>
            <a:chOff x="6516331" y="4717035"/>
            <a:chExt cx="1128752" cy="122656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056AE5E-307D-447E-B50F-581F98C18293}"/>
                </a:ext>
              </a:extLst>
            </p:cNvPr>
            <p:cNvSpPr/>
            <p:nvPr/>
          </p:nvSpPr>
          <p:spPr>
            <a:xfrm>
              <a:off x="6593287" y="5178700"/>
              <a:ext cx="893486" cy="764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4D2080-DBCD-46DC-B0B7-9FB424EFDB4F}"/>
                </a:ext>
              </a:extLst>
            </p:cNvPr>
            <p:cNvSpPr txBox="1"/>
            <p:nvPr/>
          </p:nvSpPr>
          <p:spPr>
            <a:xfrm>
              <a:off x="6516331" y="4717035"/>
              <a:ext cx="1128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A[mid]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E0360B2-8FE4-475B-B0F8-7F39B51D1120}"/>
              </a:ext>
            </a:extLst>
          </p:cNvPr>
          <p:cNvSpPr txBox="1"/>
          <p:nvPr/>
        </p:nvSpPr>
        <p:spPr>
          <a:xfrm>
            <a:off x="6733215" y="5309782"/>
            <a:ext cx="61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34</a:t>
            </a:r>
            <a:endParaRPr lang="en-IN" sz="28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913CFE6-637D-4764-AA5E-9EC574DD1CF9}"/>
              </a:ext>
            </a:extLst>
          </p:cNvPr>
          <p:cNvSpPr/>
          <p:nvPr/>
        </p:nvSpPr>
        <p:spPr>
          <a:xfrm>
            <a:off x="4577749" y="715418"/>
            <a:ext cx="2951557" cy="58291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212121"/>
                </a:solidFill>
              </a:rPr>
              <a:t>mid = (low + high) /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41C58-213A-4DA9-9A6E-3C86EE161F58}"/>
              </a:ext>
            </a:extLst>
          </p:cNvPr>
          <p:cNvSpPr txBox="1"/>
          <p:nvPr/>
        </p:nvSpPr>
        <p:spPr>
          <a:xfrm>
            <a:off x="6733215" y="5324419"/>
            <a:ext cx="61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2D8CF3-346A-4F05-AA78-3470FE27C52A}"/>
              </a:ext>
            </a:extLst>
          </p:cNvPr>
          <p:cNvGrpSpPr/>
          <p:nvPr/>
        </p:nvGrpSpPr>
        <p:grpSpPr>
          <a:xfrm>
            <a:off x="7618511" y="5370980"/>
            <a:ext cx="610330" cy="450028"/>
            <a:chOff x="6377554" y="5238024"/>
            <a:chExt cx="847247" cy="553176"/>
          </a:xfrm>
        </p:grpSpPr>
        <p:sp>
          <p:nvSpPr>
            <p:cNvPr id="41" name="Equals 40">
              <a:extLst>
                <a:ext uri="{FF2B5EF4-FFF2-40B4-BE49-F238E27FC236}">
                  <a16:creationId xmlns:a16="http://schemas.microsoft.com/office/drawing/2014/main" id="{C161F59C-63F3-47AC-825E-CA64392E3762}"/>
                </a:ext>
              </a:extLst>
            </p:cNvPr>
            <p:cNvSpPr/>
            <p:nvPr/>
          </p:nvSpPr>
          <p:spPr>
            <a:xfrm>
              <a:off x="6377554" y="5238024"/>
              <a:ext cx="434389" cy="55317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2" name="Equals 41">
              <a:extLst>
                <a:ext uri="{FF2B5EF4-FFF2-40B4-BE49-F238E27FC236}">
                  <a16:creationId xmlns:a16="http://schemas.microsoft.com/office/drawing/2014/main" id="{A6F8CA14-BA20-4954-A8FF-0D243C141A24}"/>
                </a:ext>
              </a:extLst>
            </p:cNvPr>
            <p:cNvSpPr/>
            <p:nvPr/>
          </p:nvSpPr>
          <p:spPr>
            <a:xfrm>
              <a:off x="6790412" y="5238024"/>
              <a:ext cx="434389" cy="55317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715A2BA-E2BD-4B83-8BC5-B904301FAB7C}"/>
              </a:ext>
            </a:extLst>
          </p:cNvPr>
          <p:cNvSpPr txBox="1"/>
          <p:nvPr/>
        </p:nvSpPr>
        <p:spPr>
          <a:xfrm>
            <a:off x="4168649" y="14036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74C396-54B0-4C01-A093-B4332DD2F9FA}"/>
              </a:ext>
            </a:extLst>
          </p:cNvPr>
          <p:cNvSpPr txBox="1"/>
          <p:nvPr/>
        </p:nvSpPr>
        <p:spPr>
          <a:xfrm>
            <a:off x="5343024" y="138784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63B6EE-52BD-454D-8C51-809BE2B2D053}"/>
              </a:ext>
            </a:extLst>
          </p:cNvPr>
          <p:cNvSpPr txBox="1"/>
          <p:nvPr/>
        </p:nvSpPr>
        <p:spPr>
          <a:xfrm>
            <a:off x="6473259" y="13978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BBAF1F-5F77-4BAA-8FD3-A526A2E1A2C5}"/>
              </a:ext>
            </a:extLst>
          </p:cNvPr>
          <p:cNvSpPr txBox="1"/>
          <p:nvPr/>
        </p:nvSpPr>
        <p:spPr>
          <a:xfrm>
            <a:off x="7613571" y="13978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AE67BAEA-8E39-4100-8EBB-EF4E6393A93F}"/>
              </a:ext>
            </a:extLst>
          </p:cNvPr>
          <p:cNvSpPr/>
          <p:nvPr/>
        </p:nvSpPr>
        <p:spPr>
          <a:xfrm>
            <a:off x="2482171" y="5000147"/>
            <a:ext cx="2304610" cy="10698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1A1A1A"/>
                </a:solidFill>
              </a:rPr>
              <a:t>Element Found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178754-85A8-4B79-A67A-7F73C940314B}"/>
              </a:ext>
            </a:extLst>
          </p:cNvPr>
          <p:cNvGrpSpPr/>
          <p:nvPr/>
        </p:nvGrpSpPr>
        <p:grpSpPr>
          <a:xfrm>
            <a:off x="3924063" y="1831446"/>
            <a:ext cx="823077" cy="1872748"/>
            <a:chOff x="5693254" y="1620654"/>
            <a:chExt cx="823077" cy="187274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F9FEAA-DE81-4D98-A4A1-6FABD025F585}"/>
                </a:ext>
              </a:extLst>
            </p:cNvPr>
            <p:cNvGrpSpPr/>
            <p:nvPr/>
          </p:nvGrpSpPr>
          <p:grpSpPr>
            <a:xfrm>
              <a:off x="5693254" y="2446449"/>
              <a:ext cx="823077" cy="1046953"/>
              <a:chOff x="1393566" y="2590188"/>
              <a:chExt cx="1143000" cy="182941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359F741-ADF0-4B92-9EFE-B99A05D400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FDEFB458-96E4-431A-A757-C65E00AD8FE4}"/>
                  </a:ext>
                </a:extLst>
              </p:cNvPr>
              <p:cNvSpPr/>
              <p:nvPr/>
            </p:nvSpPr>
            <p:spPr>
              <a:xfrm>
                <a:off x="1393566" y="3633405"/>
                <a:ext cx="1143000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mid</a:t>
                </a: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7F88E7-3049-4A00-9909-01139ACBDC08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739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-0.28125 1.1111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35" grpId="0"/>
      <p:bldP spid="35" grpId="1"/>
      <p:bldP spid="23" grpId="0" animBg="1"/>
      <p:bldP spid="38" grpId="0"/>
      <p:bldP spid="25" grpId="0"/>
      <p:bldP spid="50" grpId="0"/>
      <p:bldP spid="51" grpId="0"/>
      <p:bldP spid="5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Quick Sort Algorithm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591122"/>
            <a:ext cx="110690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the size of an array to ‘n’ and scan the array of ‘n’ integers to arr[]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Name the last element  as “pivot” and compare with other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Base condition is arr[j] &lt;= pivot element. Here, ‘j’ = main traversal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If the Base condition is true, increment ‘</a:t>
            </a:r>
            <a:r>
              <a:rPr lang="en-US" sz="2000" dirty="0" err="1">
                <a:latin typeface="Nunito Sans" panose="00000500000000000000" pitchFamily="2" charset="0"/>
              </a:rPr>
              <a:t>i</a:t>
            </a:r>
            <a:r>
              <a:rPr lang="en-US" sz="2000" dirty="0">
                <a:latin typeface="Nunito Sans" panose="00000500000000000000" pitchFamily="2" charset="0"/>
              </a:rPr>
              <a:t>’ (sub traversal). Then Swap arr[</a:t>
            </a:r>
            <a:r>
              <a:rPr lang="en-US" sz="2000" dirty="0" err="1">
                <a:latin typeface="Nunito Sans" panose="00000500000000000000" pitchFamily="2" charset="0"/>
              </a:rPr>
              <a:t>i</a:t>
            </a:r>
            <a:r>
              <a:rPr lang="en-US" sz="2000" dirty="0">
                <a:latin typeface="Nunito Sans" panose="00000500000000000000" pitchFamily="2" charset="0"/>
              </a:rPr>
              <a:t>] &lt;=&gt; arr[j] and increment ‘j’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If the Base condition is false, increment ‘j’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 the first main traversal, we place the pivot element in between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Divide the array into 2 parts and continue the same either of sides</a:t>
            </a:r>
          </a:p>
        </p:txBody>
      </p:sp>
    </p:spTree>
    <p:extLst>
      <p:ext uri="{BB962C8B-B14F-4D97-AF65-F5344CB8AC3E}">
        <p14:creationId xmlns:p14="http://schemas.microsoft.com/office/powerpoint/2010/main" val="179733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3072</Words>
  <Application>Microsoft Office PowerPoint</Application>
  <PresentationFormat>Widescreen</PresentationFormat>
  <Paragraphs>706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Purushotham M</dc:creator>
  <cp:lastModifiedBy>Anand S</cp:lastModifiedBy>
  <cp:revision>147</cp:revision>
  <dcterms:created xsi:type="dcterms:W3CDTF">2021-05-17T05:25:25Z</dcterms:created>
  <dcterms:modified xsi:type="dcterms:W3CDTF">2023-09-24T04:57:37Z</dcterms:modified>
</cp:coreProperties>
</file>