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7"/>
  </p:notesMasterIdLst>
  <p:sldIdLst>
    <p:sldId id="363" r:id="rId3"/>
    <p:sldId id="752" r:id="rId4"/>
    <p:sldId id="745" r:id="rId5"/>
    <p:sldId id="753" r:id="rId6"/>
    <p:sldId id="754" r:id="rId7"/>
    <p:sldId id="755" r:id="rId8"/>
    <p:sldId id="756" r:id="rId9"/>
    <p:sldId id="757" r:id="rId10"/>
    <p:sldId id="758" r:id="rId11"/>
    <p:sldId id="759" r:id="rId12"/>
    <p:sldId id="760" r:id="rId13"/>
    <p:sldId id="761" r:id="rId14"/>
    <p:sldId id="395" r:id="rId15"/>
    <p:sldId id="404" r:id="rId16"/>
    <p:sldId id="405" r:id="rId17"/>
    <p:sldId id="406" r:id="rId18"/>
    <p:sldId id="407" r:id="rId19"/>
    <p:sldId id="408" r:id="rId20"/>
    <p:sldId id="762" r:id="rId21"/>
    <p:sldId id="763" r:id="rId22"/>
    <p:sldId id="764" r:id="rId23"/>
    <p:sldId id="765" r:id="rId24"/>
    <p:sldId id="766" r:id="rId25"/>
    <p:sldId id="76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02" autoAdjust="0"/>
    <p:restoredTop sz="94660"/>
  </p:normalViewPr>
  <p:slideViewPr>
    <p:cSldViewPr snapToGrid="0">
      <p:cViewPr varScale="1">
        <p:scale>
          <a:sx n="78" d="100"/>
          <a:sy n="78" d="100"/>
        </p:scale>
        <p:origin x="72" y="2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slide" Target="slides/slide16.xml" /><Relationship Id="rId26" Type="http://schemas.openxmlformats.org/officeDocument/2006/relationships/slide" Target="slides/slide24.xml" /><Relationship Id="rId3" Type="http://schemas.openxmlformats.org/officeDocument/2006/relationships/slide" Target="slides/slide1.xml" /><Relationship Id="rId21" Type="http://schemas.openxmlformats.org/officeDocument/2006/relationships/slide" Target="slides/slide19.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slide" Target="slides/slide23.xml"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slide" Target="slides/slide18.xml" /><Relationship Id="rId29"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slide" Target="slides/slide22.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slide" Target="slides/slide21.xml" /><Relationship Id="rId28" Type="http://schemas.openxmlformats.org/officeDocument/2006/relationships/presProps" Target="presProps.xml" /><Relationship Id="rId10" Type="http://schemas.openxmlformats.org/officeDocument/2006/relationships/slide" Target="slides/slide8.xml" /><Relationship Id="rId19" Type="http://schemas.openxmlformats.org/officeDocument/2006/relationships/slide" Target="slides/slide17.xml" /><Relationship Id="rId31" Type="http://schemas.openxmlformats.org/officeDocument/2006/relationships/tableStyles" Target="tableStyles.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slide" Target="slides/slide20.xml" /><Relationship Id="rId27" Type="http://schemas.openxmlformats.org/officeDocument/2006/relationships/notesMaster" Target="notesMasters/notesMaster1.xml" /><Relationship Id="rId30"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AE2F5E-2241-4CFA-98EB-C0F719CE4A67}" type="datetimeFigureOut">
              <a:rPr lang="en-IN" smtClean="0"/>
              <a:t>24-09-2023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A482BF-85C1-45A4-9C1C-32EBEC2AD4F7}" type="slidenum">
              <a:rPr lang="en-IN" smtClean="0"/>
              <a:t>‹#›</a:t>
            </a:fld>
            <a:endParaRPr lang="en-IN"/>
          </a:p>
        </p:txBody>
      </p:sp>
    </p:spTree>
    <p:extLst>
      <p:ext uri="{BB962C8B-B14F-4D97-AF65-F5344CB8AC3E}">
        <p14:creationId xmlns:p14="http://schemas.microsoft.com/office/powerpoint/2010/main" val="663837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latin typeface="Nunito Sans" panose="00000500000000000000" pitchFamily="2" charset="0"/>
              </a:rPr>
              <a:t>Cover Page</a:t>
            </a:r>
          </a:p>
          <a:p>
            <a:r>
              <a:rPr lang="en-US" dirty="0">
                <a:latin typeface="Nunito Sans" panose="00000500000000000000" pitchFamily="2" charset="0"/>
              </a:rPr>
              <a:t>Font: </a:t>
            </a:r>
            <a:r>
              <a:rPr lang="en-US" dirty="0" err="1">
                <a:latin typeface="Nunito Sans" panose="00000500000000000000" pitchFamily="2" charset="0"/>
              </a:rPr>
              <a:t>Nunito</a:t>
            </a:r>
            <a:r>
              <a:rPr lang="en-US" dirty="0">
                <a:latin typeface="Nunito Sans" panose="00000500000000000000" pitchFamily="2" charset="0"/>
              </a:rPr>
              <a:t> Sans</a:t>
            </a:r>
          </a:p>
          <a:p>
            <a:r>
              <a:rPr lang="en-US" dirty="0">
                <a:latin typeface="Nunito Sans" panose="00000500000000000000" pitchFamily="2" charset="0"/>
              </a:rPr>
              <a:t>Primary colors: Black, White and Red (#F05136)</a:t>
            </a:r>
          </a:p>
          <a:p>
            <a:r>
              <a:rPr lang="en-US" b="1" dirty="0">
                <a:latin typeface="Nunito Sans" panose="00000500000000000000" pitchFamily="2" charset="0"/>
              </a:rPr>
              <a:t>General Instruction:</a:t>
            </a:r>
          </a:p>
          <a:p>
            <a:r>
              <a:rPr lang="en-US" dirty="0">
                <a:latin typeface="Nunito Sans" panose="00000500000000000000" pitchFamily="2" charset="0"/>
              </a:rPr>
              <a:t>Don’t edit this PPT (keep it for future reference) </a:t>
            </a:r>
          </a:p>
          <a:p>
            <a:r>
              <a:rPr lang="en-US" dirty="0">
                <a:latin typeface="Nunito Sans" panose="00000500000000000000" pitchFamily="2" charset="0"/>
              </a:rPr>
              <a:t>Copy paste the required slide into your PPT. Format it there.</a:t>
            </a:r>
          </a:p>
          <a:p>
            <a:r>
              <a:rPr lang="en-US" dirty="0">
                <a:latin typeface="Nunito Sans" panose="00000500000000000000" pitchFamily="2" charset="0"/>
              </a:rPr>
              <a:t>Write less, talk/present more</a:t>
            </a:r>
          </a:p>
          <a:p>
            <a:r>
              <a:rPr lang="en-US" dirty="0">
                <a:latin typeface="Nunito Sans" panose="00000500000000000000" pitchFamily="2" charset="0"/>
              </a:rPr>
              <a:t>Use the font </a:t>
            </a:r>
            <a:r>
              <a:rPr lang="en-US" b="1" dirty="0" err="1">
                <a:latin typeface="Nunito Sans" panose="00000500000000000000" pitchFamily="2" charset="0"/>
              </a:rPr>
              <a:t>Nunito</a:t>
            </a:r>
            <a:r>
              <a:rPr lang="en-US" b="1" dirty="0">
                <a:latin typeface="Nunito Sans" panose="00000500000000000000" pitchFamily="2" charset="0"/>
              </a:rPr>
              <a:t> Sans Regular</a:t>
            </a:r>
            <a:r>
              <a:rPr lang="en-US" dirty="0">
                <a:latin typeface="Nunito Sans" panose="00000500000000000000" pitchFamily="2" charset="0"/>
              </a:rPr>
              <a:t>. You can download it from google fonts (</a:t>
            </a:r>
            <a:r>
              <a:rPr lang="en-US" i="1" u="sng" dirty="0">
                <a:solidFill>
                  <a:srgbClr val="0070C0"/>
                </a:solidFill>
                <a:latin typeface="Nunito Sans" panose="00000500000000000000" pitchFamily="2" charset="0"/>
              </a:rPr>
              <a:t>https://fonts.google.com/specimen/Nunito+Sans</a:t>
            </a:r>
            <a:r>
              <a:rPr lang="en-US" dirty="0">
                <a:latin typeface="Nunito Sans" panose="00000500000000000000" pitchFamily="2" charset="0"/>
              </a:rPr>
              <a:t>). </a:t>
            </a:r>
          </a:p>
          <a:p>
            <a:r>
              <a:rPr lang="en-US" dirty="0">
                <a:latin typeface="Nunito Sans" panose="00000500000000000000" pitchFamily="2" charset="0"/>
              </a:rPr>
              <a:t>Don’t change the size and/or positions of headings, texts, unless absolutely necessary. (minimum size: 20)</a:t>
            </a:r>
          </a:p>
          <a:p>
            <a:r>
              <a:rPr lang="en-US" dirty="0">
                <a:latin typeface="Nunito Sans" panose="00000500000000000000" pitchFamily="2" charset="0"/>
              </a:rPr>
              <a:t>The size of the image must be adjusted according to the text. (try to make it look visually attractive)</a:t>
            </a:r>
          </a:p>
          <a:p>
            <a:r>
              <a:rPr lang="en-US" dirty="0">
                <a:latin typeface="Nunito Sans" panose="00000500000000000000" pitchFamily="2" charset="0"/>
              </a:rPr>
              <a:t>1 image per slide. No more than 4 points per slide.</a:t>
            </a:r>
          </a:p>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latin typeface="Nunito Sans" panose="00000500000000000000" pitchFamily="2" charset="0"/>
              </a:rPr>
              <a:t>Cover Page</a:t>
            </a:r>
          </a:p>
          <a:p>
            <a:r>
              <a:rPr lang="en-US" dirty="0">
                <a:latin typeface="Nunito Sans" panose="00000500000000000000" pitchFamily="2" charset="0"/>
              </a:rPr>
              <a:t>Font: </a:t>
            </a:r>
            <a:r>
              <a:rPr lang="en-US" dirty="0" err="1">
                <a:latin typeface="Nunito Sans" panose="00000500000000000000" pitchFamily="2" charset="0"/>
              </a:rPr>
              <a:t>Nunito</a:t>
            </a:r>
            <a:r>
              <a:rPr lang="en-US" dirty="0">
                <a:latin typeface="Nunito Sans" panose="00000500000000000000" pitchFamily="2" charset="0"/>
              </a:rPr>
              <a:t> Sans</a:t>
            </a:r>
          </a:p>
          <a:p>
            <a:r>
              <a:rPr lang="en-US" dirty="0">
                <a:latin typeface="Nunito Sans" panose="00000500000000000000" pitchFamily="2" charset="0"/>
              </a:rPr>
              <a:t>Primary colors: Black, White and Red (#F05136)</a:t>
            </a:r>
          </a:p>
          <a:p>
            <a:r>
              <a:rPr lang="en-US" b="1" dirty="0">
                <a:latin typeface="Nunito Sans" panose="00000500000000000000" pitchFamily="2" charset="0"/>
              </a:rPr>
              <a:t>General Instruction:</a:t>
            </a:r>
          </a:p>
          <a:p>
            <a:r>
              <a:rPr lang="en-US" dirty="0">
                <a:latin typeface="Nunito Sans" panose="00000500000000000000" pitchFamily="2" charset="0"/>
              </a:rPr>
              <a:t>Don’t edit this PPT (keep it for future reference) </a:t>
            </a:r>
          </a:p>
          <a:p>
            <a:r>
              <a:rPr lang="en-US" dirty="0">
                <a:latin typeface="Nunito Sans" panose="00000500000000000000" pitchFamily="2" charset="0"/>
              </a:rPr>
              <a:t>Copy paste the required slide into your PPT. Format it there.</a:t>
            </a:r>
          </a:p>
          <a:p>
            <a:r>
              <a:rPr lang="en-US" dirty="0">
                <a:latin typeface="Nunito Sans" panose="00000500000000000000" pitchFamily="2" charset="0"/>
              </a:rPr>
              <a:t>Write less, talk/present more</a:t>
            </a:r>
          </a:p>
          <a:p>
            <a:r>
              <a:rPr lang="en-US" dirty="0">
                <a:latin typeface="Nunito Sans" panose="00000500000000000000" pitchFamily="2" charset="0"/>
              </a:rPr>
              <a:t>Use the font </a:t>
            </a:r>
            <a:r>
              <a:rPr lang="en-US" b="1" dirty="0" err="1">
                <a:latin typeface="Nunito Sans" panose="00000500000000000000" pitchFamily="2" charset="0"/>
              </a:rPr>
              <a:t>Nunito</a:t>
            </a:r>
            <a:r>
              <a:rPr lang="en-US" b="1" dirty="0">
                <a:latin typeface="Nunito Sans" panose="00000500000000000000" pitchFamily="2" charset="0"/>
              </a:rPr>
              <a:t> Sans Regular</a:t>
            </a:r>
            <a:r>
              <a:rPr lang="en-US" dirty="0">
                <a:latin typeface="Nunito Sans" panose="00000500000000000000" pitchFamily="2" charset="0"/>
              </a:rPr>
              <a:t>. You can download it from google fonts (</a:t>
            </a:r>
            <a:r>
              <a:rPr lang="en-US" i="1" u="sng" dirty="0">
                <a:solidFill>
                  <a:srgbClr val="0070C0"/>
                </a:solidFill>
                <a:latin typeface="Nunito Sans" panose="00000500000000000000" pitchFamily="2" charset="0"/>
              </a:rPr>
              <a:t>https://fonts.google.com/specimen/Nunito+Sans</a:t>
            </a:r>
            <a:r>
              <a:rPr lang="en-US" dirty="0">
                <a:latin typeface="Nunito Sans" panose="00000500000000000000" pitchFamily="2" charset="0"/>
              </a:rPr>
              <a:t>). </a:t>
            </a:r>
          </a:p>
          <a:p>
            <a:r>
              <a:rPr lang="en-US" dirty="0">
                <a:latin typeface="Nunito Sans" panose="00000500000000000000" pitchFamily="2" charset="0"/>
              </a:rPr>
              <a:t>Don’t change the size and/or positions of headings, texts, unless absolutely necessary. (minimum size: 20)</a:t>
            </a:r>
          </a:p>
          <a:p>
            <a:r>
              <a:rPr lang="en-US" dirty="0">
                <a:latin typeface="Nunito Sans" panose="00000500000000000000" pitchFamily="2" charset="0"/>
              </a:rPr>
              <a:t>The size of the image must be adjusted according to the text. (try to make it look visually attractive)</a:t>
            </a:r>
          </a:p>
          <a:p>
            <a:r>
              <a:rPr lang="en-US" dirty="0">
                <a:latin typeface="Nunito Sans" panose="00000500000000000000" pitchFamily="2" charset="0"/>
              </a:rPr>
              <a:t>1 image per slide. No more than 4 points per slide.</a:t>
            </a:r>
          </a:p>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spTree>
    <p:extLst>
      <p:ext uri="{BB962C8B-B14F-4D97-AF65-F5344CB8AC3E}">
        <p14:creationId xmlns:p14="http://schemas.microsoft.com/office/powerpoint/2010/main" val="4284744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Text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8556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8F0E57-1924-4718-AAC4-C3C349DB1EB0}"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8471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8F0E57-1924-4718-AAC4-C3C349DB1EB0}"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27281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15</a:t>
            </a:fld>
            <a:endParaRPr lang="en-IN"/>
          </a:p>
        </p:txBody>
      </p:sp>
    </p:spTree>
    <p:extLst>
      <p:ext uri="{BB962C8B-B14F-4D97-AF65-F5344CB8AC3E}">
        <p14:creationId xmlns:p14="http://schemas.microsoft.com/office/powerpoint/2010/main" val="42441857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16</a:t>
            </a:fld>
            <a:endParaRPr lang="en-IN"/>
          </a:p>
        </p:txBody>
      </p:sp>
    </p:spTree>
    <p:extLst>
      <p:ext uri="{BB962C8B-B14F-4D97-AF65-F5344CB8AC3E}">
        <p14:creationId xmlns:p14="http://schemas.microsoft.com/office/powerpoint/2010/main" val="2982689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17</a:t>
            </a:fld>
            <a:endParaRPr lang="en-IN"/>
          </a:p>
        </p:txBody>
      </p:sp>
    </p:spTree>
    <p:extLst>
      <p:ext uri="{BB962C8B-B14F-4D97-AF65-F5344CB8AC3E}">
        <p14:creationId xmlns:p14="http://schemas.microsoft.com/office/powerpoint/2010/main" val="12347530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pPr/>
              <a:t>18</a:t>
            </a:fld>
            <a:endParaRPr lang="en-IN"/>
          </a:p>
        </p:txBody>
      </p:sp>
    </p:spTree>
    <p:extLst>
      <p:ext uri="{BB962C8B-B14F-4D97-AF65-F5344CB8AC3E}">
        <p14:creationId xmlns:p14="http://schemas.microsoft.com/office/powerpoint/2010/main" val="24292323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latin typeface="Nunito Sans" panose="00000500000000000000" pitchFamily="2" charset="0"/>
              </a:rPr>
              <a:t>Cover Page</a:t>
            </a:r>
          </a:p>
          <a:p>
            <a:r>
              <a:rPr lang="en-US" dirty="0">
                <a:latin typeface="Nunito Sans" panose="00000500000000000000" pitchFamily="2" charset="0"/>
              </a:rPr>
              <a:t>Font: </a:t>
            </a:r>
            <a:r>
              <a:rPr lang="en-US" dirty="0" err="1">
                <a:latin typeface="Nunito Sans" panose="00000500000000000000" pitchFamily="2" charset="0"/>
              </a:rPr>
              <a:t>Nunito</a:t>
            </a:r>
            <a:r>
              <a:rPr lang="en-US" dirty="0">
                <a:latin typeface="Nunito Sans" panose="00000500000000000000" pitchFamily="2" charset="0"/>
              </a:rPr>
              <a:t> Sans</a:t>
            </a:r>
          </a:p>
          <a:p>
            <a:r>
              <a:rPr lang="en-US" dirty="0">
                <a:latin typeface="Nunito Sans" panose="00000500000000000000" pitchFamily="2" charset="0"/>
              </a:rPr>
              <a:t>Primary colors: Black, White and Red (#F05136)</a:t>
            </a:r>
          </a:p>
          <a:p>
            <a:r>
              <a:rPr lang="en-US" b="1" dirty="0">
                <a:latin typeface="Nunito Sans" panose="00000500000000000000" pitchFamily="2" charset="0"/>
              </a:rPr>
              <a:t>General Instruction:</a:t>
            </a:r>
          </a:p>
          <a:p>
            <a:r>
              <a:rPr lang="en-US" dirty="0">
                <a:latin typeface="Nunito Sans" panose="00000500000000000000" pitchFamily="2" charset="0"/>
              </a:rPr>
              <a:t>Don’t edit this PPT (keep it for future reference) </a:t>
            </a:r>
          </a:p>
          <a:p>
            <a:r>
              <a:rPr lang="en-US" dirty="0">
                <a:latin typeface="Nunito Sans" panose="00000500000000000000" pitchFamily="2" charset="0"/>
              </a:rPr>
              <a:t>Copy paste the required slide into your PPT. Format it there.</a:t>
            </a:r>
          </a:p>
          <a:p>
            <a:r>
              <a:rPr lang="en-US" dirty="0">
                <a:latin typeface="Nunito Sans" panose="00000500000000000000" pitchFamily="2" charset="0"/>
              </a:rPr>
              <a:t>Write less, talk/present more</a:t>
            </a:r>
          </a:p>
          <a:p>
            <a:r>
              <a:rPr lang="en-US" dirty="0">
                <a:latin typeface="Nunito Sans" panose="00000500000000000000" pitchFamily="2" charset="0"/>
              </a:rPr>
              <a:t>Use the font </a:t>
            </a:r>
            <a:r>
              <a:rPr lang="en-US" b="1" dirty="0" err="1">
                <a:latin typeface="Nunito Sans" panose="00000500000000000000" pitchFamily="2" charset="0"/>
              </a:rPr>
              <a:t>Nunito</a:t>
            </a:r>
            <a:r>
              <a:rPr lang="en-US" b="1" dirty="0">
                <a:latin typeface="Nunito Sans" panose="00000500000000000000" pitchFamily="2" charset="0"/>
              </a:rPr>
              <a:t> Sans Regular</a:t>
            </a:r>
            <a:r>
              <a:rPr lang="en-US" dirty="0">
                <a:latin typeface="Nunito Sans" panose="00000500000000000000" pitchFamily="2" charset="0"/>
              </a:rPr>
              <a:t>. You can download it from google fonts (</a:t>
            </a:r>
            <a:r>
              <a:rPr lang="en-US" i="1" u="sng" dirty="0">
                <a:solidFill>
                  <a:srgbClr val="0070C0"/>
                </a:solidFill>
                <a:latin typeface="Nunito Sans" panose="00000500000000000000" pitchFamily="2" charset="0"/>
              </a:rPr>
              <a:t>https://fonts.google.com/specimen/Nunito+Sans</a:t>
            </a:r>
            <a:r>
              <a:rPr lang="en-US" dirty="0">
                <a:latin typeface="Nunito Sans" panose="00000500000000000000" pitchFamily="2" charset="0"/>
              </a:rPr>
              <a:t>). </a:t>
            </a:r>
          </a:p>
          <a:p>
            <a:r>
              <a:rPr lang="en-US" dirty="0">
                <a:latin typeface="Nunito Sans" panose="00000500000000000000" pitchFamily="2" charset="0"/>
              </a:rPr>
              <a:t>Don’t change the size and/or positions of headings, texts, unless absolutely necessary. (minimum size: 20)</a:t>
            </a:r>
          </a:p>
          <a:p>
            <a:r>
              <a:rPr lang="en-US" dirty="0">
                <a:latin typeface="Nunito Sans" panose="00000500000000000000" pitchFamily="2" charset="0"/>
              </a:rPr>
              <a:t>The size of the image must be adjusted according to the text. (try to make it look visually attractive)</a:t>
            </a:r>
          </a:p>
          <a:p>
            <a:r>
              <a:rPr lang="en-US" dirty="0">
                <a:latin typeface="Nunito Sans" panose="00000500000000000000" pitchFamily="2" charset="0"/>
              </a:rPr>
              <a:t>1 image per slide. No more than 4 points per slide.</a:t>
            </a:r>
          </a:p>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19</a:t>
            </a:fld>
            <a:endParaRPr lang="en-US"/>
          </a:p>
        </p:txBody>
      </p:sp>
    </p:spTree>
    <p:extLst>
      <p:ext uri="{BB962C8B-B14F-4D97-AF65-F5344CB8AC3E}">
        <p14:creationId xmlns:p14="http://schemas.microsoft.com/office/powerpoint/2010/main" val="1158744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Text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393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Text</a:t>
            </a: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12656750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Text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04280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latin typeface="Nunito Sans" panose="00000500000000000000" pitchFamily="2" charset="0"/>
              </a:rPr>
              <a:t>Cover Page</a:t>
            </a:r>
          </a:p>
          <a:p>
            <a:r>
              <a:rPr lang="en-US" dirty="0">
                <a:latin typeface="Nunito Sans" panose="00000500000000000000" pitchFamily="2" charset="0"/>
              </a:rPr>
              <a:t>Font: </a:t>
            </a:r>
            <a:r>
              <a:rPr lang="en-US" dirty="0" err="1">
                <a:latin typeface="Nunito Sans" panose="00000500000000000000" pitchFamily="2" charset="0"/>
              </a:rPr>
              <a:t>Nunito</a:t>
            </a:r>
            <a:r>
              <a:rPr lang="en-US" dirty="0">
                <a:latin typeface="Nunito Sans" panose="00000500000000000000" pitchFamily="2" charset="0"/>
              </a:rPr>
              <a:t> Sans</a:t>
            </a:r>
          </a:p>
          <a:p>
            <a:r>
              <a:rPr lang="en-US" dirty="0">
                <a:latin typeface="Nunito Sans" panose="00000500000000000000" pitchFamily="2" charset="0"/>
              </a:rPr>
              <a:t>Primary colors: Black, White and Red (#F05136)</a:t>
            </a:r>
          </a:p>
          <a:p>
            <a:r>
              <a:rPr lang="en-US" b="1" dirty="0">
                <a:latin typeface="Nunito Sans" panose="00000500000000000000" pitchFamily="2" charset="0"/>
              </a:rPr>
              <a:t>General Instruction:</a:t>
            </a:r>
          </a:p>
          <a:p>
            <a:r>
              <a:rPr lang="en-US" dirty="0">
                <a:latin typeface="Nunito Sans" panose="00000500000000000000" pitchFamily="2" charset="0"/>
              </a:rPr>
              <a:t>Don’t edit this PPT (keep it for future reference) </a:t>
            </a:r>
          </a:p>
          <a:p>
            <a:r>
              <a:rPr lang="en-US" dirty="0">
                <a:latin typeface="Nunito Sans" panose="00000500000000000000" pitchFamily="2" charset="0"/>
              </a:rPr>
              <a:t>Copy paste the required slide into your PPT. Format it there.</a:t>
            </a:r>
          </a:p>
          <a:p>
            <a:r>
              <a:rPr lang="en-US" dirty="0">
                <a:latin typeface="Nunito Sans" panose="00000500000000000000" pitchFamily="2" charset="0"/>
              </a:rPr>
              <a:t>Write less, talk/present more</a:t>
            </a:r>
          </a:p>
          <a:p>
            <a:r>
              <a:rPr lang="en-US" dirty="0">
                <a:latin typeface="Nunito Sans" panose="00000500000000000000" pitchFamily="2" charset="0"/>
              </a:rPr>
              <a:t>Use the font </a:t>
            </a:r>
            <a:r>
              <a:rPr lang="en-US" b="1" dirty="0" err="1">
                <a:latin typeface="Nunito Sans" panose="00000500000000000000" pitchFamily="2" charset="0"/>
              </a:rPr>
              <a:t>Nunito</a:t>
            </a:r>
            <a:r>
              <a:rPr lang="en-US" b="1" dirty="0">
                <a:latin typeface="Nunito Sans" panose="00000500000000000000" pitchFamily="2" charset="0"/>
              </a:rPr>
              <a:t> Sans Regular</a:t>
            </a:r>
            <a:r>
              <a:rPr lang="en-US" dirty="0">
                <a:latin typeface="Nunito Sans" panose="00000500000000000000" pitchFamily="2" charset="0"/>
              </a:rPr>
              <a:t>. You can download it from google fonts (</a:t>
            </a:r>
            <a:r>
              <a:rPr lang="en-US" i="1" u="sng" dirty="0">
                <a:solidFill>
                  <a:srgbClr val="0070C0"/>
                </a:solidFill>
                <a:latin typeface="Nunito Sans" panose="00000500000000000000" pitchFamily="2" charset="0"/>
              </a:rPr>
              <a:t>https://fonts.google.com/specimen/Nunito+Sans</a:t>
            </a:r>
            <a:r>
              <a:rPr lang="en-US" dirty="0">
                <a:latin typeface="Nunito Sans" panose="00000500000000000000" pitchFamily="2" charset="0"/>
              </a:rPr>
              <a:t>). </a:t>
            </a:r>
          </a:p>
          <a:p>
            <a:r>
              <a:rPr lang="en-US" dirty="0">
                <a:latin typeface="Nunito Sans" panose="00000500000000000000" pitchFamily="2" charset="0"/>
              </a:rPr>
              <a:t>Don’t change the size and/or positions of headings, texts, unless absolutely necessary. (minimum size: 20)</a:t>
            </a:r>
          </a:p>
          <a:p>
            <a:r>
              <a:rPr lang="en-US" dirty="0">
                <a:latin typeface="Nunito Sans" panose="00000500000000000000" pitchFamily="2" charset="0"/>
              </a:rPr>
              <a:t>The size of the image must be adjusted according to the text. (try to make it look visually attractive)</a:t>
            </a:r>
          </a:p>
          <a:p>
            <a:r>
              <a:rPr lang="en-US" dirty="0">
                <a:latin typeface="Nunito Sans" panose="00000500000000000000" pitchFamily="2" charset="0"/>
              </a:rPr>
              <a:t>1 image per slide. No more than 4 points per slide.</a:t>
            </a:r>
          </a:p>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22</a:t>
            </a:fld>
            <a:endParaRPr lang="en-US"/>
          </a:p>
        </p:txBody>
      </p:sp>
    </p:spTree>
    <p:extLst>
      <p:ext uri="{BB962C8B-B14F-4D97-AF65-F5344CB8AC3E}">
        <p14:creationId xmlns:p14="http://schemas.microsoft.com/office/powerpoint/2010/main" val="22280975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Text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45473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Text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5035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Text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5275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latin typeface="Nunito Sans" panose="00000500000000000000" pitchFamily="2" charset="0"/>
              </a:rPr>
              <a:t>Cover Page</a:t>
            </a:r>
          </a:p>
          <a:p>
            <a:r>
              <a:rPr lang="en-US" dirty="0">
                <a:latin typeface="Nunito Sans" panose="00000500000000000000" pitchFamily="2" charset="0"/>
              </a:rPr>
              <a:t>Font: </a:t>
            </a:r>
            <a:r>
              <a:rPr lang="en-US" dirty="0" err="1">
                <a:latin typeface="Nunito Sans" panose="00000500000000000000" pitchFamily="2" charset="0"/>
              </a:rPr>
              <a:t>Nunito</a:t>
            </a:r>
            <a:r>
              <a:rPr lang="en-US" dirty="0">
                <a:latin typeface="Nunito Sans" panose="00000500000000000000" pitchFamily="2" charset="0"/>
              </a:rPr>
              <a:t> Sans</a:t>
            </a:r>
          </a:p>
          <a:p>
            <a:r>
              <a:rPr lang="en-US" dirty="0">
                <a:latin typeface="Nunito Sans" panose="00000500000000000000" pitchFamily="2" charset="0"/>
              </a:rPr>
              <a:t>Primary colors: Black, White and Red (#F05136)</a:t>
            </a:r>
          </a:p>
          <a:p>
            <a:r>
              <a:rPr lang="en-US" b="1" dirty="0">
                <a:latin typeface="Nunito Sans" panose="00000500000000000000" pitchFamily="2" charset="0"/>
              </a:rPr>
              <a:t>General Instruction:</a:t>
            </a:r>
          </a:p>
          <a:p>
            <a:r>
              <a:rPr lang="en-US" dirty="0">
                <a:latin typeface="Nunito Sans" panose="00000500000000000000" pitchFamily="2" charset="0"/>
              </a:rPr>
              <a:t>Don’t edit this PPT (keep it for future reference) </a:t>
            </a:r>
          </a:p>
          <a:p>
            <a:r>
              <a:rPr lang="en-US" dirty="0">
                <a:latin typeface="Nunito Sans" panose="00000500000000000000" pitchFamily="2" charset="0"/>
              </a:rPr>
              <a:t>Copy paste the required slide into your PPT. Format it there.</a:t>
            </a:r>
          </a:p>
          <a:p>
            <a:r>
              <a:rPr lang="en-US" dirty="0">
                <a:latin typeface="Nunito Sans" panose="00000500000000000000" pitchFamily="2" charset="0"/>
              </a:rPr>
              <a:t>Write less, talk/present more</a:t>
            </a:r>
          </a:p>
          <a:p>
            <a:r>
              <a:rPr lang="en-US" dirty="0">
                <a:latin typeface="Nunito Sans" panose="00000500000000000000" pitchFamily="2" charset="0"/>
              </a:rPr>
              <a:t>Use the font </a:t>
            </a:r>
            <a:r>
              <a:rPr lang="en-US" b="1" dirty="0" err="1">
                <a:latin typeface="Nunito Sans" panose="00000500000000000000" pitchFamily="2" charset="0"/>
              </a:rPr>
              <a:t>Nunito</a:t>
            </a:r>
            <a:r>
              <a:rPr lang="en-US" b="1" dirty="0">
                <a:latin typeface="Nunito Sans" panose="00000500000000000000" pitchFamily="2" charset="0"/>
              </a:rPr>
              <a:t> Sans Regular</a:t>
            </a:r>
            <a:r>
              <a:rPr lang="en-US" dirty="0">
                <a:latin typeface="Nunito Sans" panose="00000500000000000000" pitchFamily="2" charset="0"/>
              </a:rPr>
              <a:t>. You can download it from google fonts (</a:t>
            </a:r>
            <a:r>
              <a:rPr lang="en-US" i="1" u="sng" dirty="0">
                <a:solidFill>
                  <a:srgbClr val="0070C0"/>
                </a:solidFill>
                <a:latin typeface="Nunito Sans" panose="00000500000000000000" pitchFamily="2" charset="0"/>
              </a:rPr>
              <a:t>https://fonts.google.com/specimen/Nunito+Sans</a:t>
            </a:r>
            <a:r>
              <a:rPr lang="en-US" dirty="0">
                <a:latin typeface="Nunito Sans" panose="00000500000000000000" pitchFamily="2" charset="0"/>
              </a:rPr>
              <a:t>). </a:t>
            </a:r>
          </a:p>
          <a:p>
            <a:r>
              <a:rPr lang="en-US" dirty="0">
                <a:latin typeface="Nunito Sans" panose="00000500000000000000" pitchFamily="2" charset="0"/>
              </a:rPr>
              <a:t>Don’t change the size and/or positions of headings, texts, unless absolutely necessary. (minimum size: 20)</a:t>
            </a:r>
          </a:p>
          <a:p>
            <a:r>
              <a:rPr lang="en-US" dirty="0">
                <a:latin typeface="Nunito Sans" panose="00000500000000000000" pitchFamily="2" charset="0"/>
              </a:rPr>
              <a:t>The size of the image must be adjusted according to the text. (try to make it look visually attractive)</a:t>
            </a:r>
          </a:p>
          <a:p>
            <a:r>
              <a:rPr lang="en-US" dirty="0">
                <a:latin typeface="Nunito Sans" panose="00000500000000000000" pitchFamily="2" charset="0"/>
              </a:rPr>
              <a:t>1 image per slide. No more than 4 points per slide.</a:t>
            </a:r>
          </a:p>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1896844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Text</a:t>
            </a:r>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spTree>
    <p:extLst>
      <p:ext uri="{BB962C8B-B14F-4D97-AF65-F5344CB8AC3E}">
        <p14:creationId xmlns:p14="http://schemas.microsoft.com/office/powerpoint/2010/main" val="273214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Text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5081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a:spcBef>
                <a:spcPts val="0"/>
              </a:spcBef>
            </a:pPr>
            <a:r>
              <a:rPr lang="en" sz="1000" dirty="0"/>
              <a:t>Stack is an ordereStack is an ordered list of similar data type.</a:t>
            </a:r>
          </a:p>
          <a:p>
            <a:pPr marL="457200" lvl="0" indent="-228600">
              <a:spcBef>
                <a:spcPts val="0"/>
              </a:spcBef>
            </a:pPr>
            <a:r>
              <a:rPr lang="en" sz="1000" dirty="0"/>
              <a:t>Stack is a LIFO structure. (Last in First out).</a:t>
            </a:r>
          </a:p>
          <a:p>
            <a:pPr marL="457200" lvl="0" indent="-228600">
              <a:spcBef>
                <a:spcPts val="0"/>
              </a:spcBef>
            </a:pPr>
            <a:r>
              <a:rPr lang="en" sz="1000" dirty="0"/>
              <a:t>push() function is used to insert new elements into the Stack and pop() is used to delete an element from the stack. Both insertion and deletion are allowed at only one end of Stack called Top.</a:t>
            </a:r>
          </a:p>
          <a:p>
            <a:pPr marL="457200" lvl="0" indent="-228600">
              <a:spcBef>
                <a:spcPts val="0"/>
              </a:spcBef>
            </a:pPr>
            <a:r>
              <a:rPr lang="en" sz="1000" dirty="0"/>
              <a:t>d list of similar data type.</a:t>
            </a:r>
          </a:p>
          <a:p>
            <a:pPr marL="457200" lvl="0" indent="-228600">
              <a:spcBef>
                <a:spcPts val="0"/>
              </a:spcBef>
            </a:pPr>
            <a:r>
              <a:rPr lang="en" sz="1000" dirty="0"/>
              <a:t>Stack is a LIFO structure. (Last in First out).</a:t>
            </a:r>
          </a:p>
          <a:p>
            <a:pPr marL="457200" lvl="0" indent="-228600">
              <a:spcBef>
                <a:spcPts val="0"/>
              </a:spcBef>
            </a:pPr>
            <a:r>
              <a:rPr lang="en" sz="1000" dirty="0"/>
              <a:t>push() function is used to insert new elements into the Stack and pop() is used to delete an element from the stack. Both insertion and deletion are allowed at only one end of Stack called Top.</a:t>
            </a:r>
          </a:p>
          <a:p>
            <a:pPr marL="0" marR="0" lvl="0" indent="0" algn="l" defTabSz="736183" rtl="0" eaLnBrk="1" fontAlgn="auto" latinLnBrk="0" hangingPunct="1">
              <a:lnSpc>
                <a:spcPct val="100000"/>
              </a:lnSpc>
              <a:spcBef>
                <a:spcPts val="0"/>
              </a:spcBef>
              <a:spcAft>
                <a:spcPts val="0"/>
              </a:spcAft>
              <a:buClrTx/>
              <a:buSzTx/>
              <a:buFontTx/>
              <a:buNone/>
              <a:tabLst/>
              <a:defRPr/>
            </a:pPr>
            <a:r>
              <a:rPr lang="en" sz="1000" dirty="0"/>
              <a:t>Stack is said to be in Overflow state when it is completely full and is said to be in Underflow state if it is completely empty.</a:t>
            </a:r>
          </a:p>
          <a:p>
            <a:pPr lvl="0">
              <a:spcBef>
                <a:spcPts val="0"/>
              </a:spcBef>
              <a:buNone/>
            </a:pPr>
            <a:endParaRPr/>
          </a:p>
        </p:txBody>
      </p:sp>
    </p:spTree>
    <p:extLst>
      <p:ext uri="{BB962C8B-B14F-4D97-AF65-F5344CB8AC3E}">
        <p14:creationId xmlns:p14="http://schemas.microsoft.com/office/powerpoint/2010/main" val="3247593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latin typeface="Nunito Sans" panose="00000500000000000000" pitchFamily="2" charset="0"/>
              </a:rPr>
              <a:t>Cover Page</a:t>
            </a:r>
          </a:p>
          <a:p>
            <a:r>
              <a:rPr lang="en-US" dirty="0">
                <a:latin typeface="Nunito Sans" panose="00000500000000000000" pitchFamily="2" charset="0"/>
              </a:rPr>
              <a:t>Font: </a:t>
            </a:r>
            <a:r>
              <a:rPr lang="en-US" dirty="0" err="1">
                <a:latin typeface="Nunito Sans" panose="00000500000000000000" pitchFamily="2" charset="0"/>
              </a:rPr>
              <a:t>Nunito</a:t>
            </a:r>
            <a:r>
              <a:rPr lang="en-US" dirty="0">
                <a:latin typeface="Nunito Sans" panose="00000500000000000000" pitchFamily="2" charset="0"/>
              </a:rPr>
              <a:t> Sans</a:t>
            </a:r>
          </a:p>
          <a:p>
            <a:r>
              <a:rPr lang="en-US" dirty="0">
                <a:latin typeface="Nunito Sans" panose="00000500000000000000" pitchFamily="2" charset="0"/>
              </a:rPr>
              <a:t>Primary colors: Black, White and Red (#F05136)</a:t>
            </a:r>
          </a:p>
          <a:p>
            <a:r>
              <a:rPr lang="en-US" b="1" dirty="0">
                <a:latin typeface="Nunito Sans" panose="00000500000000000000" pitchFamily="2" charset="0"/>
              </a:rPr>
              <a:t>General Instruction:</a:t>
            </a:r>
          </a:p>
          <a:p>
            <a:r>
              <a:rPr lang="en-US" dirty="0">
                <a:latin typeface="Nunito Sans" panose="00000500000000000000" pitchFamily="2" charset="0"/>
              </a:rPr>
              <a:t>Don’t edit this PPT (keep it for future reference) </a:t>
            </a:r>
          </a:p>
          <a:p>
            <a:r>
              <a:rPr lang="en-US" dirty="0">
                <a:latin typeface="Nunito Sans" panose="00000500000000000000" pitchFamily="2" charset="0"/>
              </a:rPr>
              <a:t>Copy paste the required slide into your PPT. Format it there.</a:t>
            </a:r>
          </a:p>
          <a:p>
            <a:r>
              <a:rPr lang="en-US" dirty="0">
                <a:latin typeface="Nunito Sans" panose="00000500000000000000" pitchFamily="2" charset="0"/>
              </a:rPr>
              <a:t>Write less, talk/present more</a:t>
            </a:r>
          </a:p>
          <a:p>
            <a:r>
              <a:rPr lang="en-US" dirty="0">
                <a:latin typeface="Nunito Sans" panose="00000500000000000000" pitchFamily="2" charset="0"/>
              </a:rPr>
              <a:t>Use the font </a:t>
            </a:r>
            <a:r>
              <a:rPr lang="en-US" b="1" dirty="0" err="1">
                <a:latin typeface="Nunito Sans" panose="00000500000000000000" pitchFamily="2" charset="0"/>
              </a:rPr>
              <a:t>Nunito</a:t>
            </a:r>
            <a:r>
              <a:rPr lang="en-US" b="1" dirty="0">
                <a:latin typeface="Nunito Sans" panose="00000500000000000000" pitchFamily="2" charset="0"/>
              </a:rPr>
              <a:t> Sans Regular</a:t>
            </a:r>
            <a:r>
              <a:rPr lang="en-US" dirty="0">
                <a:latin typeface="Nunito Sans" panose="00000500000000000000" pitchFamily="2" charset="0"/>
              </a:rPr>
              <a:t>. You can download it from google fonts (</a:t>
            </a:r>
            <a:r>
              <a:rPr lang="en-US" i="1" u="sng" dirty="0">
                <a:solidFill>
                  <a:srgbClr val="0070C0"/>
                </a:solidFill>
                <a:latin typeface="Nunito Sans" panose="00000500000000000000" pitchFamily="2" charset="0"/>
              </a:rPr>
              <a:t>https://fonts.google.com/specimen/Nunito+Sans</a:t>
            </a:r>
            <a:r>
              <a:rPr lang="en-US" dirty="0">
                <a:latin typeface="Nunito Sans" panose="00000500000000000000" pitchFamily="2" charset="0"/>
              </a:rPr>
              <a:t>). </a:t>
            </a:r>
          </a:p>
          <a:p>
            <a:r>
              <a:rPr lang="en-US" dirty="0">
                <a:latin typeface="Nunito Sans" panose="00000500000000000000" pitchFamily="2" charset="0"/>
              </a:rPr>
              <a:t>Don’t change the size and/or positions of headings, texts, unless absolutely necessary. (minimum size: 20)</a:t>
            </a:r>
          </a:p>
          <a:p>
            <a:r>
              <a:rPr lang="en-US" dirty="0">
                <a:latin typeface="Nunito Sans" panose="00000500000000000000" pitchFamily="2" charset="0"/>
              </a:rPr>
              <a:t>The size of the image must be adjusted according to the text. (try to make it look visually attractive)</a:t>
            </a:r>
          </a:p>
          <a:p>
            <a:r>
              <a:rPr lang="en-US" dirty="0">
                <a:latin typeface="Nunito Sans" panose="00000500000000000000" pitchFamily="2" charset="0"/>
              </a:rPr>
              <a:t>1 image per slide. No more than 4 points per slide.</a:t>
            </a:r>
          </a:p>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450670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Text</a:t>
            </a:r>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a:p>
        </p:txBody>
      </p:sp>
    </p:spTree>
    <p:extLst>
      <p:ext uri="{BB962C8B-B14F-4D97-AF65-F5344CB8AC3E}">
        <p14:creationId xmlns:p14="http://schemas.microsoft.com/office/powerpoint/2010/main" val="3816388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430D3-6D4E-47FF-B496-67AA3EC912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D03AE77-B4B1-4806-8987-9BB1DBFF00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F906624-3071-4773-84CD-516E0D8F1984}"/>
              </a:ext>
            </a:extLst>
          </p:cNvPr>
          <p:cNvSpPr>
            <a:spLocks noGrp="1"/>
          </p:cNvSpPr>
          <p:nvPr>
            <p:ph type="dt" sz="half" idx="10"/>
          </p:nvPr>
        </p:nvSpPr>
        <p:spPr/>
        <p:txBody>
          <a:bodyPr/>
          <a:lstStyle/>
          <a:p>
            <a:fld id="{347FB7C9-C8BE-4C78-A2FC-5A7688610789}" type="datetimeFigureOut">
              <a:rPr lang="en-IN" smtClean="0"/>
              <a:t>24-09-2023</a:t>
            </a:fld>
            <a:endParaRPr lang="en-IN"/>
          </a:p>
        </p:txBody>
      </p:sp>
      <p:sp>
        <p:nvSpPr>
          <p:cNvPr id="5" name="Footer Placeholder 4">
            <a:extLst>
              <a:ext uri="{FF2B5EF4-FFF2-40B4-BE49-F238E27FC236}">
                <a16:creationId xmlns:a16="http://schemas.microsoft.com/office/drawing/2014/main" id="{05484C4A-0C70-4980-A803-638C819A81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B39DB9-1CD9-47F8-A197-75EA9410009E}"/>
              </a:ext>
            </a:extLst>
          </p:cNvPr>
          <p:cNvSpPr>
            <a:spLocks noGrp="1"/>
          </p:cNvSpPr>
          <p:nvPr>
            <p:ph type="sldNum" sz="quarter" idx="12"/>
          </p:nvPr>
        </p:nvSpPr>
        <p:spPr/>
        <p:txBody>
          <a:bodyPr/>
          <a:lstStyle/>
          <a:p>
            <a:fld id="{8A2426B2-29CA-42D2-A40B-5846F4CF1332}" type="slidenum">
              <a:rPr lang="en-IN" smtClean="0"/>
              <a:t>‹#›</a:t>
            </a:fld>
            <a:endParaRPr lang="en-IN"/>
          </a:p>
        </p:txBody>
      </p:sp>
    </p:spTree>
    <p:extLst>
      <p:ext uri="{BB962C8B-B14F-4D97-AF65-F5344CB8AC3E}">
        <p14:creationId xmlns:p14="http://schemas.microsoft.com/office/powerpoint/2010/main" val="1424113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96488-DA92-464B-961D-0DE13ECAEB9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FDA675-FC87-4553-85C8-6C7B3B237E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B1BBA4-26C7-48C7-A7F7-4C1FFC100474}"/>
              </a:ext>
            </a:extLst>
          </p:cNvPr>
          <p:cNvSpPr>
            <a:spLocks noGrp="1"/>
          </p:cNvSpPr>
          <p:nvPr>
            <p:ph type="dt" sz="half" idx="10"/>
          </p:nvPr>
        </p:nvSpPr>
        <p:spPr/>
        <p:txBody>
          <a:bodyPr/>
          <a:lstStyle/>
          <a:p>
            <a:fld id="{347FB7C9-C8BE-4C78-A2FC-5A7688610789}" type="datetimeFigureOut">
              <a:rPr lang="en-IN" smtClean="0"/>
              <a:t>24-09-2023</a:t>
            </a:fld>
            <a:endParaRPr lang="en-IN"/>
          </a:p>
        </p:txBody>
      </p:sp>
      <p:sp>
        <p:nvSpPr>
          <p:cNvPr id="5" name="Footer Placeholder 4">
            <a:extLst>
              <a:ext uri="{FF2B5EF4-FFF2-40B4-BE49-F238E27FC236}">
                <a16:creationId xmlns:a16="http://schemas.microsoft.com/office/drawing/2014/main" id="{BBAAF337-4721-4DD9-84F8-371D64C680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8A487B-8A6B-4D52-80D6-A2F5FF990915}"/>
              </a:ext>
            </a:extLst>
          </p:cNvPr>
          <p:cNvSpPr>
            <a:spLocks noGrp="1"/>
          </p:cNvSpPr>
          <p:nvPr>
            <p:ph type="sldNum" sz="quarter" idx="12"/>
          </p:nvPr>
        </p:nvSpPr>
        <p:spPr/>
        <p:txBody>
          <a:bodyPr/>
          <a:lstStyle/>
          <a:p>
            <a:fld id="{8A2426B2-29CA-42D2-A40B-5846F4CF1332}" type="slidenum">
              <a:rPr lang="en-IN" smtClean="0"/>
              <a:t>‹#›</a:t>
            </a:fld>
            <a:endParaRPr lang="en-IN"/>
          </a:p>
        </p:txBody>
      </p:sp>
    </p:spTree>
    <p:extLst>
      <p:ext uri="{BB962C8B-B14F-4D97-AF65-F5344CB8AC3E}">
        <p14:creationId xmlns:p14="http://schemas.microsoft.com/office/powerpoint/2010/main" val="4258754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61D171-2016-4867-97C3-ED2271249C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1D53EE-43DF-471A-B571-8910AF54C2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C12A8B-DEE1-463B-8E26-BAB8E240140C}"/>
              </a:ext>
            </a:extLst>
          </p:cNvPr>
          <p:cNvSpPr>
            <a:spLocks noGrp="1"/>
          </p:cNvSpPr>
          <p:nvPr>
            <p:ph type="dt" sz="half" idx="10"/>
          </p:nvPr>
        </p:nvSpPr>
        <p:spPr/>
        <p:txBody>
          <a:bodyPr/>
          <a:lstStyle/>
          <a:p>
            <a:fld id="{347FB7C9-C8BE-4C78-A2FC-5A7688610789}" type="datetimeFigureOut">
              <a:rPr lang="en-IN" smtClean="0"/>
              <a:t>24-09-2023</a:t>
            </a:fld>
            <a:endParaRPr lang="en-IN"/>
          </a:p>
        </p:txBody>
      </p:sp>
      <p:sp>
        <p:nvSpPr>
          <p:cNvPr id="5" name="Footer Placeholder 4">
            <a:extLst>
              <a:ext uri="{FF2B5EF4-FFF2-40B4-BE49-F238E27FC236}">
                <a16:creationId xmlns:a16="http://schemas.microsoft.com/office/drawing/2014/main" id="{FCEE8D6A-B977-45EF-A2A9-AD9CC2DC56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BBF56B-92E7-4D95-952C-5A4A43FF7C31}"/>
              </a:ext>
            </a:extLst>
          </p:cNvPr>
          <p:cNvSpPr>
            <a:spLocks noGrp="1"/>
          </p:cNvSpPr>
          <p:nvPr>
            <p:ph type="sldNum" sz="quarter" idx="12"/>
          </p:nvPr>
        </p:nvSpPr>
        <p:spPr/>
        <p:txBody>
          <a:bodyPr/>
          <a:lstStyle/>
          <a:p>
            <a:fld id="{8A2426B2-29CA-42D2-A40B-5846F4CF1332}" type="slidenum">
              <a:rPr lang="en-IN" smtClean="0"/>
              <a:t>‹#›</a:t>
            </a:fld>
            <a:endParaRPr lang="en-IN"/>
          </a:p>
        </p:txBody>
      </p:sp>
    </p:spTree>
    <p:extLst>
      <p:ext uri="{BB962C8B-B14F-4D97-AF65-F5344CB8AC3E}">
        <p14:creationId xmlns:p14="http://schemas.microsoft.com/office/powerpoint/2010/main" val="1757323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217647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326035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006629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95896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591645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656826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648541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54949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35941-0598-4D25-B2FC-80E5C3E47F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667275-FB04-4A64-A296-04DD4EB81F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6B8AA8-4F4C-453A-A3B6-4D4DBEB0F85A}"/>
              </a:ext>
            </a:extLst>
          </p:cNvPr>
          <p:cNvSpPr>
            <a:spLocks noGrp="1"/>
          </p:cNvSpPr>
          <p:nvPr>
            <p:ph type="dt" sz="half" idx="10"/>
          </p:nvPr>
        </p:nvSpPr>
        <p:spPr/>
        <p:txBody>
          <a:bodyPr/>
          <a:lstStyle/>
          <a:p>
            <a:fld id="{347FB7C9-C8BE-4C78-A2FC-5A7688610789}" type="datetimeFigureOut">
              <a:rPr lang="en-IN" smtClean="0"/>
              <a:t>24-09-2023</a:t>
            </a:fld>
            <a:endParaRPr lang="en-IN"/>
          </a:p>
        </p:txBody>
      </p:sp>
      <p:sp>
        <p:nvSpPr>
          <p:cNvPr id="5" name="Footer Placeholder 4">
            <a:extLst>
              <a:ext uri="{FF2B5EF4-FFF2-40B4-BE49-F238E27FC236}">
                <a16:creationId xmlns:a16="http://schemas.microsoft.com/office/drawing/2014/main" id="{15410D07-F09D-4D03-B0C3-536E65D383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0A3282-8672-47BC-AEF2-CCC53E7B2F2A}"/>
              </a:ext>
            </a:extLst>
          </p:cNvPr>
          <p:cNvSpPr>
            <a:spLocks noGrp="1"/>
          </p:cNvSpPr>
          <p:nvPr>
            <p:ph type="sldNum" sz="quarter" idx="12"/>
          </p:nvPr>
        </p:nvSpPr>
        <p:spPr/>
        <p:txBody>
          <a:bodyPr/>
          <a:lstStyle/>
          <a:p>
            <a:fld id="{8A2426B2-29CA-42D2-A40B-5846F4CF1332}" type="slidenum">
              <a:rPr lang="en-IN" smtClean="0"/>
              <a:t>‹#›</a:t>
            </a:fld>
            <a:endParaRPr lang="en-IN"/>
          </a:p>
        </p:txBody>
      </p:sp>
    </p:spTree>
    <p:extLst>
      <p:ext uri="{BB962C8B-B14F-4D97-AF65-F5344CB8AC3E}">
        <p14:creationId xmlns:p14="http://schemas.microsoft.com/office/powerpoint/2010/main" val="2941659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64772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464784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94582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FB807-CC11-4E2A-8694-224C2FFF5D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79C82F1-CA8B-4763-B993-EF2326F080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2310F3-8C64-48F9-AA74-A65727D78285}"/>
              </a:ext>
            </a:extLst>
          </p:cNvPr>
          <p:cNvSpPr>
            <a:spLocks noGrp="1"/>
          </p:cNvSpPr>
          <p:nvPr>
            <p:ph type="dt" sz="half" idx="10"/>
          </p:nvPr>
        </p:nvSpPr>
        <p:spPr/>
        <p:txBody>
          <a:bodyPr/>
          <a:lstStyle/>
          <a:p>
            <a:fld id="{347FB7C9-C8BE-4C78-A2FC-5A7688610789}" type="datetimeFigureOut">
              <a:rPr lang="en-IN" smtClean="0"/>
              <a:t>24-09-2023</a:t>
            </a:fld>
            <a:endParaRPr lang="en-IN"/>
          </a:p>
        </p:txBody>
      </p:sp>
      <p:sp>
        <p:nvSpPr>
          <p:cNvPr id="5" name="Footer Placeholder 4">
            <a:extLst>
              <a:ext uri="{FF2B5EF4-FFF2-40B4-BE49-F238E27FC236}">
                <a16:creationId xmlns:a16="http://schemas.microsoft.com/office/drawing/2014/main" id="{1025936C-FDF3-4440-8E0A-35D5003396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9FE501-54E2-464E-8AC7-D53C8B2397BE}"/>
              </a:ext>
            </a:extLst>
          </p:cNvPr>
          <p:cNvSpPr>
            <a:spLocks noGrp="1"/>
          </p:cNvSpPr>
          <p:nvPr>
            <p:ph type="sldNum" sz="quarter" idx="12"/>
          </p:nvPr>
        </p:nvSpPr>
        <p:spPr/>
        <p:txBody>
          <a:bodyPr/>
          <a:lstStyle/>
          <a:p>
            <a:fld id="{8A2426B2-29CA-42D2-A40B-5846F4CF1332}" type="slidenum">
              <a:rPr lang="en-IN" smtClean="0"/>
              <a:t>‹#›</a:t>
            </a:fld>
            <a:endParaRPr lang="en-IN"/>
          </a:p>
        </p:txBody>
      </p:sp>
    </p:spTree>
    <p:extLst>
      <p:ext uri="{BB962C8B-B14F-4D97-AF65-F5344CB8AC3E}">
        <p14:creationId xmlns:p14="http://schemas.microsoft.com/office/powerpoint/2010/main" val="2131036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062C-5615-4565-AF3F-236BBDBE1E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F5EB5A-DB07-4F48-B542-6C3A743AF7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2120D64-F394-44C5-B394-7C9A5D08F1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E3177C-B25E-4588-8A83-4687E0409E49}"/>
              </a:ext>
            </a:extLst>
          </p:cNvPr>
          <p:cNvSpPr>
            <a:spLocks noGrp="1"/>
          </p:cNvSpPr>
          <p:nvPr>
            <p:ph type="dt" sz="half" idx="10"/>
          </p:nvPr>
        </p:nvSpPr>
        <p:spPr/>
        <p:txBody>
          <a:bodyPr/>
          <a:lstStyle/>
          <a:p>
            <a:fld id="{347FB7C9-C8BE-4C78-A2FC-5A7688610789}" type="datetimeFigureOut">
              <a:rPr lang="en-IN" smtClean="0"/>
              <a:t>24-09-2023</a:t>
            </a:fld>
            <a:endParaRPr lang="en-IN"/>
          </a:p>
        </p:txBody>
      </p:sp>
      <p:sp>
        <p:nvSpPr>
          <p:cNvPr id="6" name="Footer Placeholder 5">
            <a:extLst>
              <a:ext uri="{FF2B5EF4-FFF2-40B4-BE49-F238E27FC236}">
                <a16:creationId xmlns:a16="http://schemas.microsoft.com/office/drawing/2014/main" id="{A79C709B-9C60-46AD-BE56-01F8FA0605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8008CC-3D00-4585-9A99-50EA0CE5C2C6}"/>
              </a:ext>
            </a:extLst>
          </p:cNvPr>
          <p:cNvSpPr>
            <a:spLocks noGrp="1"/>
          </p:cNvSpPr>
          <p:nvPr>
            <p:ph type="sldNum" sz="quarter" idx="12"/>
          </p:nvPr>
        </p:nvSpPr>
        <p:spPr/>
        <p:txBody>
          <a:bodyPr/>
          <a:lstStyle/>
          <a:p>
            <a:fld id="{8A2426B2-29CA-42D2-A40B-5846F4CF1332}" type="slidenum">
              <a:rPr lang="en-IN" smtClean="0"/>
              <a:t>‹#›</a:t>
            </a:fld>
            <a:endParaRPr lang="en-IN"/>
          </a:p>
        </p:txBody>
      </p:sp>
    </p:spTree>
    <p:extLst>
      <p:ext uri="{BB962C8B-B14F-4D97-AF65-F5344CB8AC3E}">
        <p14:creationId xmlns:p14="http://schemas.microsoft.com/office/powerpoint/2010/main" val="2247792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79861-FF2B-47C3-8F85-E2947EF9968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FC6128-67A4-4B2C-B6C6-82F5707DE0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95684A-58CD-4D53-964B-269FB7643E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2A28BB9-3B79-4FC7-A8F0-8A18DAE403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CB821D-1ED9-45D6-A6FF-59E6099BC6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B24A411-876B-47CB-8AA4-30B5556CFF07}"/>
              </a:ext>
            </a:extLst>
          </p:cNvPr>
          <p:cNvSpPr>
            <a:spLocks noGrp="1"/>
          </p:cNvSpPr>
          <p:nvPr>
            <p:ph type="dt" sz="half" idx="10"/>
          </p:nvPr>
        </p:nvSpPr>
        <p:spPr/>
        <p:txBody>
          <a:bodyPr/>
          <a:lstStyle/>
          <a:p>
            <a:fld id="{347FB7C9-C8BE-4C78-A2FC-5A7688610789}" type="datetimeFigureOut">
              <a:rPr lang="en-IN" smtClean="0"/>
              <a:t>24-09-2023</a:t>
            </a:fld>
            <a:endParaRPr lang="en-IN"/>
          </a:p>
        </p:txBody>
      </p:sp>
      <p:sp>
        <p:nvSpPr>
          <p:cNvPr id="8" name="Footer Placeholder 7">
            <a:extLst>
              <a:ext uri="{FF2B5EF4-FFF2-40B4-BE49-F238E27FC236}">
                <a16:creationId xmlns:a16="http://schemas.microsoft.com/office/drawing/2014/main" id="{CBD4C04A-B7AB-4D12-AC78-C2079342A8F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623A0BD-D099-4346-A7A2-6CEAF51A5A3C}"/>
              </a:ext>
            </a:extLst>
          </p:cNvPr>
          <p:cNvSpPr>
            <a:spLocks noGrp="1"/>
          </p:cNvSpPr>
          <p:nvPr>
            <p:ph type="sldNum" sz="quarter" idx="12"/>
          </p:nvPr>
        </p:nvSpPr>
        <p:spPr/>
        <p:txBody>
          <a:bodyPr/>
          <a:lstStyle/>
          <a:p>
            <a:fld id="{8A2426B2-29CA-42D2-A40B-5846F4CF1332}" type="slidenum">
              <a:rPr lang="en-IN" smtClean="0"/>
              <a:t>‹#›</a:t>
            </a:fld>
            <a:endParaRPr lang="en-IN"/>
          </a:p>
        </p:txBody>
      </p:sp>
    </p:spTree>
    <p:extLst>
      <p:ext uri="{BB962C8B-B14F-4D97-AF65-F5344CB8AC3E}">
        <p14:creationId xmlns:p14="http://schemas.microsoft.com/office/powerpoint/2010/main" val="3276948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D0AFE-8564-422B-ABC4-8C19666CB37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65EFF4-DC04-4287-AF82-122FD4A26E06}"/>
              </a:ext>
            </a:extLst>
          </p:cNvPr>
          <p:cNvSpPr>
            <a:spLocks noGrp="1"/>
          </p:cNvSpPr>
          <p:nvPr>
            <p:ph type="dt" sz="half" idx="10"/>
          </p:nvPr>
        </p:nvSpPr>
        <p:spPr/>
        <p:txBody>
          <a:bodyPr/>
          <a:lstStyle/>
          <a:p>
            <a:fld id="{347FB7C9-C8BE-4C78-A2FC-5A7688610789}" type="datetimeFigureOut">
              <a:rPr lang="en-IN" smtClean="0"/>
              <a:t>24-09-2023</a:t>
            </a:fld>
            <a:endParaRPr lang="en-IN"/>
          </a:p>
        </p:txBody>
      </p:sp>
      <p:sp>
        <p:nvSpPr>
          <p:cNvPr id="4" name="Footer Placeholder 3">
            <a:extLst>
              <a:ext uri="{FF2B5EF4-FFF2-40B4-BE49-F238E27FC236}">
                <a16:creationId xmlns:a16="http://schemas.microsoft.com/office/drawing/2014/main" id="{0EE8B072-D372-4474-A845-31840045DE7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5165297-5139-42C8-AF8F-450E96AFAB01}"/>
              </a:ext>
            </a:extLst>
          </p:cNvPr>
          <p:cNvSpPr>
            <a:spLocks noGrp="1"/>
          </p:cNvSpPr>
          <p:nvPr>
            <p:ph type="sldNum" sz="quarter" idx="12"/>
          </p:nvPr>
        </p:nvSpPr>
        <p:spPr/>
        <p:txBody>
          <a:bodyPr/>
          <a:lstStyle/>
          <a:p>
            <a:fld id="{8A2426B2-29CA-42D2-A40B-5846F4CF1332}" type="slidenum">
              <a:rPr lang="en-IN" smtClean="0"/>
              <a:t>‹#›</a:t>
            </a:fld>
            <a:endParaRPr lang="en-IN"/>
          </a:p>
        </p:txBody>
      </p:sp>
    </p:spTree>
    <p:extLst>
      <p:ext uri="{BB962C8B-B14F-4D97-AF65-F5344CB8AC3E}">
        <p14:creationId xmlns:p14="http://schemas.microsoft.com/office/powerpoint/2010/main" val="3938655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CAB6D0-E260-4E47-A911-F5848F7171E4}"/>
              </a:ext>
            </a:extLst>
          </p:cNvPr>
          <p:cNvSpPr>
            <a:spLocks noGrp="1"/>
          </p:cNvSpPr>
          <p:nvPr>
            <p:ph type="dt" sz="half" idx="10"/>
          </p:nvPr>
        </p:nvSpPr>
        <p:spPr/>
        <p:txBody>
          <a:bodyPr/>
          <a:lstStyle/>
          <a:p>
            <a:fld id="{347FB7C9-C8BE-4C78-A2FC-5A7688610789}" type="datetimeFigureOut">
              <a:rPr lang="en-IN" smtClean="0"/>
              <a:t>24-09-2023</a:t>
            </a:fld>
            <a:endParaRPr lang="en-IN"/>
          </a:p>
        </p:txBody>
      </p:sp>
      <p:sp>
        <p:nvSpPr>
          <p:cNvPr id="3" name="Footer Placeholder 2">
            <a:extLst>
              <a:ext uri="{FF2B5EF4-FFF2-40B4-BE49-F238E27FC236}">
                <a16:creationId xmlns:a16="http://schemas.microsoft.com/office/drawing/2014/main" id="{7A9B4BE2-B09C-4F90-9327-53FC46B8A23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87C7100-31F9-4D76-B3A6-E9E99C408C57}"/>
              </a:ext>
            </a:extLst>
          </p:cNvPr>
          <p:cNvSpPr>
            <a:spLocks noGrp="1"/>
          </p:cNvSpPr>
          <p:nvPr>
            <p:ph type="sldNum" sz="quarter" idx="12"/>
          </p:nvPr>
        </p:nvSpPr>
        <p:spPr/>
        <p:txBody>
          <a:bodyPr/>
          <a:lstStyle/>
          <a:p>
            <a:fld id="{8A2426B2-29CA-42D2-A40B-5846F4CF1332}" type="slidenum">
              <a:rPr lang="en-IN" smtClean="0"/>
              <a:t>‹#›</a:t>
            </a:fld>
            <a:endParaRPr lang="en-IN"/>
          </a:p>
        </p:txBody>
      </p:sp>
    </p:spTree>
    <p:extLst>
      <p:ext uri="{BB962C8B-B14F-4D97-AF65-F5344CB8AC3E}">
        <p14:creationId xmlns:p14="http://schemas.microsoft.com/office/powerpoint/2010/main" val="1305223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2642A-E4F5-405B-AE60-EF1B80D80E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EEC1099-B2C4-4558-BCA7-90B6A8E48E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99D1A80-3BA5-42C8-A2F5-EF5330ED05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8EF76C-4489-4CC3-9663-B55A032C9943}"/>
              </a:ext>
            </a:extLst>
          </p:cNvPr>
          <p:cNvSpPr>
            <a:spLocks noGrp="1"/>
          </p:cNvSpPr>
          <p:nvPr>
            <p:ph type="dt" sz="half" idx="10"/>
          </p:nvPr>
        </p:nvSpPr>
        <p:spPr/>
        <p:txBody>
          <a:bodyPr/>
          <a:lstStyle/>
          <a:p>
            <a:fld id="{347FB7C9-C8BE-4C78-A2FC-5A7688610789}" type="datetimeFigureOut">
              <a:rPr lang="en-IN" smtClean="0"/>
              <a:t>24-09-2023</a:t>
            </a:fld>
            <a:endParaRPr lang="en-IN"/>
          </a:p>
        </p:txBody>
      </p:sp>
      <p:sp>
        <p:nvSpPr>
          <p:cNvPr id="6" name="Footer Placeholder 5">
            <a:extLst>
              <a:ext uri="{FF2B5EF4-FFF2-40B4-BE49-F238E27FC236}">
                <a16:creationId xmlns:a16="http://schemas.microsoft.com/office/drawing/2014/main" id="{BCD8C283-B548-4846-A13B-18EBC3D8C3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284D7B-57E6-46E2-843A-350D86F38951}"/>
              </a:ext>
            </a:extLst>
          </p:cNvPr>
          <p:cNvSpPr>
            <a:spLocks noGrp="1"/>
          </p:cNvSpPr>
          <p:nvPr>
            <p:ph type="sldNum" sz="quarter" idx="12"/>
          </p:nvPr>
        </p:nvSpPr>
        <p:spPr/>
        <p:txBody>
          <a:bodyPr/>
          <a:lstStyle/>
          <a:p>
            <a:fld id="{8A2426B2-29CA-42D2-A40B-5846F4CF1332}" type="slidenum">
              <a:rPr lang="en-IN" smtClean="0"/>
              <a:t>‹#›</a:t>
            </a:fld>
            <a:endParaRPr lang="en-IN"/>
          </a:p>
        </p:txBody>
      </p:sp>
    </p:spTree>
    <p:extLst>
      <p:ext uri="{BB962C8B-B14F-4D97-AF65-F5344CB8AC3E}">
        <p14:creationId xmlns:p14="http://schemas.microsoft.com/office/powerpoint/2010/main" val="2501116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A0A29-012D-4536-BBFC-F3DAD1FB9A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010FA81-0EA3-4C32-B702-91FCED7A5B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7A8BF19-31BA-4DBA-A70A-F9F8004DFE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27E3A1-5977-4C93-B2CB-9691AC4BA81C}"/>
              </a:ext>
            </a:extLst>
          </p:cNvPr>
          <p:cNvSpPr>
            <a:spLocks noGrp="1"/>
          </p:cNvSpPr>
          <p:nvPr>
            <p:ph type="dt" sz="half" idx="10"/>
          </p:nvPr>
        </p:nvSpPr>
        <p:spPr/>
        <p:txBody>
          <a:bodyPr/>
          <a:lstStyle/>
          <a:p>
            <a:fld id="{347FB7C9-C8BE-4C78-A2FC-5A7688610789}" type="datetimeFigureOut">
              <a:rPr lang="en-IN" smtClean="0"/>
              <a:t>24-09-2023</a:t>
            </a:fld>
            <a:endParaRPr lang="en-IN"/>
          </a:p>
        </p:txBody>
      </p:sp>
      <p:sp>
        <p:nvSpPr>
          <p:cNvPr id="6" name="Footer Placeholder 5">
            <a:extLst>
              <a:ext uri="{FF2B5EF4-FFF2-40B4-BE49-F238E27FC236}">
                <a16:creationId xmlns:a16="http://schemas.microsoft.com/office/drawing/2014/main" id="{B345B046-3EE3-43DD-B076-A3E7AF7E30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9F7BC3-1B82-4560-8DB8-2D93944B15B2}"/>
              </a:ext>
            </a:extLst>
          </p:cNvPr>
          <p:cNvSpPr>
            <a:spLocks noGrp="1"/>
          </p:cNvSpPr>
          <p:nvPr>
            <p:ph type="sldNum" sz="quarter" idx="12"/>
          </p:nvPr>
        </p:nvSpPr>
        <p:spPr/>
        <p:txBody>
          <a:bodyPr/>
          <a:lstStyle/>
          <a:p>
            <a:fld id="{8A2426B2-29CA-42D2-A40B-5846F4CF1332}" type="slidenum">
              <a:rPr lang="en-IN" smtClean="0"/>
              <a:t>‹#›</a:t>
            </a:fld>
            <a:endParaRPr lang="en-IN"/>
          </a:p>
        </p:txBody>
      </p:sp>
    </p:spTree>
    <p:extLst>
      <p:ext uri="{BB962C8B-B14F-4D97-AF65-F5344CB8AC3E}">
        <p14:creationId xmlns:p14="http://schemas.microsoft.com/office/powerpoint/2010/main" val="3223067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theme" Target="../theme/theme2.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568356-5CDE-4431-A7EF-4D5209A2B2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19EB89-1FC3-4DA4-97D1-33F8EC262F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D70853-2088-4F9F-869B-D4FF84A664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7FB7C9-C8BE-4C78-A2FC-5A7688610789}" type="datetimeFigureOut">
              <a:rPr lang="en-IN" smtClean="0"/>
              <a:t>24-09-2023</a:t>
            </a:fld>
            <a:endParaRPr lang="en-IN"/>
          </a:p>
        </p:txBody>
      </p:sp>
      <p:sp>
        <p:nvSpPr>
          <p:cNvPr id="5" name="Footer Placeholder 4">
            <a:extLst>
              <a:ext uri="{FF2B5EF4-FFF2-40B4-BE49-F238E27FC236}">
                <a16:creationId xmlns:a16="http://schemas.microsoft.com/office/drawing/2014/main" id="{FD47AC44-F9F7-44E1-9B69-630F451F63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20EA358-83BF-4D3C-B82B-30A537349A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2426B2-29CA-42D2-A40B-5846F4CF1332}" type="slidenum">
              <a:rPr lang="en-IN" smtClean="0"/>
              <a:t>‹#›</a:t>
            </a:fld>
            <a:endParaRPr lang="en-IN"/>
          </a:p>
        </p:txBody>
      </p:sp>
    </p:spTree>
    <p:extLst>
      <p:ext uri="{BB962C8B-B14F-4D97-AF65-F5344CB8AC3E}">
        <p14:creationId xmlns:p14="http://schemas.microsoft.com/office/powerpoint/2010/main" val="3519987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9/24/2023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7264424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8.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3.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13.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13.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13.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13.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13.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18.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12.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12.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18.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12.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1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7.xml" /><Relationship Id="rId1" Type="http://schemas.openxmlformats.org/officeDocument/2006/relationships/slideLayout" Target="../slideLayouts/slideLayout13.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8.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id="{FC4BA18A-B0F2-4D62-9B28-7B486D4C70CF}"/>
              </a:ext>
            </a:extLst>
          </p:cNvPr>
          <p:cNvSpPr txBox="1"/>
          <p:nvPr/>
        </p:nvSpPr>
        <p:spPr>
          <a:xfrm>
            <a:off x="958788" y="1657023"/>
            <a:ext cx="10854627" cy="1015663"/>
          </a:xfrm>
          <a:prstGeom prst="rect">
            <a:avLst/>
          </a:prstGeom>
          <a:noFill/>
        </p:spPr>
        <p:txBody>
          <a:bodyPr wrap="square" rtlCol="0">
            <a:spAutoFit/>
          </a:bodyPr>
          <a:lstStyle/>
          <a:p>
            <a:r>
              <a:rPr lang="en-IN" sz="6000" i="0" dirty="0">
                <a:effectLst/>
                <a:latin typeface="Arial" panose="020B0604020202020204" pitchFamily="34" charset="0"/>
              </a:rPr>
              <a:t>Stack using linked list</a:t>
            </a:r>
            <a:endParaRPr lang="en-US" sz="6000" dirty="0">
              <a:latin typeface="Nunito Sans SemiBold" panose="00000700000000000000" pitchFamily="2" charset="0"/>
            </a:endParaRPr>
          </a:p>
        </p:txBody>
      </p:sp>
      <p:sp>
        <p:nvSpPr>
          <p:cNvPr id="10" name="Rectangle 9">
            <a:extLst>
              <a:ext uri="{FF2B5EF4-FFF2-40B4-BE49-F238E27FC236}">
                <a16:creationId xmlns:a16="http://schemas.microsoft.com/office/drawing/2014/main"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472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F406E0C-445C-4FCA-8145-64BB55742C6E}"/>
              </a:ext>
            </a:extLst>
          </p:cNvPr>
          <p:cNvSpPr/>
          <p:nvPr/>
        </p:nvSpPr>
        <p:spPr>
          <a:xfrm>
            <a:off x="7552128" y="3436101"/>
            <a:ext cx="1219200" cy="1926311"/>
          </a:xfrm>
          <a:prstGeom prst="rect">
            <a:avLst/>
          </a:prstGeom>
          <a:ln w="76200"/>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3">
            <a:extLst>
              <a:ext uri="{FF2B5EF4-FFF2-40B4-BE49-F238E27FC236}">
                <a16:creationId xmlns:a16="http://schemas.microsoft.com/office/drawing/2014/main" id="{813600F1-6A13-4194-97A0-EB6883F6AF6E}"/>
              </a:ext>
            </a:extLst>
          </p:cNvPr>
          <p:cNvSpPr txBox="1"/>
          <p:nvPr/>
        </p:nvSpPr>
        <p:spPr>
          <a:xfrm>
            <a:off x="456960" y="711390"/>
            <a:ext cx="11136326" cy="784830"/>
          </a:xfrm>
          <a:prstGeom prst="rect">
            <a:avLst/>
          </a:prstGeom>
          <a:noFill/>
        </p:spPr>
        <p:txBody>
          <a:bodyPr wrap="square" rtlCol="0">
            <a:spAutoFit/>
          </a:bodyPr>
          <a:lstStyle/>
          <a:p>
            <a:r>
              <a:rPr lang="en-US" sz="4500" b="1" dirty="0">
                <a:latin typeface="Nunito Sans" panose="00000500000000000000" pitchFamily="2" charset="0"/>
              </a:rPr>
              <a:t>Key idea</a:t>
            </a:r>
          </a:p>
        </p:txBody>
      </p:sp>
      <p:sp>
        <p:nvSpPr>
          <p:cNvPr id="5" name="Rectangle 4">
            <a:extLst>
              <a:ext uri="{FF2B5EF4-FFF2-40B4-BE49-F238E27FC236}">
                <a16:creationId xmlns:a16="http://schemas.microsoft.com/office/drawing/2014/main" id="{E6AE9895-E756-49A5-8C77-EAF02E21B288}"/>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0BC9117-FA17-4E8E-9C25-01318A64E3FE}"/>
              </a:ext>
            </a:extLst>
          </p:cNvPr>
          <p:cNvSpPr/>
          <p:nvPr/>
        </p:nvSpPr>
        <p:spPr>
          <a:xfrm>
            <a:off x="3376666" y="1985910"/>
            <a:ext cx="905522" cy="594804"/>
          </a:xfrm>
          <a:prstGeom prst="rect">
            <a:avLst/>
          </a:prstGeom>
          <a:ln/>
          <a:scene3d>
            <a:camera prst="orthographicFront">
              <a:rot lat="0" lon="0" rev="0"/>
            </a:camera>
            <a:lightRig rig="threePt" dir="t">
              <a:rot lat="0" lon="0" rev="1200000"/>
            </a:lightRig>
          </a:scene3d>
          <a:sp3d>
            <a:bevelT w="63500" h="25400" prst="coolSlant"/>
          </a:sp3d>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400" b="1" kern="0" dirty="0">
                <a:solidFill>
                  <a:srgbClr val="FFFF00"/>
                </a:solidFill>
                <a:latin typeface="Calibri" panose="020F0502020204030204"/>
              </a:rPr>
              <a:t>{</a:t>
            </a:r>
            <a:endParaRPr kumimoji="0" lang="en-IN" sz="2400" b="1" i="0" u="none" strike="noStrike" kern="0" cap="none" spc="0" normalizeH="0" baseline="0" noProof="0" dirty="0">
              <a:ln>
                <a:noFill/>
              </a:ln>
              <a:solidFill>
                <a:srgbClr val="FFFF00"/>
              </a:solidFill>
              <a:effectLst/>
              <a:uLnTx/>
              <a:uFillTx/>
              <a:latin typeface="Calibri" panose="020F0502020204030204"/>
            </a:endParaRPr>
          </a:p>
        </p:txBody>
      </p:sp>
      <p:sp>
        <p:nvSpPr>
          <p:cNvPr id="8" name="Rectangle 7">
            <a:extLst>
              <a:ext uri="{FF2B5EF4-FFF2-40B4-BE49-F238E27FC236}">
                <a16:creationId xmlns:a16="http://schemas.microsoft.com/office/drawing/2014/main" id="{630B15BD-3F24-488C-8B54-0368655532FA}"/>
              </a:ext>
            </a:extLst>
          </p:cNvPr>
          <p:cNvSpPr/>
          <p:nvPr/>
        </p:nvSpPr>
        <p:spPr>
          <a:xfrm>
            <a:off x="4282188" y="1985910"/>
            <a:ext cx="905522" cy="594804"/>
          </a:xfrm>
          <a:prstGeom prst="rect">
            <a:avLst/>
          </a:prstGeom>
          <a:ln/>
          <a:scene3d>
            <a:camera prst="orthographicFront">
              <a:rot lat="0" lon="0" rev="0"/>
            </a:camera>
            <a:lightRig rig="threePt" dir="t">
              <a:rot lat="0" lon="0" rev="1200000"/>
            </a:lightRig>
          </a:scene3d>
          <a:sp3d>
            <a:bevelT w="63500" h="25400" prst="coolSlant"/>
          </a:sp3d>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400" b="1" kern="0" dirty="0">
                <a:solidFill>
                  <a:srgbClr val="FFFF00"/>
                </a:solidFill>
                <a:latin typeface="Calibri" panose="020F0502020204030204"/>
              </a:rPr>
              <a:t>(</a:t>
            </a:r>
            <a:endParaRPr kumimoji="0" lang="en-IN" sz="2400" b="1" i="0" u="none" strike="noStrike" kern="0" cap="none" spc="0" normalizeH="0" baseline="0" noProof="0" dirty="0">
              <a:ln>
                <a:noFill/>
              </a:ln>
              <a:solidFill>
                <a:srgbClr val="FFFF00"/>
              </a:solidFill>
              <a:effectLst/>
              <a:uLnTx/>
              <a:uFillTx/>
              <a:latin typeface="Calibri" panose="020F0502020204030204"/>
            </a:endParaRPr>
          </a:p>
        </p:txBody>
      </p:sp>
      <p:sp>
        <p:nvSpPr>
          <p:cNvPr id="9" name="Rectangle 8">
            <a:extLst>
              <a:ext uri="{FF2B5EF4-FFF2-40B4-BE49-F238E27FC236}">
                <a16:creationId xmlns:a16="http://schemas.microsoft.com/office/drawing/2014/main" id="{80B5D677-26DF-48A2-BC55-9E26E4FD80B8}"/>
              </a:ext>
            </a:extLst>
          </p:cNvPr>
          <p:cNvSpPr/>
          <p:nvPr/>
        </p:nvSpPr>
        <p:spPr>
          <a:xfrm>
            <a:off x="5187710" y="1985910"/>
            <a:ext cx="905522" cy="594804"/>
          </a:xfrm>
          <a:prstGeom prst="rect">
            <a:avLst/>
          </a:prstGeom>
          <a:ln/>
          <a:scene3d>
            <a:camera prst="orthographicFront">
              <a:rot lat="0" lon="0" rev="0"/>
            </a:camera>
            <a:lightRig rig="threePt" dir="t">
              <a:rot lat="0" lon="0" rev="1200000"/>
            </a:lightRig>
          </a:scene3d>
          <a:sp3d>
            <a:bevelT w="63500" h="25400" prst="coolSlant"/>
          </a:sp3d>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400" b="1" kern="0" dirty="0">
                <a:solidFill>
                  <a:srgbClr val="FFFF00"/>
                </a:solidFill>
                <a:latin typeface="Calibri" panose="020F0502020204030204"/>
              </a:rPr>
              <a:t>)</a:t>
            </a:r>
            <a:endParaRPr kumimoji="0" lang="en-IN" sz="2400" b="1" i="0" u="none" strike="noStrike" kern="0" cap="none" spc="0" normalizeH="0" baseline="0" noProof="0" dirty="0">
              <a:ln>
                <a:noFill/>
              </a:ln>
              <a:solidFill>
                <a:srgbClr val="FFFF00"/>
              </a:solidFill>
              <a:effectLst/>
              <a:uLnTx/>
              <a:uFillTx/>
              <a:latin typeface="Calibri" panose="020F0502020204030204"/>
            </a:endParaRPr>
          </a:p>
        </p:txBody>
      </p:sp>
      <p:sp>
        <p:nvSpPr>
          <p:cNvPr id="10" name="Rectangle 9">
            <a:extLst>
              <a:ext uri="{FF2B5EF4-FFF2-40B4-BE49-F238E27FC236}">
                <a16:creationId xmlns:a16="http://schemas.microsoft.com/office/drawing/2014/main" id="{94BA302D-78FB-4A1A-8567-946DE3316A96}"/>
              </a:ext>
            </a:extLst>
          </p:cNvPr>
          <p:cNvSpPr/>
          <p:nvPr/>
        </p:nvSpPr>
        <p:spPr>
          <a:xfrm>
            <a:off x="6093232" y="1985910"/>
            <a:ext cx="905522" cy="594804"/>
          </a:xfrm>
          <a:prstGeom prst="rect">
            <a:avLst/>
          </a:prstGeom>
          <a:ln/>
          <a:scene3d>
            <a:camera prst="orthographicFront">
              <a:rot lat="0" lon="0" rev="0"/>
            </a:camera>
            <a:lightRig rig="threePt" dir="t">
              <a:rot lat="0" lon="0" rev="1200000"/>
            </a:lightRig>
          </a:scene3d>
          <a:sp3d>
            <a:bevelT w="63500" h="25400" prst="coolSlant"/>
          </a:sp3d>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400" b="1" kern="0" dirty="0">
                <a:solidFill>
                  <a:srgbClr val="FFFF00"/>
                </a:solidFill>
                <a:latin typeface="Calibri" panose="020F0502020204030204"/>
              </a:rPr>
              <a:t>}</a:t>
            </a:r>
            <a:endParaRPr kumimoji="0" lang="en-IN" sz="2400" b="1" i="0" u="none" strike="noStrike" kern="0" cap="none" spc="0" normalizeH="0" baseline="0" noProof="0" dirty="0">
              <a:ln>
                <a:noFill/>
              </a:ln>
              <a:solidFill>
                <a:srgbClr val="FFFF00"/>
              </a:solidFill>
              <a:effectLst/>
              <a:uLnTx/>
              <a:uFillTx/>
              <a:latin typeface="Calibri" panose="020F0502020204030204"/>
            </a:endParaRPr>
          </a:p>
        </p:txBody>
      </p:sp>
      <p:sp>
        <p:nvSpPr>
          <p:cNvPr id="11" name="Rectangle 10">
            <a:extLst>
              <a:ext uri="{FF2B5EF4-FFF2-40B4-BE49-F238E27FC236}">
                <a16:creationId xmlns:a16="http://schemas.microsoft.com/office/drawing/2014/main" id="{4F20A61E-7D90-4CDA-BD03-0132CFB7EB14}"/>
              </a:ext>
            </a:extLst>
          </p:cNvPr>
          <p:cNvSpPr/>
          <p:nvPr/>
        </p:nvSpPr>
        <p:spPr>
          <a:xfrm>
            <a:off x="6998754" y="1985910"/>
            <a:ext cx="905522" cy="594804"/>
          </a:xfrm>
          <a:prstGeom prst="rect">
            <a:avLst/>
          </a:prstGeom>
          <a:ln/>
          <a:scene3d>
            <a:camera prst="orthographicFront">
              <a:rot lat="0" lon="0" rev="0"/>
            </a:camera>
            <a:lightRig rig="threePt" dir="t">
              <a:rot lat="0" lon="0" rev="1200000"/>
            </a:lightRig>
          </a:scene3d>
          <a:sp3d>
            <a:bevelT w="63500" h="25400" prst="coolSlant"/>
          </a:sp3d>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400" b="1" kern="0" dirty="0">
                <a:solidFill>
                  <a:srgbClr val="FFFF00"/>
                </a:solidFill>
                <a:latin typeface="Calibri" panose="020F0502020204030204"/>
              </a:rPr>
              <a:t>[</a:t>
            </a:r>
            <a:endParaRPr kumimoji="0" lang="en-IN" sz="2400" b="1" i="0" u="none" strike="noStrike" kern="0" cap="none" spc="0" normalizeH="0" baseline="0" noProof="0" dirty="0">
              <a:ln>
                <a:noFill/>
              </a:ln>
              <a:solidFill>
                <a:srgbClr val="FFFF00"/>
              </a:solidFill>
              <a:effectLst/>
              <a:uLnTx/>
              <a:uFillTx/>
              <a:latin typeface="Calibri" panose="020F0502020204030204"/>
            </a:endParaRPr>
          </a:p>
        </p:txBody>
      </p:sp>
      <p:sp>
        <p:nvSpPr>
          <p:cNvPr id="12" name="TextBox 11">
            <a:extLst>
              <a:ext uri="{FF2B5EF4-FFF2-40B4-BE49-F238E27FC236}">
                <a16:creationId xmlns:a16="http://schemas.microsoft.com/office/drawing/2014/main" id="{CBF73F97-AA7C-4B20-BE53-DF50D64C779A}"/>
              </a:ext>
            </a:extLst>
          </p:cNvPr>
          <p:cNvSpPr txBox="1"/>
          <p:nvPr/>
        </p:nvSpPr>
        <p:spPr>
          <a:xfrm>
            <a:off x="3634118" y="1497638"/>
            <a:ext cx="390618"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rPr>
              <a:t>0</a:t>
            </a:r>
            <a:endParaRPr kumimoji="0" lang="en-IN" sz="2400" b="0" i="0" u="none" strike="noStrike" kern="0" cap="none" spc="0" normalizeH="0" baseline="0" noProof="0" dirty="0">
              <a:ln>
                <a:noFill/>
              </a:ln>
              <a:solidFill>
                <a:prstClr val="black"/>
              </a:solidFill>
              <a:effectLst/>
              <a:uLnTx/>
              <a:uFillTx/>
            </a:endParaRPr>
          </a:p>
        </p:txBody>
      </p:sp>
      <p:sp>
        <p:nvSpPr>
          <p:cNvPr id="13" name="TextBox 12">
            <a:extLst>
              <a:ext uri="{FF2B5EF4-FFF2-40B4-BE49-F238E27FC236}">
                <a16:creationId xmlns:a16="http://schemas.microsoft.com/office/drawing/2014/main" id="{24ABB233-E605-439C-80B6-D36ADFCEF5B8}"/>
              </a:ext>
            </a:extLst>
          </p:cNvPr>
          <p:cNvSpPr txBox="1"/>
          <p:nvPr/>
        </p:nvSpPr>
        <p:spPr>
          <a:xfrm>
            <a:off x="4539640" y="1499118"/>
            <a:ext cx="390618"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rPr>
              <a:t>1</a:t>
            </a:r>
            <a:endParaRPr kumimoji="0" lang="en-IN" sz="2400" b="0" i="0" u="none" strike="noStrike" kern="0" cap="none" spc="0" normalizeH="0" baseline="0" noProof="0" dirty="0">
              <a:ln>
                <a:noFill/>
              </a:ln>
              <a:solidFill>
                <a:prstClr val="black"/>
              </a:solidFill>
              <a:effectLst/>
              <a:uLnTx/>
              <a:uFillTx/>
            </a:endParaRPr>
          </a:p>
        </p:txBody>
      </p:sp>
      <p:sp>
        <p:nvSpPr>
          <p:cNvPr id="14" name="TextBox 13">
            <a:extLst>
              <a:ext uri="{FF2B5EF4-FFF2-40B4-BE49-F238E27FC236}">
                <a16:creationId xmlns:a16="http://schemas.microsoft.com/office/drawing/2014/main" id="{98C41284-AA8E-49B0-A668-65CE20FBD7D8}"/>
              </a:ext>
            </a:extLst>
          </p:cNvPr>
          <p:cNvSpPr txBox="1"/>
          <p:nvPr/>
        </p:nvSpPr>
        <p:spPr>
          <a:xfrm>
            <a:off x="5445162" y="1497638"/>
            <a:ext cx="390618"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rPr>
              <a:t>2</a:t>
            </a:r>
            <a:endParaRPr kumimoji="0" lang="en-IN" sz="2400" b="0" i="0" u="none" strike="noStrike" kern="0" cap="none" spc="0" normalizeH="0" baseline="0" noProof="0" dirty="0">
              <a:ln>
                <a:noFill/>
              </a:ln>
              <a:solidFill>
                <a:prstClr val="black"/>
              </a:solidFill>
              <a:effectLst/>
              <a:uLnTx/>
              <a:uFillTx/>
            </a:endParaRPr>
          </a:p>
        </p:txBody>
      </p:sp>
      <p:sp>
        <p:nvSpPr>
          <p:cNvPr id="15" name="TextBox 14">
            <a:extLst>
              <a:ext uri="{FF2B5EF4-FFF2-40B4-BE49-F238E27FC236}">
                <a16:creationId xmlns:a16="http://schemas.microsoft.com/office/drawing/2014/main" id="{C5ED0931-5C49-42ED-AD1B-4A81636CED39}"/>
              </a:ext>
            </a:extLst>
          </p:cNvPr>
          <p:cNvSpPr txBox="1"/>
          <p:nvPr/>
        </p:nvSpPr>
        <p:spPr>
          <a:xfrm>
            <a:off x="6350684" y="1495588"/>
            <a:ext cx="390618"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rPr>
              <a:t>3</a:t>
            </a:r>
            <a:endParaRPr kumimoji="0" lang="en-IN" sz="2400" b="0" i="0" u="none" strike="noStrike" kern="0" cap="none" spc="0" normalizeH="0" baseline="0" noProof="0" dirty="0">
              <a:ln>
                <a:noFill/>
              </a:ln>
              <a:solidFill>
                <a:prstClr val="black"/>
              </a:solidFill>
              <a:effectLst/>
              <a:uLnTx/>
              <a:uFillTx/>
            </a:endParaRPr>
          </a:p>
        </p:txBody>
      </p:sp>
      <p:sp>
        <p:nvSpPr>
          <p:cNvPr id="16" name="TextBox 15">
            <a:extLst>
              <a:ext uri="{FF2B5EF4-FFF2-40B4-BE49-F238E27FC236}">
                <a16:creationId xmlns:a16="http://schemas.microsoft.com/office/drawing/2014/main" id="{20BF0A8B-1D8F-4A40-BCBE-8DCCDFB54F24}"/>
              </a:ext>
            </a:extLst>
          </p:cNvPr>
          <p:cNvSpPr txBox="1"/>
          <p:nvPr/>
        </p:nvSpPr>
        <p:spPr>
          <a:xfrm>
            <a:off x="7256206" y="1495588"/>
            <a:ext cx="390618"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rPr>
              <a:t>4</a:t>
            </a:r>
            <a:endParaRPr kumimoji="0" lang="en-IN" sz="2400" b="0" i="0" u="none" strike="noStrike" kern="0" cap="none" spc="0" normalizeH="0" baseline="0" noProof="0" dirty="0">
              <a:ln>
                <a:noFill/>
              </a:ln>
              <a:solidFill>
                <a:prstClr val="black"/>
              </a:solidFill>
              <a:effectLst/>
              <a:uLnTx/>
              <a:uFillTx/>
            </a:endParaRPr>
          </a:p>
        </p:txBody>
      </p:sp>
      <p:sp>
        <p:nvSpPr>
          <p:cNvPr id="17" name="Rectangle 16">
            <a:extLst>
              <a:ext uri="{FF2B5EF4-FFF2-40B4-BE49-F238E27FC236}">
                <a16:creationId xmlns:a16="http://schemas.microsoft.com/office/drawing/2014/main" id="{79692212-0499-4CE3-8D0C-B4C2B2CCCAA7}"/>
              </a:ext>
            </a:extLst>
          </p:cNvPr>
          <p:cNvSpPr/>
          <p:nvPr/>
        </p:nvSpPr>
        <p:spPr>
          <a:xfrm>
            <a:off x="7904276" y="1985910"/>
            <a:ext cx="905522" cy="594804"/>
          </a:xfrm>
          <a:prstGeom prst="rect">
            <a:avLst/>
          </a:prstGeom>
          <a:ln/>
          <a:scene3d>
            <a:camera prst="orthographicFront">
              <a:rot lat="0" lon="0" rev="0"/>
            </a:camera>
            <a:lightRig rig="threePt" dir="t">
              <a:rot lat="0" lon="0" rev="1200000"/>
            </a:lightRig>
          </a:scene3d>
          <a:sp3d>
            <a:bevelT w="63500" h="25400" prst="coolSlant"/>
          </a:sp3d>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400" b="1" kern="0" dirty="0">
                <a:solidFill>
                  <a:srgbClr val="FFFF00"/>
                </a:solidFill>
                <a:latin typeface="Calibri" panose="020F0502020204030204"/>
              </a:rPr>
              <a:t>]</a:t>
            </a:r>
            <a:endParaRPr kumimoji="0" lang="en-IN" sz="2400" b="1" i="0" u="none" strike="noStrike" kern="0" cap="none" spc="0" normalizeH="0" baseline="0" noProof="0" dirty="0">
              <a:ln>
                <a:noFill/>
              </a:ln>
              <a:solidFill>
                <a:srgbClr val="FFFF00"/>
              </a:solidFill>
              <a:effectLst/>
              <a:uLnTx/>
              <a:uFillTx/>
              <a:latin typeface="Calibri" panose="020F0502020204030204"/>
            </a:endParaRPr>
          </a:p>
        </p:txBody>
      </p:sp>
      <p:sp>
        <p:nvSpPr>
          <p:cNvPr id="18" name="TextBox 17">
            <a:extLst>
              <a:ext uri="{FF2B5EF4-FFF2-40B4-BE49-F238E27FC236}">
                <a16:creationId xmlns:a16="http://schemas.microsoft.com/office/drawing/2014/main" id="{3DD15E30-B97A-467C-94DB-B95239E34E00}"/>
              </a:ext>
            </a:extLst>
          </p:cNvPr>
          <p:cNvSpPr txBox="1"/>
          <p:nvPr/>
        </p:nvSpPr>
        <p:spPr>
          <a:xfrm>
            <a:off x="8161728" y="1495588"/>
            <a:ext cx="390618"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rPr>
              <a:t>5</a:t>
            </a:r>
            <a:endParaRPr kumimoji="0" lang="en-IN" sz="2400" b="0" i="0" u="none" strike="noStrike" kern="0" cap="none" spc="0" normalizeH="0" baseline="0" noProof="0" dirty="0">
              <a:ln>
                <a:noFill/>
              </a:ln>
              <a:solidFill>
                <a:prstClr val="black"/>
              </a:solidFill>
              <a:effectLst/>
              <a:uLnTx/>
              <a:uFillTx/>
            </a:endParaRPr>
          </a:p>
        </p:txBody>
      </p:sp>
      <p:sp>
        <p:nvSpPr>
          <p:cNvPr id="21" name="Isosceles Triangle 20">
            <a:extLst>
              <a:ext uri="{FF2B5EF4-FFF2-40B4-BE49-F238E27FC236}">
                <a16:creationId xmlns:a16="http://schemas.microsoft.com/office/drawing/2014/main" id="{A698EAFE-05B5-43B2-805F-EB58FD276B75}"/>
              </a:ext>
            </a:extLst>
          </p:cNvPr>
          <p:cNvSpPr/>
          <p:nvPr/>
        </p:nvSpPr>
        <p:spPr>
          <a:xfrm rot="10800000">
            <a:off x="7450528" y="3362012"/>
            <a:ext cx="1422400" cy="59271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1AA44CC1-BD80-4EB0-921B-12AD166E64AC}"/>
              </a:ext>
            </a:extLst>
          </p:cNvPr>
          <p:cNvSpPr/>
          <p:nvPr/>
        </p:nvSpPr>
        <p:spPr>
          <a:xfrm>
            <a:off x="4288712" y="3657321"/>
            <a:ext cx="905522" cy="594804"/>
          </a:xfrm>
          <a:prstGeom prst="rect">
            <a:avLst/>
          </a:prstGeom>
          <a:ln/>
          <a:scene3d>
            <a:camera prst="orthographicFront">
              <a:rot lat="0" lon="0" rev="0"/>
            </a:camera>
            <a:lightRig rig="threePt" dir="t">
              <a:rot lat="0" lon="0" rev="1200000"/>
            </a:lightRig>
          </a:scene3d>
          <a:sp3d>
            <a:bevelT w="63500" h="25400" prst="coolSlant"/>
          </a:sp3d>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400" b="1" kern="0" noProof="0" dirty="0">
                <a:solidFill>
                  <a:srgbClr val="FFFF00"/>
                </a:solidFill>
                <a:latin typeface="Calibri" panose="020F0502020204030204"/>
              </a:rPr>
              <a:t>=</a:t>
            </a:r>
            <a:endParaRPr kumimoji="0" lang="en-IN" sz="2400" b="1" i="0" u="none" strike="noStrike" kern="0" cap="none" spc="0" normalizeH="0" baseline="0" noProof="0" dirty="0">
              <a:ln>
                <a:noFill/>
              </a:ln>
              <a:solidFill>
                <a:srgbClr val="FFFF00"/>
              </a:solidFill>
              <a:effectLst/>
              <a:uLnTx/>
              <a:uFillTx/>
              <a:latin typeface="Calibri" panose="020F0502020204030204"/>
            </a:endParaRPr>
          </a:p>
        </p:txBody>
      </p:sp>
      <p:sp>
        <p:nvSpPr>
          <p:cNvPr id="23" name="Rectangle 22">
            <a:extLst>
              <a:ext uri="{FF2B5EF4-FFF2-40B4-BE49-F238E27FC236}">
                <a16:creationId xmlns:a16="http://schemas.microsoft.com/office/drawing/2014/main" id="{3F332C0E-4918-4624-AE9F-CCB9820A3D27}"/>
              </a:ext>
            </a:extLst>
          </p:cNvPr>
          <p:cNvSpPr/>
          <p:nvPr/>
        </p:nvSpPr>
        <p:spPr>
          <a:xfrm>
            <a:off x="4339512" y="3657321"/>
            <a:ext cx="905522" cy="594804"/>
          </a:xfrm>
          <a:prstGeom prst="rect">
            <a:avLst/>
          </a:prstGeom>
          <a:ln/>
          <a:scene3d>
            <a:camera prst="orthographicFront">
              <a:rot lat="0" lon="0" rev="0"/>
            </a:camera>
            <a:lightRig rig="threePt" dir="t">
              <a:rot lat="0" lon="0" rev="1200000"/>
            </a:lightRig>
          </a:scene3d>
          <a:sp3d>
            <a:bevelT w="63500" h="25400" prst="coolSlant"/>
          </a:sp3d>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400" b="1" kern="0" noProof="0" dirty="0">
                <a:solidFill>
                  <a:srgbClr val="FFFF00"/>
                </a:solidFill>
                <a:latin typeface="Calibri" panose="020F0502020204030204"/>
              </a:rPr>
              <a:t>=</a:t>
            </a:r>
            <a:endParaRPr kumimoji="0" lang="en-IN" sz="2400" b="1" i="0" u="none" strike="noStrike" kern="0" cap="none" spc="0" normalizeH="0" baseline="0" noProof="0" dirty="0">
              <a:ln>
                <a:noFill/>
              </a:ln>
              <a:solidFill>
                <a:srgbClr val="FFFF00"/>
              </a:solidFill>
              <a:effectLst/>
              <a:uLnTx/>
              <a:uFillTx/>
              <a:latin typeface="Calibri" panose="020F0502020204030204"/>
            </a:endParaRPr>
          </a:p>
        </p:txBody>
      </p:sp>
      <p:sp>
        <p:nvSpPr>
          <p:cNvPr id="24" name="Rectangle 23">
            <a:extLst>
              <a:ext uri="{FF2B5EF4-FFF2-40B4-BE49-F238E27FC236}">
                <a16:creationId xmlns:a16="http://schemas.microsoft.com/office/drawing/2014/main" id="{2B1FDF2A-0357-4866-BDDD-5D9B4EF900CB}"/>
              </a:ext>
            </a:extLst>
          </p:cNvPr>
          <p:cNvSpPr/>
          <p:nvPr/>
        </p:nvSpPr>
        <p:spPr>
          <a:xfrm>
            <a:off x="4340309" y="3657321"/>
            <a:ext cx="905522" cy="594804"/>
          </a:xfrm>
          <a:prstGeom prst="rect">
            <a:avLst/>
          </a:prstGeom>
          <a:ln/>
          <a:scene3d>
            <a:camera prst="orthographicFront">
              <a:rot lat="0" lon="0" rev="0"/>
            </a:camera>
            <a:lightRig rig="threePt" dir="t">
              <a:rot lat="0" lon="0" rev="1200000"/>
            </a:lightRig>
          </a:scene3d>
          <a:sp3d>
            <a:bevelT w="63500" h="25400" prst="coolSlant"/>
          </a:sp3d>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400" b="1" kern="0" noProof="0" dirty="0">
                <a:solidFill>
                  <a:srgbClr val="FFFF00"/>
                </a:solidFill>
                <a:latin typeface="Calibri" panose="020F0502020204030204"/>
              </a:rPr>
              <a:t>=</a:t>
            </a:r>
            <a:endParaRPr kumimoji="0" lang="en-IN" sz="2400" b="1" i="0" u="none" strike="noStrike" kern="0" cap="none" spc="0" normalizeH="0" baseline="0" noProof="0" dirty="0">
              <a:ln>
                <a:noFill/>
              </a:ln>
              <a:solidFill>
                <a:srgbClr val="FFFF00"/>
              </a:solidFill>
              <a:effectLst/>
              <a:uLnTx/>
              <a:uFillTx/>
              <a:latin typeface="Calibri" panose="020F0502020204030204"/>
            </a:endParaRPr>
          </a:p>
        </p:txBody>
      </p:sp>
      <p:sp>
        <p:nvSpPr>
          <p:cNvPr id="25" name="Rectangle 24">
            <a:extLst>
              <a:ext uri="{FF2B5EF4-FFF2-40B4-BE49-F238E27FC236}">
                <a16:creationId xmlns:a16="http://schemas.microsoft.com/office/drawing/2014/main" id="{F00E2C74-131F-44A4-BE05-2F2BC99E97DD}"/>
              </a:ext>
            </a:extLst>
          </p:cNvPr>
          <p:cNvSpPr/>
          <p:nvPr/>
        </p:nvSpPr>
        <p:spPr>
          <a:xfrm>
            <a:off x="3293908" y="840065"/>
            <a:ext cx="5598647" cy="104680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3600" b="1" dirty="0">
                <a:solidFill>
                  <a:schemeClr val="bg1"/>
                </a:solidFill>
              </a:rPr>
              <a:t>Parenthesis are Balanced</a:t>
            </a:r>
          </a:p>
        </p:txBody>
      </p:sp>
    </p:spTree>
    <p:extLst>
      <p:ext uri="{BB962C8B-B14F-4D97-AF65-F5344CB8AC3E}">
        <p14:creationId xmlns:p14="http://schemas.microsoft.com/office/powerpoint/2010/main" val="142959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8"/>
                                        </p:tgtEl>
                                        <p:attrNameLst>
                                          <p:attrName>ppt_y</p:attrName>
                                        </p:attrNameLst>
                                      </p:cBhvr>
                                      <p:tavLst>
                                        <p:tav tm="0">
                                          <p:val>
                                            <p:strVal val="#ppt_y"/>
                                          </p:val>
                                        </p:tav>
                                        <p:tav tm="100000">
                                          <p:val>
                                            <p:strVal val="#ppt_y"/>
                                          </p:val>
                                        </p:tav>
                                      </p:tavLst>
                                    </p:anim>
                                    <p:anim calcmode="lin" valueType="num">
                                      <p:cBhvr>
                                        <p:cTn id="16"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8"/>
                                        </p:tgtEl>
                                      </p:cBhvr>
                                    </p:animEffect>
                                  </p:childTnLst>
                                </p:cTn>
                              </p:par>
                              <p:par>
                                <p:cTn id="19" presetID="41" presetClass="entr" presetSubtype="0" fill="hold" grpId="0" nodeType="withEffect">
                                  <p:stCondLst>
                                    <p:cond delay="0"/>
                                  </p:stCondLst>
                                  <p:iterate type="lt">
                                    <p:tmPct val="10000"/>
                                  </p:iterate>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9"/>
                                        </p:tgtEl>
                                        <p:attrNameLst>
                                          <p:attrName>ppt_y</p:attrName>
                                        </p:attrNameLst>
                                      </p:cBhvr>
                                      <p:tavLst>
                                        <p:tav tm="0">
                                          <p:val>
                                            <p:strVal val="#ppt_y"/>
                                          </p:val>
                                        </p:tav>
                                        <p:tav tm="100000">
                                          <p:val>
                                            <p:strVal val="#ppt_y"/>
                                          </p:val>
                                        </p:tav>
                                      </p:tavLst>
                                    </p:anim>
                                    <p:anim calcmode="lin" valueType="num">
                                      <p:cBhvr>
                                        <p:cTn id="23"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9"/>
                                        </p:tgtEl>
                                      </p:cBhvr>
                                    </p:animEffect>
                                  </p:childTnLst>
                                </p:cTn>
                              </p:par>
                              <p:par>
                                <p:cTn id="26" presetID="41" presetClass="entr" presetSubtype="0" fill="hold" grpId="0" nodeType="withEffect">
                                  <p:stCondLst>
                                    <p:cond delay="0"/>
                                  </p:stCondLst>
                                  <p:iterate type="lt">
                                    <p:tmPct val="10000"/>
                                  </p:iterate>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10"/>
                                        </p:tgtEl>
                                        <p:attrNameLst>
                                          <p:attrName>ppt_y</p:attrName>
                                        </p:attrNameLst>
                                      </p:cBhvr>
                                      <p:tavLst>
                                        <p:tav tm="0">
                                          <p:val>
                                            <p:strVal val="#ppt_y"/>
                                          </p:val>
                                        </p:tav>
                                        <p:tav tm="100000">
                                          <p:val>
                                            <p:strVal val="#ppt_y"/>
                                          </p:val>
                                        </p:tav>
                                      </p:tavLst>
                                    </p:anim>
                                    <p:anim calcmode="lin" valueType="num">
                                      <p:cBhvr>
                                        <p:cTn id="30"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10"/>
                                        </p:tgtEl>
                                      </p:cBhvr>
                                    </p:animEffect>
                                  </p:childTnLst>
                                </p:cTn>
                              </p:par>
                              <p:par>
                                <p:cTn id="33" presetID="41" presetClass="entr" presetSubtype="0" fill="hold" grpId="0" nodeType="withEffect">
                                  <p:stCondLst>
                                    <p:cond delay="0"/>
                                  </p:stCondLst>
                                  <p:iterate type="lt">
                                    <p:tmPct val="10000"/>
                                  </p:iterate>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11"/>
                                        </p:tgtEl>
                                        <p:attrNameLst>
                                          <p:attrName>ppt_y</p:attrName>
                                        </p:attrNameLst>
                                      </p:cBhvr>
                                      <p:tavLst>
                                        <p:tav tm="0">
                                          <p:val>
                                            <p:strVal val="#ppt_y"/>
                                          </p:val>
                                        </p:tav>
                                        <p:tav tm="100000">
                                          <p:val>
                                            <p:strVal val="#ppt_y"/>
                                          </p:val>
                                        </p:tav>
                                      </p:tavLst>
                                    </p:anim>
                                    <p:anim calcmode="lin" valueType="num">
                                      <p:cBhvr>
                                        <p:cTn id="37"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11"/>
                                        </p:tgtEl>
                                      </p:cBhvr>
                                    </p:animEffect>
                                  </p:childTnLst>
                                </p:cTn>
                              </p:par>
                              <p:par>
                                <p:cTn id="40" presetID="41" presetClass="entr" presetSubtype="0" fill="hold" grpId="0" nodeType="withEffect">
                                  <p:stCondLst>
                                    <p:cond delay="0"/>
                                  </p:stCondLst>
                                  <p:iterate type="lt">
                                    <p:tmPct val="10000"/>
                                  </p:iterate>
                                  <p:childTnLst>
                                    <p:set>
                                      <p:cBhvr>
                                        <p:cTn id="41" dur="1" fill="hold">
                                          <p:stCondLst>
                                            <p:cond delay="0"/>
                                          </p:stCondLst>
                                        </p:cTn>
                                        <p:tgtEl>
                                          <p:spTgt spid="17"/>
                                        </p:tgtEl>
                                        <p:attrNameLst>
                                          <p:attrName>style.visibility</p:attrName>
                                        </p:attrNameLst>
                                      </p:cBhvr>
                                      <p:to>
                                        <p:strVal val="visible"/>
                                      </p:to>
                                    </p:set>
                                    <p:anim calcmode="lin" valueType="num">
                                      <p:cBhvr>
                                        <p:cTn id="42"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43" dur="500" fill="hold"/>
                                        <p:tgtEl>
                                          <p:spTgt spid="17"/>
                                        </p:tgtEl>
                                        <p:attrNameLst>
                                          <p:attrName>ppt_y</p:attrName>
                                        </p:attrNameLst>
                                      </p:cBhvr>
                                      <p:tavLst>
                                        <p:tav tm="0">
                                          <p:val>
                                            <p:strVal val="#ppt_y"/>
                                          </p:val>
                                        </p:tav>
                                        <p:tav tm="100000">
                                          <p:val>
                                            <p:strVal val="#ppt_y"/>
                                          </p:val>
                                        </p:tav>
                                      </p:tavLst>
                                    </p:anim>
                                    <p:anim calcmode="lin" valueType="num">
                                      <p:cBhvr>
                                        <p:cTn id="44"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45"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46" dur="500" tmFilter="0,0; .5, 1; 1, 1"/>
                                        <p:tgtEl>
                                          <p:spTgt spid="17"/>
                                        </p:tgtEl>
                                      </p:cBhvr>
                                    </p:animEffect>
                                  </p:childTnLst>
                                </p:cTn>
                              </p:par>
                              <p:par>
                                <p:cTn id="47" presetID="50" presetClass="entr" presetSubtype="0" decel="10000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p:cTn id="49" dur="1000" fill="hold"/>
                                        <p:tgtEl>
                                          <p:spTgt spid="12"/>
                                        </p:tgtEl>
                                        <p:attrNameLst>
                                          <p:attrName>ppt_w</p:attrName>
                                        </p:attrNameLst>
                                      </p:cBhvr>
                                      <p:tavLst>
                                        <p:tav tm="0">
                                          <p:val>
                                            <p:strVal val="#ppt_w+.3"/>
                                          </p:val>
                                        </p:tav>
                                        <p:tav tm="100000">
                                          <p:val>
                                            <p:strVal val="#ppt_w"/>
                                          </p:val>
                                        </p:tav>
                                      </p:tavLst>
                                    </p:anim>
                                    <p:anim calcmode="lin" valueType="num">
                                      <p:cBhvr>
                                        <p:cTn id="50" dur="1000" fill="hold"/>
                                        <p:tgtEl>
                                          <p:spTgt spid="12"/>
                                        </p:tgtEl>
                                        <p:attrNameLst>
                                          <p:attrName>ppt_h</p:attrName>
                                        </p:attrNameLst>
                                      </p:cBhvr>
                                      <p:tavLst>
                                        <p:tav tm="0">
                                          <p:val>
                                            <p:strVal val="#ppt_h"/>
                                          </p:val>
                                        </p:tav>
                                        <p:tav tm="100000">
                                          <p:val>
                                            <p:strVal val="#ppt_h"/>
                                          </p:val>
                                        </p:tav>
                                      </p:tavLst>
                                    </p:anim>
                                    <p:animEffect transition="in" filter="fade">
                                      <p:cBhvr>
                                        <p:cTn id="51" dur="1000"/>
                                        <p:tgtEl>
                                          <p:spTgt spid="12"/>
                                        </p:tgtEl>
                                      </p:cBhvr>
                                    </p:animEffect>
                                  </p:childTnLst>
                                </p:cTn>
                              </p:par>
                              <p:par>
                                <p:cTn id="52" presetID="50" presetClass="entr" presetSubtype="0" decel="100000" fill="hold" grpId="0" nodeType="withEffect">
                                  <p:stCondLst>
                                    <p:cond delay="0"/>
                                  </p:stCondLst>
                                  <p:childTnLst>
                                    <p:set>
                                      <p:cBhvr>
                                        <p:cTn id="53" dur="1" fill="hold">
                                          <p:stCondLst>
                                            <p:cond delay="0"/>
                                          </p:stCondLst>
                                        </p:cTn>
                                        <p:tgtEl>
                                          <p:spTgt spid="13"/>
                                        </p:tgtEl>
                                        <p:attrNameLst>
                                          <p:attrName>style.visibility</p:attrName>
                                        </p:attrNameLst>
                                      </p:cBhvr>
                                      <p:to>
                                        <p:strVal val="visible"/>
                                      </p:to>
                                    </p:set>
                                    <p:anim calcmode="lin" valueType="num">
                                      <p:cBhvr>
                                        <p:cTn id="54" dur="1000" fill="hold"/>
                                        <p:tgtEl>
                                          <p:spTgt spid="13"/>
                                        </p:tgtEl>
                                        <p:attrNameLst>
                                          <p:attrName>ppt_w</p:attrName>
                                        </p:attrNameLst>
                                      </p:cBhvr>
                                      <p:tavLst>
                                        <p:tav tm="0">
                                          <p:val>
                                            <p:strVal val="#ppt_w+.3"/>
                                          </p:val>
                                        </p:tav>
                                        <p:tav tm="100000">
                                          <p:val>
                                            <p:strVal val="#ppt_w"/>
                                          </p:val>
                                        </p:tav>
                                      </p:tavLst>
                                    </p:anim>
                                    <p:anim calcmode="lin" valueType="num">
                                      <p:cBhvr>
                                        <p:cTn id="55" dur="1000" fill="hold"/>
                                        <p:tgtEl>
                                          <p:spTgt spid="13"/>
                                        </p:tgtEl>
                                        <p:attrNameLst>
                                          <p:attrName>ppt_h</p:attrName>
                                        </p:attrNameLst>
                                      </p:cBhvr>
                                      <p:tavLst>
                                        <p:tav tm="0">
                                          <p:val>
                                            <p:strVal val="#ppt_h"/>
                                          </p:val>
                                        </p:tav>
                                        <p:tav tm="100000">
                                          <p:val>
                                            <p:strVal val="#ppt_h"/>
                                          </p:val>
                                        </p:tav>
                                      </p:tavLst>
                                    </p:anim>
                                    <p:animEffect transition="in" filter="fade">
                                      <p:cBhvr>
                                        <p:cTn id="56" dur="1000"/>
                                        <p:tgtEl>
                                          <p:spTgt spid="13"/>
                                        </p:tgtEl>
                                      </p:cBhvr>
                                    </p:animEffect>
                                  </p:childTnLst>
                                </p:cTn>
                              </p:par>
                              <p:par>
                                <p:cTn id="57" presetID="50" presetClass="entr" presetSubtype="0" decel="100000"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anim calcmode="lin" valueType="num">
                                      <p:cBhvr>
                                        <p:cTn id="59" dur="1000" fill="hold"/>
                                        <p:tgtEl>
                                          <p:spTgt spid="14"/>
                                        </p:tgtEl>
                                        <p:attrNameLst>
                                          <p:attrName>ppt_w</p:attrName>
                                        </p:attrNameLst>
                                      </p:cBhvr>
                                      <p:tavLst>
                                        <p:tav tm="0">
                                          <p:val>
                                            <p:strVal val="#ppt_w+.3"/>
                                          </p:val>
                                        </p:tav>
                                        <p:tav tm="100000">
                                          <p:val>
                                            <p:strVal val="#ppt_w"/>
                                          </p:val>
                                        </p:tav>
                                      </p:tavLst>
                                    </p:anim>
                                    <p:anim calcmode="lin" valueType="num">
                                      <p:cBhvr>
                                        <p:cTn id="60" dur="1000" fill="hold"/>
                                        <p:tgtEl>
                                          <p:spTgt spid="14"/>
                                        </p:tgtEl>
                                        <p:attrNameLst>
                                          <p:attrName>ppt_h</p:attrName>
                                        </p:attrNameLst>
                                      </p:cBhvr>
                                      <p:tavLst>
                                        <p:tav tm="0">
                                          <p:val>
                                            <p:strVal val="#ppt_h"/>
                                          </p:val>
                                        </p:tav>
                                        <p:tav tm="100000">
                                          <p:val>
                                            <p:strVal val="#ppt_h"/>
                                          </p:val>
                                        </p:tav>
                                      </p:tavLst>
                                    </p:anim>
                                    <p:animEffect transition="in" filter="fade">
                                      <p:cBhvr>
                                        <p:cTn id="61" dur="1000"/>
                                        <p:tgtEl>
                                          <p:spTgt spid="14"/>
                                        </p:tgtEl>
                                      </p:cBhvr>
                                    </p:animEffect>
                                  </p:childTnLst>
                                </p:cTn>
                              </p:par>
                              <p:par>
                                <p:cTn id="62" presetID="50" presetClass="entr" presetSubtype="0" decel="100000" fill="hold" grpId="0" nodeType="withEffect">
                                  <p:stCondLst>
                                    <p:cond delay="0"/>
                                  </p:stCondLst>
                                  <p:childTnLst>
                                    <p:set>
                                      <p:cBhvr>
                                        <p:cTn id="63" dur="1" fill="hold">
                                          <p:stCondLst>
                                            <p:cond delay="0"/>
                                          </p:stCondLst>
                                        </p:cTn>
                                        <p:tgtEl>
                                          <p:spTgt spid="15"/>
                                        </p:tgtEl>
                                        <p:attrNameLst>
                                          <p:attrName>style.visibility</p:attrName>
                                        </p:attrNameLst>
                                      </p:cBhvr>
                                      <p:to>
                                        <p:strVal val="visible"/>
                                      </p:to>
                                    </p:set>
                                    <p:anim calcmode="lin" valueType="num">
                                      <p:cBhvr>
                                        <p:cTn id="64" dur="1000" fill="hold"/>
                                        <p:tgtEl>
                                          <p:spTgt spid="15"/>
                                        </p:tgtEl>
                                        <p:attrNameLst>
                                          <p:attrName>ppt_w</p:attrName>
                                        </p:attrNameLst>
                                      </p:cBhvr>
                                      <p:tavLst>
                                        <p:tav tm="0">
                                          <p:val>
                                            <p:strVal val="#ppt_w+.3"/>
                                          </p:val>
                                        </p:tav>
                                        <p:tav tm="100000">
                                          <p:val>
                                            <p:strVal val="#ppt_w"/>
                                          </p:val>
                                        </p:tav>
                                      </p:tavLst>
                                    </p:anim>
                                    <p:anim calcmode="lin" valueType="num">
                                      <p:cBhvr>
                                        <p:cTn id="65" dur="1000" fill="hold"/>
                                        <p:tgtEl>
                                          <p:spTgt spid="15"/>
                                        </p:tgtEl>
                                        <p:attrNameLst>
                                          <p:attrName>ppt_h</p:attrName>
                                        </p:attrNameLst>
                                      </p:cBhvr>
                                      <p:tavLst>
                                        <p:tav tm="0">
                                          <p:val>
                                            <p:strVal val="#ppt_h"/>
                                          </p:val>
                                        </p:tav>
                                        <p:tav tm="100000">
                                          <p:val>
                                            <p:strVal val="#ppt_h"/>
                                          </p:val>
                                        </p:tav>
                                      </p:tavLst>
                                    </p:anim>
                                    <p:animEffect transition="in" filter="fade">
                                      <p:cBhvr>
                                        <p:cTn id="66" dur="1000"/>
                                        <p:tgtEl>
                                          <p:spTgt spid="15"/>
                                        </p:tgtEl>
                                      </p:cBhvr>
                                    </p:animEffect>
                                  </p:childTnLst>
                                </p:cTn>
                              </p:par>
                              <p:par>
                                <p:cTn id="67" presetID="50" presetClass="entr" presetSubtype="0" decel="100000" fill="hold" grpId="0" nodeType="withEffect">
                                  <p:stCondLst>
                                    <p:cond delay="0"/>
                                  </p:stCondLst>
                                  <p:childTnLst>
                                    <p:set>
                                      <p:cBhvr>
                                        <p:cTn id="68" dur="1" fill="hold">
                                          <p:stCondLst>
                                            <p:cond delay="0"/>
                                          </p:stCondLst>
                                        </p:cTn>
                                        <p:tgtEl>
                                          <p:spTgt spid="16"/>
                                        </p:tgtEl>
                                        <p:attrNameLst>
                                          <p:attrName>style.visibility</p:attrName>
                                        </p:attrNameLst>
                                      </p:cBhvr>
                                      <p:to>
                                        <p:strVal val="visible"/>
                                      </p:to>
                                    </p:set>
                                    <p:anim calcmode="lin" valueType="num">
                                      <p:cBhvr>
                                        <p:cTn id="69" dur="1000" fill="hold"/>
                                        <p:tgtEl>
                                          <p:spTgt spid="16"/>
                                        </p:tgtEl>
                                        <p:attrNameLst>
                                          <p:attrName>ppt_w</p:attrName>
                                        </p:attrNameLst>
                                      </p:cBhvr>
                                      <p:tavLst>
                                        <p:tav tm="0">
                                          <p:val>
                                            <p:strVal val="#ppt_w+.3"/>
                                          </p:val>
                                        </p:tav>
                                        <p:tav tm="100000">
                                          <p:val>
                                            <p:strVal val="#ppt_w"/>
                                          </p:val>
                                        </p:tav>
                                      </p:tavLst>
                                    </p:anim>
                                    <p:anim calcmode="lin" valueType="num">
                                      <p:cBhvr>
                                        <p:cTn id="70" dur="1000" fill="hold"/>
                                        <p:tgtEl>
                                          <p:spTgt spid="16"/>
                                        </p:tgtEl>
                                        <p:attrNameLst>
                                          <p:attrName>ppt_h</p:attrName>
                                        </p:attrNameLst>
                                      </p:cBhvr>
                                      <p:tavLst>
                                        <p:tav tm="0">
                                          <p:val>
                                            <p:strVal val="#ppt_h"/>
                                          </p:val>
                                        </p:tav>
                                        <p:tav tm="100000">
                                          <p:val>
                                            <p:strVal val="#ppt_h"/>
                                          </p:val>
                                        </p:tav>
                                      </p:tavLst>
                                    </p:anim>
                                    <p:animEffect transition="in" filter="fade">
                                      <p:cBhvr>
                                        <p:cTn id="71" dur="1000"/>
                                        <p:tgtEl>
                                          <p:spTgt spid="16"/>
                                        </p:tgtEl>
                                      </p:cBhvr>
                                    </p:animEffect>
                                  </p:childTnLst>
                                </p:cTn>
                              </p:par>
                              <p:par>
                                <p:cTn id="72" presetID="50" presetClass="entr" presetSubtype="0" decel="100000" fill="hold" grpId="0" nodeType="withEffect">
                                  <p:stCondLst>
                                    <p:cond delay="0"/>
                                  </p:stCondLst>
                                  <p:childTnLst>
                                    <p:set>
                                      <p:cBhvr>
                                        <p:cTn id="73" dur="1" fill="hold">
                                          <p:stCondLst>
                                            <p:cond delay="0"/>
                                          </p:stCondLst>
                                        </p:cTn>
                                        <p:tgtEl>
                                          <p:spTgt spid="18"/>
                                        </p:tgtEl>
                                        <p:attrNameLst>
                                          <p:attrName>style.visibility</p:attrName>
                                        </p:attrNameLst>
                                      </p:cBhvr>
                                      <p:to>
                                        <p:strVal val="visible"/>
                                      </p:to>
                                    </p:set>
                                    <p:anim calcmode="lin" valueType="num">
                                      <p:cBhvr>
                                        <p:cTn id="74" dur="1000" fill="hold"/>
                                        <p:tgtEl>
                                          <p:spTgt spid="18"/>
                                        </p:tgtEl>
                                        <p:attrNameLst>
                                          <p:attrName>ppt_w</p:attrName>
                                        </p:attrNameLst>
                                      </p:cBhvr>
                                      <p:tavLst>
                                        <p:tav tm="0">
                                          <p:val>
                                            <p:strVal val="#ppt_w+.3"/>
                                          </p:val>
                                        </p:tav>
                                        <p:tav tm="100000">
                                          <p:val>
                                            <p:strVal val="#ppt_w"/>
                                          </p:val>
                                        </p:tav>
                                      </p:tavLst>
                                    </p:anim>
                                    <p:anim calcmode="lin" valueType="num">
                                      <p:cBhvr>
                                        <p:cTn id="75" dur="1000" fill="hold"/>
                                        <p:tgtEl>
                                          <p:spTgt spid="18"/>
                                        </p:tgtEl>
                                        <p:attrNameLst>
                                          <p:attrName>ppt_h</p:attrName>
                                        </p:attrNameLst>
                                      </p:cBhvr>
                                      <p:tavLst>
                                        <p:tav tm="0">
                                          <p:val>
                                            <p:strVal val="#ppt_h"/>
                                          </p:val>
                                        </p:tav>
                                        <p:tav tm="100000">
                                          <p:val>
                                            <p:strVal val="#ppt_h"/>
                                          </p:val>
                                        </p:tav>
                                      </p:tavLst>
                                    </p:anim>
                                    <p:animEffect transition="in" filter="fade">
                                      <p:cBhvr>
                                        <p:cTn id="76" dur="1000"/>
                                        <p:tgtEl>
                                          <p:spTgt spid="18"/>
                                        </p:tgtEl>
                                      </p:cBhvr>
                                    </p:animEffect>
                                  </p:childTnLst>
                                </p:cTn>
                              </p:par>
                            </p:childTnLst>
                          </p:cTn>
                        </p:par>
                      </p:childTnLst>
                    </p:cTn>
                  </p:par>
                  <p:par>
                    <p:cTn id="77" fill="hold">
                      <p:stCondLst>
                        <p:cond delay="indefinite"/>
                      </p:stCondLst>
                      <p:childTnLst>
                        <p:par>
                          <p:cTn id="78" fill="hold">
                            <p:stCondLst>
                              <p:cond delay="0"/>
                            </p:stCondLst>
                            <p:childTnLst>
                              <p:par>
                                <p:cTn id="79" presetID="21" presetClass="entr" presetSubtype="1" fill="hold" grpId="0" nodeType="click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wheel(1)">
                                      <p:cBhvr>
                                        <p:cTn id="81" dur="2000"/>
                                        <p:tgtEl>
                                          <p:spTgt spid="20"/>
                                        </p:tgtEl>
                                      </p:cBhvr>
                                    </p:animEffect>
                                  </p:childTnLst>
                                </p:cTn>
                              </p:par>
                              <p:par>
                                <p:cTn id="82" presetID="21" presetClass="entr" presetSubtype="1" fill="hold" grpId="0" nodeType="with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wheel(1)">
                                      <p:cBhvr>
                                        <p:cTn id="84" dur="2000"/>
                                        <p:tgtEl>
                                          <p:spTgt spid="21"/>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xit" presetSubtype="0" fill="hold" grpId="1" nodeType="clickEffect">
                                  <p:stCondLst>
                                    <p:cond delay="0"/>
                                  </p:stCondLst>
                                  <p:childTnLst>
                                    <p:animEffect transition="out" filter="fade">
                                      <p:cBhvr>
                                        <p:cTn id="88" dur="500"/>
                                        <p:tgtEl>
                                          <p:spTgt spid="12"/>
                                        </p:tgtEl>
                                      </p:cBhvr>
                                    </p:animEffect>
                                    <p:set>
                                      <p:cBhvr>
                                        <p:cTn id="89" dur="1" fill="hold">
                                          <p:stCondLst>
                                            <p:cond delay="499"/>
                                          </p:stCondLst>
                                        </p:cTn>
                                        <p:tgtEl>
                                          <p:spTgt spid="12"/>
                                        </p:tgtEl>
                                        <p:attrNameLst>
                                          <p:attrName>style.visibility</p:attrName>
                                        </p:attrNameLst>
                                      </p:cBhvr>
                                      <p:to>
                                        <p:strVal val="hidden"/>
                                      </p:to>
                                    </p:set>
                                  </p:childTnLst>
                                </p:cTn>
                              </p:par>
                              <p:par>
                                <p:cTn id="90" presetID="50" presetClass="path" presetSubtype="0" accel="50000" decel="50000" fill="hold" grpId="1" nodeType="withEffect">
                                  <p:stCondLst>
                                    <p:cond delay="0"/>
                                  </p:stCondLst>
                                  <p:iterate type="lt">
                                    <p:tmPct val="0"/>
                                  </p:iterate>
                                  <p:childTnLst>
                                    <p:animMotion origin="layout" path="M -2.5E-6 -3.7037E-7 L 0.17761 -3.7037E-7 C 0.25716 -3.7037E-7 0.35534 0.1081 0.35534 0.19607 L 0.35534 0.39213 " pathEditMode="relative" rAng="0" ptsTypes="AAAA">
                                      <p:cBhvr>
                                        <p:cTn id="91" dur="2000" fill="hold"/>
                                        <p:tgtEl>
                                          <p:spTgt spid="7"/>
                                        </p:tgtEl>
                                        <p:attrNameLst>
                                          <p:attrName>ppt_x</p:attrName>
                                          <p:attrName>ppt_y</p:attrName>
                                        </p:attrNameLst>
                                      </p:cBhvr>
                                      <p:rCtr x="17760" y="19606"/>
                                    </p:animMotion>
                                  </p:childTnLst>
                                </p:cTn>
                              </p:par>
                            </p:childTnLst>
                          </p:cTn>
                        </p:par>
                      </p:childTnLst>
                    </p:cTn>
                  </p:par>
                  <p:par>
                    <p:cTn id="92" fill="hold">
                      <p:stCondLst>
                        <p:cond delay="indefinite"/>
                      </p:stCondLst>
                      <p:childTnLst>
                        <p:par>
                          <p:cTn id="93" fill="hold">
                            <p:stCondLst>
                              <p:cond delay="0"/>
                            </p:stCondLst>
                            <p:childTnLst>
                              <p:par>
                                <p:cTn id="94" presetID="10" presetClass="exit" presetSubtype="0" fill="hold" grpId="1" nodeType="clickEffect">
                                  <p:stCondLst>
                                    <p:cond delay="0"/>
                                  </p:stCondLst>
                                  <p:childTnLst>
                                    <p:animEffect transition="out" filter="fade">
                                      <p:cBhvr>
                                        <p:cTn id="95" dur="500"/>
                                        <p:tgtEl>
                                          <p:spTgt spid="13"/>
                                        </p:tgtEl>
                                      </p:cBhvr>
                                    </p:animEffect>
                                    <p:set>
                                      <p:cBhvr>
                                        <p:cTn id="96" dur="1" fill="hold">
                                          <p:stCondLst>
                                            <p:cond delay="499"/>
                                          </p:stCondLst>
                                        </p:cTn>
                                        <p:tgtEl>
                                          <p:spTgt spid="13"/>
                                        </p:tgtEl>
                                        <p:attrNameLst>
                                          <p:attrName>style.visibility</p:attrName>
                                        </p:attrNameLst>
                                      </p:cBhvr>
                                      <p:to>
                                        <p:strVal val="hidden"/>
                                      </p:to>
                                    </p:set>
                                  </p:childTnLst>
                                </p:cTn>
                              </p:par>
                              <p:par>
                                <p:cTn id="97" presetID="50" presetClass="path" presetSubtype="0" accel="50000" decel="50000" fill="hold" grpId="1" nodeType="withEffect">
                                  <p:stCondLst>
                                    <p:cond delay="0"/>
                                  </p:stCondLst>
                                  <p:iterate type="lt">
                                    <p:tmPct val="0"/>
                                  </p:iterate>
                                  <p:childTnLst>
                                    <p:animMotion origin="layout" path="M -1.25E-6 -3.7037E-7 L 0.1405 -3.7037E-7 C 0.20352 -3.7037E-7 0.28112 0.08403 0.28112 0.15255 L 0.28112 0.30532 " pathEditMode="relative" rAng="0" ptsTypes="AAAA">
                                      <p:cBhvr>
                                        <p:cTn id="98" dur="2000" fill="hold"/>
                                        <p:tgtEl>
                                          <p:spTgt spid="8"/>
                                        </p:tgtEl>
                                        <p:attrNameLst>
                                          <p:attrName>ppt_x</p:attrName>
                                          <p:attrName>ppt_y</p:attrName>
                                        </p:attrNameLst>
                                      </p:cBhvr>
                                      <p:rCtr x="14049" y="15255"/>
                                    </p:animMotion>
                                  </p:childTnLst>
                                </p:cTn>
                              </p:par>
                            </p:childTnLst>
                          </p:cTn>
                        </p:par>
                      </p:childTnLst>
                    </p:cTn>
                  </p:par>
                  <p:par>
                    <p:cTn id="99" fill="hold">
                      <p:stCondLst>
                        <p:cond delay="indefinite"/>
                      </p:stCondLst>
                      <p:childTnLst>
                        <p:par>
                          <p:cTn id="100" fill="hold">
                            <p:stCondLst>
                              <p:cond delay="0"/>
                            </p:stCondLst>
                            <p:childTnLst>
                              <p:par>
                                <p:cTn id="101" presetID="10" presetClass="exit" presetSubtype="0" fill="hold" grpId="1" nodeType="clickEffect">
                                  <p:stCondLst>
                                    <p:cond delay="0"/>
                                  </p:stCondLst>
                                  <p:childTnLst>
                                    <p:animEffect transition="out" filter="fade">
                                      <p:cBhvr>
                                        <p:cTn id="102" dur="500"/>
                                        <p:tgtEl>
                                          <p:spTgt spid="14"/>
                                        </p:tgtEl>
                                      </p:cBhvr>
                                    </p:animEffect>
                                    <p:set>
                                      <p:cBhvr>
                                        <p:cTn id="103" dur="1" fill="hold">
                                          <p:stCondLst>
                                            <p:cond delay="499"/>
                                          </p:stCondLst>
                                        </p:cTn>
                                        <p:tgtEl>
                                          <p:spTgt spid="14"/>
                                        </p:tgtEl>
                                        <p:attrNameLst>
                                          <p:attrName>style.visibility</p:attrName>
                                        </p:attrNameLst>
                                      </p:cBhvr>
                                      <p:to>
                                        <p:strVal val="hidden"/>
                                      </p:to>
                                    </p:set>
                                  </p:childTnLst>
                                </p:cTn>
                              </p:par>
                              <p:par>
                                <p:cTn id="104" presetID="50" presetClass="path" presetSubtype="0" accel="50000" decel="50000" fill="hold" grpId="1" nodeType="withEffect">
                                  <p:stCondLst>
                                    <p:cond delay="0"/>
                                  </p:stCondLst>
                                  <p:iterate type="lt">
                                    <p:tmPct val="0"/>
                                  </p:iterate>
                                  <p:childTnLst>
                                    <p:animMotion origin="layout" path="M -2.08333E-7 -3.7037E-7 L 0.00182 -3.7037E-7 C 0.00273 -3.7037E-7 0.00378 0.06713 0.00378 0.12176 L 0.00378 0.24375 " pathEditMode="relative" rAng="0" ptsTypes="AAAA">
                                      <p:cBhvr>
                                        <p:cTn id="105" dur="2000" fill="hold"/>
                                        <p:tgtEl>
                                          <p:spTgt spid="9"/>
                                        </p:tgtEl>
                                        <p:attrNameLst>
                                          <p:attrName>ppt_x</p:attrName>
                                          <p:attrName>ppt_y</p:attrName>
                                        </p:attrNameLst>
                                      </p:cBhvr>
                                      <p:rCtr x="182" y="12176"/>
                                    </p:animMotion>
                                  </p:childTnLst>
                                </p:cTn>
                              </p:par>
                            </p:childTnLst>
                          </p:cTn>
                        </p:par>
                      </p:childTnLst>
                    </p:cTn>
                  </p:par>
                  <p:par>
                    <p:cTn id="106" fill="hold">
                      <p:stCondLst>
                        <p:cond delay="indefinite"/>
                      </p:stCondLst>
                      <p:childTnLst>
                        <p:par>
                          <p:cTn id="107" fill="hold">
                            <p:stCondLst>
                              <p:cond delay="0"/>
                            </p:stCondLst>
                            <p:childTnLst>
                              <p:par>
                                <p:cTn id="108" presetID="57" presetClass="path" presetSubtype="0" accel="50000" decel="50000" fill="hold" grpId="2" nodeType="clickEffect">
                                  <p:stCondLst>
                                    <p:cond delay="0"/>
                                  </p:stCondLst>
                                  <p:iterate type="lt">
                                    <p:tmPct val="0"/>
                                  </p:iterate>
                                  <p:childTnLst>
                                    <p:animMotion origin="layout" path="M 0.28112 0.30532 L 0.28112 0.27454 C 0.28112 0.26065 0.1819 0.24375 0.10169 0.24375 L -0.07734 0.24375 " pathEditMode="relative" rAng="0" ptsTypes="AAAA">
                                      <p:cBhvr>
                                        <p:cTn id="109" dur="2000" fill="hold"/>
                                        <p:tgtEl>
                                          <p:spTgt spid="8"/>
                                        </p:tgtEl>
                                        <p:attrNameLst>
                                          <p:attrName>ppt_x</p:attrName>
                                          <p:attrName>ppt_y</p:attrName>
                                        </p:attrNameLst>
                                      </p:cBhvr>
                                      <p:rCtr x="-17930" y="-3079"/>
                                    </p:animMotion>
                                  </p:childTnLst>
                                </p:cTn>
                              </p:par>
                            </p:childTnLst>
                          </p:cTn>
                        </p:par>
                      </p:childTnLst>
                    </p:cTn>
                  </p:par>
                  <p:par>
                    <p:cTn id="110" fill="hold">
                      <p:stCondLst>
                        <p:cond delay="indefinite"/>
                      </p:stCondLst>
                      <p:childTnLst>
                        <p:par>
                          <p:cTn id="111" fill="hold">
                            <p:stCondLst>
                              <p:cond delay="0"/>
                            </p:stCondLst>
                            <p:childTnLst>
                              <p:par>
                                <p:cTn id="112" presetID="41" presetClass="entr" presetSubtype="0" fill="hold" grpId="0" nodeType="clickEffect">
                                  <p:stCondLst>
                                    <p:cond delay="0"/>
                                  </p:stCondLst>
                                  <p:iterate type="lt">
                                    <p:tmPct val="10000"/>
                                  </p:iterate>
                                  <p:childTnLst>
                                    <p:set>
                                      <p:cBhvr>
                                        <p:cTn id="113" dur="1" fill="hold">
                                          <p:stCondLst>
                                            <p:cond delay="0"/>
                                          </p:stCondLst>
                                        </p:cTn>
                                        <p:tgtEl>
                                          <p:spTgt spid="22"/>
                                        </p:tgtEl>
                                        <p:attrNameLst>
                                          <p:attrName>style.visibility</p:attrName>
                                        </p:attrNameLst>
                                      </p:cBhvr>
                                      <p:to>
                                        <p:strVal val="visible"/>
                                      </p:to>
                                    </p:set>
                                    <p:anim calcmode="lin" valueType="num">
                                      <p:cBhvr>
                                        <p:cTn id="114"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115" dur="500" fill="hold"/>
                                        <p:tgtEl>
                                          <p:spTgt spid="22"/>
                                        </p:tgtEl>
                                        <p:attrNameLst>
                                          <p:attrName>ppt_y</p:attrName>
                                        </p:attrNameLst>
                                      </p:cBhvr>
                                      <p:tavLst>
                                        <p:tav tm="0">
                                          <p:val>
                                            <p:strVal val="#ppt_y"/>
                                          </p:val>
                                        </p:tav>
                                        <p:tav tm="100000">
                                          <p:val>
                                            <p:strVal val="#ppt_y"/>
                                          </p:val>
                                        </p:tav>
                                      </p:tavLst>
                                    </p:anim>
                                    <p:anim calcmode="lin" valueType="num">
                                      <p:cBhvr>
                                        <p:cTn id="116"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117"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118" dur="500" tmFilter="0,0; .5, 1; 1, 1"/>
                                        <p:tgtEl>
                                          <p:spTgt spid="22"/>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xit" presetSubtype="0" fill="hold" grpId="1" nodeType="clickEffect">
                                  <p:stCondLst>
                                    <p:cond delay="0"/>
                                  </p:stCondLst>
                                  <p:iterate type="lt">
                                    <p:tmPct val="0"/>
                                  </p:iterate>
                                  <p:childTnLst>
                                    <p:animEffect transition="out" filter="fade">
                                      <p:cBhvr>
                                        <p:cTn id="122" dur="500"/>
                                        <p:tgtEl>
                                          <p:spTgt spid="22"/>
                                        </p:tgtEl>
                                      </p:cBhvr>
                                    </p:animEffect>
                                    <p:set>
                                      <p:cBhvr>
                                        <p:cTn id="123" dur="1" fill="hold">
                                          <p:stCondLst>
                                            <p:cond delay="499"/>
                                          </p:stCondLst>
                                        </p:cTn>
                                        <p:tgtEl>
                                          <p:spTgt spid="22"/>
                                        </p:tgtEl>
                                        <p:attrNameLst>
                                          <p:attrName>style.visibility</p:attrName>
                                        </p:attrNameLst>
                                      </p:cBhvr>
                                      <p:to>
                                        <p:strVal val="hidden"/>
                                      </p:to>
                                    </p:set>
                                  </p:childTnLst>
                                </p:cTn>
                              </p:par>
                              <p:par>
                                <p:cTn id="124" presetID="10" presetClass="exit" presetSubtype="0" fill="hold" grpId="3" nodeType="withEffect">
                                  <p:stCondLst>
                                    <p:cond delay="0"/>
                                  </p:stCondLst>
                                  <p:iterate type="lt">
                                    <p:tmPct val="0"/>
                                  </p:iterate>
                                  <p:childTnLst>
                                    <p:animEffect transition="out" filter="fade">
                                      <p:cBhvr>
                                        <p:cTn id="125" dur="500"/>
                                        <p:tgtEl>
                                          <p:spTgt spid="8"/>
                                        </p:tgtEl>
                                      </p:cBhvr>
                                    </p:animEffect>
                                    <p:set>
                                      <p:cBhvr>
                                        <p:cTn id="126" dur="1" fill="hold">
                                          <p:stCondLst>
                                            <p:cond delay="499"/>
                                          </p:stCondLst>
                                        </p:cTn>
                                        <p:tgtEl>
                                          <p:spTgt spid="8"/>
                                        </p:tgtEl>
                                        <p:attrNameLst>
                                          <p:attrName>style.visibility</p:attrName>
                                        </p:attrNameLst>
                                      </p:cBhvr>
                                      <p:to>
                                        <p:strVal val="hidden"/>
                                      </p:to>
                                    </p:set>
                                  </p:childTnLst>
                                </p:cTn>
                              </p:par>
                              <p:par>
                                <p:cTn id="127" presetID="10" presetClass="exit" presetSubtype="0" fill="hold" grpId="2" nodeType="withEffect">
                                  <p:stCondLst>
                                    <p:cond delay="0"/>
                                  </p:stCondLst>
                                  <p:iterate type="lt">
                                    <p:tmPct val="0"/>
                                  </p:iterate>
                                  <p:childTnLst>
                                    <p:animEffect transition="out" filter="fade">
                                      <p:cBhvr>
                                        <p:cTn id="128" dur="500"/>
                                        <p:tgtEl>
                                          <p:spTgt spid="9"/>
                                        </p:tgtEl>
                                      </p:cBhvr>
                                    </p:animEffect>
                                    <p:set>
                                      <p:cBhvr>
                                        <p:cTn id="129" dur="1" fill="hold">
                                          <p:stCondLst>
                                            <p:cond delay="499"/>
                                          </p:stCondLst>
                                        </p:cTn>
                                        <p:tgtEl>
                                          <p:spTgt spid="9"/>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36" presetClass="path" presetSubtype="0" accel="50000" decel="50000" fill="hold" grpId="1" nodeType="clickEffect">
                                  <p:stCondLst>
                                    <p:cond delay="0"/>
                                  </p:stCondLst>
                                  <p:iterate type="lt">
                                    <p:tmPct val="0"/>
                                  </p:iterate>
                                  <p:childTnLst>
                                    <p:animMotion origin="layout" path="M 1.04167E-6 -3.7037E-7 L 1.04167E-6 0.12176 C 1.04167E-6 0.17639 -0.01823 0.24375 -0.03294 0.24375 L -0.06576 0.24375 " pathEditMode="relative" rAng="0" ptsTypes="AAAA">
                                      <p:cBhvr>
                                        <p:cTn id="133" dur="2000" fill="hold"/>
                                        <p:tgtEl>
                                          <p:spTgt spid="10"/>
                                        </p:tgtEl>
                                        <p:attrNameLst>
                                          <p:attrName>ppt_x</p:attrName>
                                          <p:attrName>ppt_y</p:attrName>
                                        </p:attrNameLst>
                                      </p:cBhvr>
                                      <p:rCtr x="-3294" y="12176"/>
                                    </p:animMotion>
                                  </p:childTnLst>
                                </p:cTn>
                              </p:par>
                              <p:par>
                                <p:cTn id="134" presetID="10" presetClass="exit" presetSubtype="0" fill="hold" grpId="1" nodeType="withEffect">
                                  <p:stCondLst>
                                    <p:cond delay="0"/>
                                  </p:stCondLst>
                                  <p:childTnLst>
                                    <p:animEffect transition="out" filter="fade">
                                      <p:cBhvr>
                                        <p:cTn id="135" dur="500"/>
                                        <p:tgtEl>
                                          <p:spTgt spid="15"/>
                                        </p:tgtEl>
                                      </p:cBhvr>
                                    </p:animEffect>
                                    <p:set>
                                      <p:cBhvr>
                                        <p:cTn id="136" dur="1" fill="hold">
                                          <p:stCondLst>
                                            <p:cond delay="499"/>
                                          </p:stCondLst>
                                        </p:cTn>
                                        <p:tgtEl>
                                          <p:spTgt spid="15"/>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57" presetClass="path" presetSubtype="0" accel="50000" decel="50000" fill="hold" grpId="2" nodeType="clickEffect">
                                  <p:stCondLst>
                                    <p:cond delay="0"/>
                                  </p:stCondLst>
                                  <p:iterate type="lt">
                                    <p:tmPct val="0"/>
                                  </p:iterate>
                                  <p:childTnLst>
                                    <p:animMotion origin="layout" path="M 0.35534 0.39213 L 0.35534 0.31782 C 0.35534 0.28449 0.25677 0.24375 0.17722 0.24375 L -0.00026 0.24375 " pathEditMode="relative" rAng="0" ptsTypes="AAAA">
                                      <p:cBhvr>
                                        <p:cTn id="140" dur="2000" fill="hold"/>
                                        <p:tgtEl>
                                          <p:spTgt spid="7"/>
                                        </p:tgtEl>
                                        <p:attrNameLst>
                                          <p:attrName>ppt_x</p:attrName>
                                          <p:attrName>ppt_y</p:attrName>
                                        </p:attrNameLst>
                                      </p:cBhvr>
                                      <p:rCtr x="-17786" y="-7431"/>
                                    </p:animMotion>
                                  </p:childTnLst>
                                </p:cTn>
                              </p:par>
                            </p:childTnLst>
                          </p:cTn>
                        </p:par>
                      </p:childTnLst>
                    </p:cTn>
                  </p:par>
                  <p:par>
                    <p:cTn id="141" fill="hold">
                      <p:stCondLst>
                        <p:cond delay="indefinite"/>
                      </p:stCondLst>
                      <p:childTnLst>
                        <p:par>
                          <p:cTn id="142" fill="hold">
                            <p:stCondLst>
                              <p:cond delay="0"/>
                            </p:stCondLst>
                            <p:childTnLst>
                              <p:par>
                                <p:cTn id="143" presetID="41" presetClass="entr" presetSubtype="0" fill="hold" grpId="0" nodeType="clickEffect">
                                  <p:stCondLst>
                                    <p:cond delay="0"/>
                                  </p:stCondLst>
                                  <p:iterate type="lt">
                                    <p:tmPct val="10000"/>
                                  </p:iterate>
                                  <p:childTnLst>
                                    <p:set>
                                      <p:cBhvr>
                                        <p:cTn id="144" dur="1" fill="hold">
                                          <p:stCondLst>
                                            <p:cond delay="0"/>
                                          </p:stCondLst>
                                        </p:cTn>
                                        <p:tgtEl>
                                          <p:spTgt spid="23"/>
                                        </p:tgtEl>
                                        <p:attrNameLst>
                                          <p:attrName>style.visibility</p:attrName>
                                        </p:attrNameLst>
                                      </p:cBhvr>
                                      <p:to>
                                        <p:strVal val="visible"/>
                                      </p:to>
                                    </p:set>
                                    <p:anim calcmode="lin" valueType="num">
                                      <p:cBhvr>
                                        <p:cTn id="145"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146" dur="500" fill="hold"/>
                                        <p:tgtEl>
                                          <p:spTgt spid="23"/>
                                        </p:tgtEl>
                                        <p:attrNameLst>
                                          <p:attrName>ppt_y</p:attrName>
                                        </p:attrNameLst>
                                      </p:cBhvr>
                                      <p:tavLst>
                                        <p:tav tm="0">
                                          <p:val>
                                            <p:strVal val="#ppt_y"/>
                                          </p:val>
                                        </p:tav>
                                        <p:tav tm="100000">
                                          <p:val>
                                            <p:strVal val="#ppt_y"/>
                                          </p:val>
                                        </p:tav>
                                      </p:tavLst>
                                    </p:anim>
                                    <p:anim calcmode="lin" valueType="num">
                                      <p:cBhvr>
                                        <p:cTn id="147"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148" dur="5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149" dur="500" tmFilter="0,0; .5, 1; 1, 1"/>
                                        <p:tgtEl>
                                          <p:spTgt spid="23"/>
                                        </p:tgtEl>
                                      </p:cBhvr>
                                    </p:animEffect>
                                  </p:childTnLst>
                                </p:cTn>
                              </p:par>
                            </p:childTnLst>
                          </p:cTn>
                        </p:par>
                      </p:childTnLst>
                    </p:cTn>
                  </p:par>
                  <p:par>
                    <p:cTn id="150" fill="hold">
                      <p:stCondLst>
                        <p:cond delay="indefinite"/>
                      </p:stCondLst>
                      <p:childTnLst>
                        <p:par>
                          <p:cTn id="151" fill="hold">
                            <p:stCondLst>
                              <p:cond delay="0"/>
                            </p:stCondLst>
                            <p:childTnLst>
                              <p:par>
                                <p:cTn id="152" presetID="10" presetClass="exit" presetSubtype="0" fill="hold" grpId="1" nodeType="clickEffect">
                                  <p:stCondLst>
                                    <p:cond delay="0"/>
                                  </p:stCondLst>
                                  <p:iterate type="lt">
                                    <p:tmPct val="0"/>
                                  </p:iterate>
                                  <p:childTnLst>
                                    <p:animEffect transition="out" filter="fade">
                                      <p:cBhvr>
                                        <p:cTn id="153" dur="500"/>
                                        <p:tgtEl>
                                          <p:spTgt spid="23"/>
                                        </p:tgtEl>
                                      </p:cBhvr>
                                    </p:animEffect>
                                    <p:set>
                                      <p:cBhvr>
                                        <p:cTn id="154" dur="1" fill="hold">
                                          <p:stCondLst>
                                            <p:cond delay="499"/>
                                          </p:stCondLst>
                                        </p:cTn>
                                        <p:tgtEl>
                                          <p:spTgt spid="23"/>
                                        </p:tgtEl>
                                        <p:attrNameLst>
                                          <p:attrName>style.visibility</p:attrName>
                                        </p:attrNameLst>
                                      </p:cBhvr>
                                      <p:to>
                                        <p:strVal val="hidden"/>
                                      </p:to>
                                    </p:set>
                                  </p:childTnLst>
                                </p:cTn>
                              </p:par>
                              <p:par>
                                <p:cTn id="155" presetID="10" presetClass="exit" presetSubtype="0" fill="hold" grpId="3" nodeType="withEffect">
                                  <p:stCondLst>
                                    <p:cond delay="0"/>
                                  </p:stCondLst>
                                  <p:iterate type="lt">
                                    <p:tmPct val="0"/>
                                  </p:iterate>
                                  <p:childTnLst>
                                    <p:animEffect transition="out" filter="fade">
                                      <p:cBhvr>
                                        <p:cTn id="156" dur="500"/>
                                        <p:tgtEl>
                                          <p:spTgt spid="7"/>
                                        </p:tgtEl>
                                      </p:cBhvr>
                                    </p:animEffect>
                                    <p:set>
                                      <p:cBhvr>
                                        <p:cTn id="157" dur="1" fill="hold">
                                          <p:stCondLst>
                                            <p:cond delay="499"/>
                                          </p:stCondLst>
                                        </p:cTn>
                                        <p:tgtEl>
                                          <p:spTgt spid="7"/>
                                        </p:tgtEl>
                                        <p:attrNameLst>
                                          <p:attrName>style.visibility</p:attrName>
                                        </p:attrNameLst>
                                      </p:cBhvr>
                                      <p:to>
                                        <p:strVal val="hidden"/>
                                      </p:to>
                                    </p:set>
                                  </p:childTnLst>
                                </p:cTn>
                              </p:par>
                              <p:par>
                                <p:cTn id="158" presetID="10" presetClass="exit" presetSubtype="0" fill="hold" grpId="2" nodeType="withEffect">
                                  <p:stCondLst>
                                    <p:cond delay="0"/>
                                  </p:stCondLst>
                                  <p:iterate type="lt">
                                    <p:tmPct val="0"/>
                                  </p:iterate>
                                  <p:childTnLst>
                                    <p:animEffect transition="out" filter="fade">
                                      <p:cBhvr>
                                        <p:cTn id="159" dur="500"/>
                                        <p:tgtEl>
                                          <p:spTgt spid="10"/>
                                        </p:tgtEl>
                                      </p:cBhvr>
                                    </p:animEffect>
                                    <p:set>
                                      <p:cBhvr>
                                        <p:cTn id="160" dur="1" fill="hold">
                                          <p:stCondLst>
                                            <p:cond delay="499"/>
                                          </p:stCondLst>
                                        </p:cTn>
                                        <p:tgtEl>
                                          <p:spTgt spid="10"/>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50" presetClass="path" presetSubtype="0" accel="50000" decel="50000" fill="hold" grpId="1" nodeType="clickEffect">
                                  <p:stCondLst>
                                    <p:cond delay="0"/>
                                  </p:stCondLst>
                                  <p:iterate type="lt">
                                    <p:tmPct val="0"/>
                                  </p:iterate>
                                  <p:childTnLst>
                                    <p:animMotion origin="layout" path="M 2.08333E-6 0.00139 L 0.02903 0.00139 C 0.04206 0.00139 0.0582 0.10903 0.0582 0.19676 L 0.0582 0.39213 " pathEditMode="relative" rAng="0" ptsTypes="AAAA">
                                      <p:cBhvr>
                                        <p:cTn id="164" dur="2000" fill="hold"/>
                                        <p:tgtEl>
                                          <p:spTgt spid="11"/>
                                        </p:tgtEl>
                                        <p:attrNameLst>
                                          <p:attrName>ppt_x</p:attrName>
                                          <p:attrName>ppt_y</p:attrName>
                                        </p:attrNameLst>
                                      </p:cBhvr>
                                      <p:rCtr x="2904" y="19537"/>
                                    </p:animMotion>
                                  </p:childTnLst>
                                </p:cTn>
                              </p:par>
                              <p:par>
                                <p:cTn id="165" presetID="10" presetClass="exit" presetSubtype="0" fill="hold" grpId="1" nodeType="withEffect">
                                  <p:stCondLst>
                                    <p:cond delay="0"/>
                                  </p:stCondLst>
                                  <p:childTnLst>
                                    <p:animEffect transition="out" filter="fade">
                                      <p:cBhvr>
                                        <p:cTn id="166" dur="500"/>
                                        <p:tgtEl>
                                          <p:spTgt spid="16"/>
                                        </p:tgtEl>
                                      </p:cBhvr>
                                    </p:animEffect>
                                    <p:set>
                                      <p:cBhvr>
                                        <p:cTn id="167" dur="1" fill="hold">
                                          <p:stCondLst>
                                            <p:cond delay="499"/>
                                          </p:stCondLst>
                                        </p:cTn>
                                        <p:tgtEl>
                                          <p:spTgt spid="16"/>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36" presetClass="path" presetSubtype="0" accel="50000" decel="50000" fill="hold" grpId="1" nodeType="clickEffect">
                                  <p:stCondLst>
                                    <p:cond delay="0"/>
                                  </p:stCondLst>
                                  <p:iterate type="lt">
                                    <p:tmPct val="0"/>
                                  </p:iterate>
                                  <p:childTnLst>
                                    <p:animMotion origin="layout" path="M 3.33333E-6 -3.7037E-7 L 3.33333E-6 0.12176 C 3.33333E-6 0.17639 -0.05886 0.24375 -0.10651 0.24375 L -0.21289 0.24375 " pathEditMode="relative" rAng="0" ptsTypes="AAAA">
                                      <p:cBhvr>
                                        <p:cTn id="171" dur="2000" fill="hold"/>
                                        <p:tgtEl>
                                          <p:spTgt spid="17"/>
                                        </p:tgtEl>
                                        <p:attrNameLst>
                                          <p:attrName>ppt_x</p:attrName>
                                          <p:attrName>ppt_y</p:attrName>
                                        </p:attrNameLst>
                                      </p:cBhvr>
                                      <p:rCtr x="-10651" y="12176"/>
                                    </p:animMotion>
                                  </p:childTnLst>
                                </p:cTn>
                              </p:par>
                              <p:par>
                                <p:cTn id="172" presetID="10" presetClass="exit" presetSubtype="0" fill="hold" grpId="1" nodeType="withEffect">
                                  <p:stCondLst>
                                    <p:cond delay="0"/>
                                  </p:stCondLst>
                                  <p:childTnLst>
                                    <p:animEffect transition="out" filter="fade">
                                      <p:cBhvr>
                                        <p:cTn id="173" dur="500"/>
                                        <p:tgtEl>
                                          <p:spTgt spid="18"/>
                                        </p:tgtEl>
                                      </p:cBhvr>
                                    </p:animEffect>
                                    <p:set>
                                      <p:cBhvr>
                                        <p:cTn id="174" dur="1" fill="hold">
                                          <p:stCondLst>
                                            <p:cond delay="499"/>
                                          </p:stCondLst>
                                        </p:cTn>
                                        <p:tgtEl>
                                          <p:spTgt spid="18"/>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57" presetClass="path" presetSubtype="0" accel="50000" decel="50000" fill="hold" grpId="2" nodeType="clickEffect">
                                  <p:stCondLst>
                                    <p:cond delay="0"/>
                                  </p:stCondLst>
                                  <p:iterate type="lt">
                                    <p:tmPct val="0"/>
                                  </p:iterate>
                                  <p:childTnLst>
                                    <p:animMotion origin="layout" path="M 0.0582 0.39213 L 0.0582 0.31782 C 0.0582 0.28449 -0.04011 0.24375 -0.11992 0.24375 L -0.29805 0.24375 " pathEditMode="relative" rAng="0" ptsTypes="AAAA">
                                      <p:cBhvr>
                                        <p:cTn id="178" dur="2000" fill="hold"/>
                                        <p:tgtEl>
                                          <p:spTgt spid="11"/>
                                        </p:tgtEl>
                                        <p:attrNameLst>
                                          <p:attrName>ppt_x</p:attrName>
                                          <p:attrName>ppt_y</p:attrName>
                                        </p:attrNameLst>
                                      </p:cBhvr>
                                      <p:rCtr x="-17812" y="-7431"/>
                                    </p:animMotion>
                                  </p:childTnLst>
                                </p:cTn>
                              </p:par>
                            </p:childTnLst>
                          </p:cTn>
                        </p:par>
                      </p:childTnLst>
                    </p:cTn>
                  </p:par>
                  <p:par>
                    <p:cTn id="179" fill="hold">
                      <p:stCondLst>
                        <p:cond delay="indefinite"/>
                      </p:stCondLst>
                      <p:childTnLst>
                        <p:par>
                          <p:cTn id="180" fill="hold">
                            <p:stCondLst>
                              <p:cond delay="0"/>
                            </p:stCondLst>
                            <p:childTnLst>
                              <p:par>
                                <p:cTn id="181" presetID="41" presetClass="entr" presetSubtype="0" fill="hold" grpId="0" nodeType="clickEffect">
                                  <p:stCondLst>
                                    <p:cond delay="0"/>
                                  </p:stCondLst>
                                  <p:iterate type="lt">
                                    <p:tmPct val="10000"/>
                                  </p:iterate>
                                  <p:childTnLst>
                                    <p:set>
                                      <p:cBhvr>
                                        <p:cTn id="182" dur="1" fill="hold">
                                          <p:stCondLst>
                                            <p:cond delay="0"/>
                                          </p:stCondLst>
                                        </p:cTn>
                                        <p:tgtEl>
                                          <p:spTgt spid="24"/>
                                        </p:tgtEl>
                                        <p:attrNameLst>
                                          <p:attrName>style.visibility</p:attrName>
                                        </p:attrNameLst>
                                      </p:cBhvr>
                                      <p:to>
                                        <p:strVal val="visible"/>
                                      </p:to>
                                    </p:set>
                                    <p:anim calcmode="lin" valueType="num">
                                      <p:cBhvr>
                                        <p:cTn id="183"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184" dur="500" fill="hold"/>
                                        <p:tgtEl>
                                          <p:spTgt spid="24"/>
                                        </p:tgtEl>
                                        <p:attrNameLst>
                                          <p:attrName>ppt_y</p:attrName>
                                        </p:attrNameLst>
                                      </p:cBhvr>
                                      <p:tavLst>
                                        <p:tav tm="0">
                                          <p:val>
                                            <p:strVal val="#ppt_y"/>
                                          </p:val>
                                        </p:tav>
                                        <p:tav tm="100000">
                                          <p:val>
                                            <p:strVal val="#ppt_y"/>
                                          </p:val>
                                        </p:tav>
                                      </p:tavLst>
                                    </p:anim>
                                    <p:anim calcmode="lin" valueType="num">
                                      <p:cBhvr>
                                        <p:cTn id="185"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86"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87" dur="500" tmFilter="0,0; .5, 1; 1, 1"/>
                                        <p:tgtEl>
                                          <p:spTgt spid="24"/>
                                        </p:tgtEl>
                                      </p:cBhvr>
                                    </p:animEffect>
                                  </p:childTnLst>
                                </p:cTn>
                              </p:par>
                            </p:childTnLst>
                          </p:cTn>
                        </p:par>
                        <p:par>
                          <p:cTn id="188" fill="hold">
                            <p:stCondLst>
                              <p:cond delay="500"/>
                            </p:stCondLst>
                            <p:childTnLst>
                              <p:par>
                                <p:cTn id="189" presetID="1" presetClass="entr" presetSubtype="0" fill="hold" grpId="0" nodeType="afterEffect">
                                  <p:stCondLst>
                                    <p:cond delay="0"/>
                                  </p:stCondLst>
                                  <p:childTnLst>
                                    <p:set>
                                      <p:cBhvr>
                                        <p:cTn id="190" dur="1" fill="hold">
                                          <p:stCondLst>
                                            <p:cond delay="0"/>
                                          </p:stCondLst>
                                        </p:cTn>
                                        <p:tgtEl>
                                          <p:spTgt spid="25"/>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0" presetClass="exit" presetSubtype="0" fill="hold" grpId="1" nodeType="clickEffect">
                                  <p:stCondLst>
                                    <p:cond delay="0"/>
                                  </p:stCondLst>
                                  <p:childTnLst>
                                    <p:animEffect transition="out" filter="fade">
                                      <p:cBhvr>
                                        <p:cTn id="194" dur="500"/>
                                        <p:tgtEl>
                                          <p:spTgt spid="20"/>
                                        </p:tgtEl>
                                      </p:cBhvr>
                                    </p:animEffect>
                                    <p:set>
                                      <p:cBhvr>
                                        <p:cTn id="195" dur="1" fill="hold">
                                          <p:stCondLst>
                                            <p:cond delay="499"/>
                                          </p:stCondLst>
                                        </p:cTn>
                                        <p:tgtEl>
                                          <p:spTgt spid="20"/>
                                        </p:tgtEl>
                                        <p:attrNameLst>
                                          <p:attrName>style.visibility</p:attrName>
                                        </p:attrNameLst>
                                      </p:cBhvr>
                                      <p:to>
                                        <p:strVal val="hidden"/>
                                      </p:to>
                                    </p:set>
                                  </p:childTnLst>
                                </p:cTn>
                              </p:par>
                              <p:par>
                                <p:cTn id="196" presetID="10" presetClass="exit" presetSubtype="0" fill="hold" grpId="1" nodeType="withEffect">
                                  <p:stCondLst>
                                    <p:cond delay="0"/>
                                  </p:stCondLst>
                                  <p:childTnLst>
                                    <p:animEffect transition="out" filter="fade">
                                      <p:cBhvr>
                                        <p:cTn id="197" dur="500"/>
                                        <p:tgtEl>
                                          <p:spTgt spid="21"/>
                                        </p:tgtEl>
                                      </p:cBhvr>
                                    </p:animEffect>
                                    <p:set>
                                      <p:cBhvr>
                                        <p:cTn id="198" dur="1" fill="hold">
                                          <p:stCondLst>
                                            <p:cond delay="499"/>
                                          </p:stCondLst>
                                        </p:cTn>
                                        <p:tgtEl>
                                          <p:spTgt spid="21"/>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10" presetClass="exit" presetSubtype="0" fill="hold" grpId="1" nodeType="clickEffect">
                                  <p:stCondLst>
                                    <p:cond delay="0"/>
                                  </p:stCondLst>
                                  <p:iterate type="lt">
                                    <p:tmPct val="0"/>
                                  </p:iterate>
                                  <p:childTnLst>
                                    <p:animEffect transition="out" filter="fade">
                                      <p:cBhvr>
                                        <p:cTn id="202" dur="500"/>
                                        <p:tgtEl>
                                          <p:spTgt spid="24"/>
                                        </p:tgtEl>
                                      </p:cBhvr>
                                    </p:animEffect>
                                    <p:set>
                                      <p:cBhvr>
                                        <p:cTn id="203" dur="1" fill="hold">
                                          <p:stCondLst>
                                            <p:cond delay="499"/>
                                          </p:stCondLst>
                                        </p:cTn>
                                        <p:tgtEl>
                                          <p:spTgt spid="24"/>
                                        </p:tgtEl>
                                        <p:attrNameLst>
                                          <p:attrName>style.visibility</p:attrName>
                                        </p:attrNameLst>
                                      </p:cBhvr>
                                      <p:to>
                                        <p:strVal val="hidden"/>
                                      </p:to>
                                    </p:set>
                                  </p:childTnLst>
                                </p:cTn>
                              </p:par>
                              <p:par>
                                <p:cTn id="204" presetID="10" presetClass="exit" presetSubtype="0" fill="hold" grpId="3" nodeType="withEffect">
                                  <p:stCondLst>
                                    <p:cond delay="0"/>
                                  </p:stCondLst>
                                  <p:iterate type="lt">
                                    <p:tmPct val="0"/>
                                  </p:iterate>
                                  <p:childTnLst>
                                    <p:animEffect transition="out" filter="fade">
                                      <p:cBhvr>
                                        <p:cTn id="205" dur="500"/>
                                        <p:tgtEl>
                                          <p:spTgt spid="11"/>
                                        </p:tgtEl>
                                      </p:cBhvr>
                                    </p:animEffect>
                                    <p:set>
                                      <p:cBhvr>
                                        <p:cTn id="206" dur="1" fill="hold">
                                          <p:stCondLst>
                                            <p:cond delay="499"/>
                                          </p:stCondLst>
                                        </p:cTn>
                                        <p:tgtEl>
                                          <p:spTgt spid="11"/>
                                        </p:tgtEl>
                                        <p:attrNameLst>
                                          <p:attrName>style.visibility</p:attrName>
                                        </p:attrNameLst>
                                      </p:cBhvr>
                                      <p:to>
                                        <p:strVal val="hidden"/>
                                      </p:to>
                                    </p:set>
                                  </p:childTnLst>
                                </p:cTn>
                              </p:par>
                              <p:par>
                                <p:cTn id="207" presetID="10" presetClass="exit" presetSubtype="0" fill="hold" grpId="2" nodeType="withEffect">
                                  <p:stCondLst>
                                    <p:cond delay="0"/>
                                  </p:stCondLst>
                                  <p:iterate type="lt">
                                    <p:tmPct val="0"/>
                                  </p:iterate>
                                  <p:childTnLst>
                                    <p:animEffect transition="out" filter="fade">
                                      <p:cBhvr>
                                        <p:cTn id="208" dur="500"/>
                                        <p:tgtEl>
                                          <p:spTgt spid="17"/>
                                        </p:tgtEl>
                                      </p:cBhvr>
                                    </p:animEffect>
                                    <p:set>
                                      <p:cBhvr>
                                        <p:cTn id="209" dur="1" fill="hold">
                                          <p:stCondLst>
                                            <p:cond delay="499"/>
                                          </p:stCondLst>
                                        </p:cTn>
                                        <p:tgtEl>
                                          <p:spTgt spid="17"/>
                                        </p:tgtEl>
                                        <p:attrNameLst>
                                          <p:attrName>style.visibility</p:attrName>
                                        </p:attrNameLst>
                                      </p:cBhvr>
                                      <p:to>
                                        <p:strVal val="hidden"/>
                                      </p:to>
                                    </p:set>
                                  </p:childTnLst>
                                </p:cTn>
                              </p:par>
                            </p:childTnLst>
                          </p:cTn>
                        </p:par>
                      </p:childTnLst>
                    </p:cTn>
                  </p:par>
                  <p:par>
                    <p:cTn id="210" fill="hold">
                      <p:stCondLst>
                        <p:cond delay="indefinite"/>
                      </p:stCondLst>
                      <p:childTnLst>
                        <p:par>
                          <p:cTn id="211" fill="hold">
                            <p:stCondLst>
                              <p:cond delay="0"/>
                            </p:stCondLst>
                            <p:childTnLst>
                              <p:par>
                                <p:cTn id="212" presetID="10" presetClass="exit" presetSubtype="0" fill="hold" grpId="1" nodeType="clickEffect">
                                  <p:stCondLst>
                                    <p:cond delay="0"/>
                                  </p:stCondLst>
                                  <p:childTnLst>
                                    <p:animEffect transition="out" filter="fade">
                                      <p:cBhvr>
                                        <p:cTn id="213" dur="500"/>
                                        <p:tgtEl>
                                          <p:spTgt spid="25"/>
                                        </p:tgtEl>
                                      </p:cBhvr>
                                    </p:animEffect>
                                    <p:set>
                                      <p:cBhvr>
                                        <p:cTn id="214"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7" grpId="0" animBg="1"/>
      <p:bldP spid="7" grpId="1" animBg="1"/>
      <p:bldP spid="7" grpId="2" animBg="1"/>
      <p:bldP spid="7" grpId="3" animBg="1"/>
      <p:bldP spid="8" grpId="0" animBg="1"/>
      <p:bldP spid="8" grpId="1" animBg="1"/>
      <p:bldP spid="8" grpId="2" animBg="1"/>
      <p:bldP spid="8" grpId="3" animBg="1"/>
      <p:bldP spid="9" grpId="0" animBg="1"/>
      <p:bldP spid="9" grpId="1" animBg="1"/>
      <p:bldP spid="9" grpId="2" animBg="1"/>
      <p:bldP spid="10" grpId="0" animBg="1"/>
      <p:bldP spid="10" grpId="1" animBg="1"/>
      <p:bldP spid="10" grpId="2" animBg="1"/>
      <p:bldP spid="11" grpId="0" animBg="1"/>
      <p:bldP spid="11" grpId="1" animBg="1"/>
      <p:bldP spid="11" grpId="2" animBg="1"/>
      <p:bldP spid="11" grpId="3" animBg="1"/>
      <p:bldP spid="12" grpId="0"/>
      <p:bldP spid="12" grpId="1"/>
      <p:bldP spid="13" grpId="0"/>
      <p:bldP spid="13" grpId="1"/>
      <p:bldP spid="14" grpId="0"/>
      <p:bldP spid="14" grpId="1"/>
      <p:bldP spid="15" grpId="0"/>
      <p:bldP spid="15" grpId="1"/>
      <p:bldP spid="16" grpId="0"/>
      <p:bldP spid="16" grpId="1"/>
      <p:bldP spid="17" grpId="0" animBg="1"/>
      <p:bldP spid="17" grpId="1" animBg="1"/>
      <p:bldP spid="17" grpId="2" animBg="1"/>
      <p:bldP spid="18" grpId="0"/>
      <p:bldP spid="18" grpId="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id="{FC4BA18A-B0F2-4D62-9B28-7B486D4C70CF}"/>
              </a:ext>
            </a:extLst>
          </p:cNvPr>
          <p:cNvSpPr txBox="1"/>
          <p:nvPr/>
        </p:nvSpPr>
        <p:spPr>
          <a:xfrm>
            <a:off x="958788" y="1657023"/>
            <a:ext cx="11233212" cy="1015663"/>
          </a:xfrm>
          <a:prstGeom prst="rect">
            <a:avLst/>
          </a:prstGeom>
          <a:noFill/>
        </p:spPr>
        <p:txBody>
          <a:bodyPr wrap="square" rtlCol="0">
            <a:spAutoFit/>
          </a:bodyPr>
          <a:lstStyle/>
          <a:p>
            <a:r>
              <a:rPr lang="en-IN" sz="6000" i="0" dirty="0">
                <a:effectLst/>
                <a:latin typeface="Arial" panose="020B0604020202020204" pitchFamily="34" charset="0"/>
              </a:rPr>
              <a:t>Reverse a Queue</a:t>
            </a:r>
            <a:endParaRPr lang="en-US" sz="6000" dirty="0">
              <a:latin typeface="Nunito Sans SemiBold" panose="00000700000000000000" pitchFamily="2" charset="0"/>
            </a:endParaRPr>
          </a:p>
        </p:txBody>
      </p:sp>
      <p:sp>
        <p:nvSpPr>
          <p:cNvPr id="10" name="Rectangle 9">
            <a:extLst>
              <a:ext uri="{FF2B5EF4-FFF2-40B4-BE49-F238E27FC236}">
                <a16:creationId xmlns:a16="http://schemas.microsoft.com/office/drawing/2014/main"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3728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456960" y="711390"/>
            <a:ext cx="11136326" cy="7848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Key idea</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58A9967C-C415-45E6-BE33-35760E22A6B2}"/>
              </a:ext>
            </a:extLst>
          </p:cNvPr>
          <p:cNvSpPr txBox="1"/>
          <p:nvPr/>
        </p:nvSpPr>
        <p:spPr>
          <a:xfrm>
            <a:off x="598714" y="1643219"/>
            <a:ext cx="11104481"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Nunito Sans" panose="00000500000000000000" pitchFamily="2" charset="0"/>
              </a:rPr>
              <a:t>Initialize </a:t>
            </a:r>
            <a:r>
              <a:rPr lang="en-US" sz="2000" dirty="0">
                <a:solidFill>
                  <a:srgbClr val="FFC000"/>
                </a:solidFill>
                <a:latin typeface="Nunito Sans" panose="00000500000000000000" pitchFamily="2" charset="0"/>
              </a:rPr>
              <a:t>front &amp; rear as NULL</a:t>
            </a:r>
          </a:p>
          <a:p>
            <a:pPr marL="342900" indent="-342900">
              <a:buFont typeface="Arial" panose="020B0604020202020204" pitchFamily="34" charset="0"/>
              <a:buChar char="•"/>
            </a:pPr>
            <a:endParaRPr lang="en-US" sz="2000" dirty="0">
              <a:latin typeface="Nunito Sans" panose="00000500000000000000" pitchFamily="2" charset="0"/>
            </a:endParaRPr>
          </a:p>
          <a:p>
            <a:pPr marL="342900" indent="-342900">
              <a:buFont typeface="Arial" panose="020B0604020202020204" pitchFamily="34" charset="0"/>
              <a:buChar char="•"/>
            </a:pPr>
            <a:r>
              <a:rPr lang="en-US" sz="2000" dirty="0">
                <a:latin typeface="Nunito Sans" panose="00000500000000000000" pitchFamily="2" charset="0"/>
              </a:rPr>
              <a:t>If </a:t>
            </a:r>
            <a:r>
              <a:rPr lang="en-US" sz="2000" dirty="0">
                <a:solidFill>
                  <a:srgbClr val="00B050"/>
                </a:solidFill>
                <a:latin typeface="Nunito Sans" panose="00000500000000000000" pitchFamily="2" charset="0"/>
              </a:rPr>
              <a:t>element is ! -1</a:t>
            </a:r>
            <a:r>
              <a:rPr lang="en-US" sz="2000" dirty="0">
                <a:latin typeface="Nunito Sans" panose="00000500000000000000" pitchFamily="2" charset="0"/>
              </a:rPr>
              <a:t>, scan the element</a:t>
            </a:r>
          </a:p>
          <a:p>
            <a:pPr marL="342900" indent="-342900">
              <a:buFont typeface="Arial" panose="020B0604020202020204" pitchFamily="34" charset="0"/>
              <a:buChar char="•"/>
            </a:pPr>
            <a:endParaRPr lang="en-US" sz="2000" dirty="0">
              <a:latin typeface="Nunito Sans" panose="00000500000000000000" pitchFamily="2" charset="0"/>
            </a:endParaRPr>
          </a:p>
          <a:p>
            <a:pPr marL="342900" indent="-342900">
              <a:buFont typeface="Arial" panose="020B0604020202020204" pitchFamily="34" charset="0"/>
              <a:buChar char="•"/>
            </a:pPr>
            <a:r>
              <a:rPr lang="en-US" sz="2000" dirty="0">
                <a:latin typeface="Nunito Sans" panose="00000500000000000000" pitchFamily="2" charset="0"/>
              </a:rPr>
              <a:t>Store the </a:t>
            </a:r>
            <a:r>
              <a:rPr lang="en-US" sz="2000" dirty="0">
                <a:solidFill>
                  <a:srgbClr val="00B0F0"/>
                </a:solidFill>
                <a:latin typeface="Nunito Sans" panose="00000500000000000000" pitchFamily="2" charset="0"/>
              </a:rPr>
              <a:t>address of new node </a:t>
            </a:r>
            <a:r>
              <a:rPr lang="en-US" sz="2000" dirty="0">
                <a:latin typeface="Nunito Sans" panose="00000500000000000000" pitchFamily="2" charset="0"/>
              </a:rPr>
              <a:t>in front &amp; rear.</a:t>
            </a:r>
          </a:p>
          <a:p>
            <a:pPr marL="342900" indent="-342900">
              <a:buFont typeface="Arial" panose="020B0604020202020204" pitchFamily="34" charset="0"/>
              <a:buChar char="•"/>
            </a:pPr>
            <a:endParaRPr lang="en-US" sz="2000" dirty="0">
              <a:latin typeface="Nunito Sans" panose="00000500000000000000" pitchFamily="2" charset="0"/>
            </a:endParaRPr>
          </a:p>
          <a:p>
            <a:pPr marL="342900" indent="-342900">
              <a:buFont typeface="Arial" panose="020B0604020202020204" pitchFamily="34" charset="0"/>
              <a:buChar char="•"/>
            </a:pPr>
            <a:r>
              <a:rPr lang="en-US" sz="2000" dirty="0">
                <a:latin typeface="Nunito Sans" panose="00000500000000000000" pitchFamily="2" charset="0"/>
              </a:rPr>
              <a:t>Traverse the “</a:t>
            </a:r>
            <a:r>
              <a:rPr lang="en-US" sz="2000" dirty="0">
                <a:solidFill>
                  <a:srgbClr val="FFC000"/>
                </a:solidFill>
                <a:latin typeface="Nunito Sans" panose="00000500000000000000" pitchFamily="2" charset="0"/>
              </a:rPr>
              <a:t>rear</a:t>
            </a:r>
            <a:r>
              <a:rPr lang="en-US" sz="2000" dirty="0">
                <a:latin typeface="Nunito Sans" panose="00000500000000000000" pitchFamily="2" charset="0"/>
              </a:rPr>
              <a:t>” for each and every new node</a:t>
            </a:r>
          </a:p>
          <a:p>
            <a:pPr marL="342900" indent="-342900">
              <a:buFont typeface="Arial" panose="020B0604020202020204" pitchFamily="34" charset="0"/>
              <a:buChar char="•"/>
            </a:pPr>
            <a:endParaRPr lang="en-US" sz="2000" dirty="0">
              <a:latin typeface="Nunito Sans" panose="00000500000000000000" pitchFamily="2" charset="0"/>
            </a:endParaRPr>
          </a:p>
          <a:p>
            <a:pPr marL="342900" indent="-342900">
              <a:buFont typeface="Arial" panose="020B0604020202020204" pitchFamily="34" charset="0"/>
              <a:buChar char="•"/>
            </a:pPr>
            <a:r>
              <a:rPr lang="en-US" sz="2000" dirty="0">
                <a:latin typeface="Nunito Sans" panose="00000500000000000000" pitchFamily="2" charset="0"/>
              </a:rPr>
              <a:t>New node -&gt; link = Previous (</a:t>
            </a:r>
            <a:r>
              <a:rPr lang="en-US" sz="2000" dirty="0">
                <a:solidFill>
                  <a:srgbClr val="FFC000"/>
                </a:solidFill>
                <a:latin typeface="Nunito Sans" panose="00000500000000000000" pitchFamily="2" charset="0"/>
              </a:rPr>
              <a:t>rear</a:t>
            </a:r>
            <a:r>
              <a:rPr lang="en-US" sz="2000" dirty="0">
                <a:latin typeface="Nunito Sans" panose="00000500000000000000" pitchFamily="2" charset="0"/>
              </a:rPr>
              <a:t>) node ’s address</a:t>
            </a:r>
          </a:p>
          <a:p>
            <a:endParaRPr lang="en-US" sz="2000" dirty="0">
              <a:latin typeface="Nunito Sans" panose="00000500000000000000" pitchFamily="2" charset="0"/>
            </a:endParaRPr>
          </a:p>
          <a:p>
            <a:pPr marL="342900" indent="-342900">
              <a:buFont typeface="Arial" panose="020B0604020202020204" pitchFamily="34" charset="0"/>
              <a:buChar char="•"/>
            </a:pPr>
            <a:r>
              <a:rPr lang="en-US" sz="2000" dirty="0">
                <a:latin typeface="Nunito Sans" panose="00000500000000000000" pitchFamily="2" charset="0"/>
              </a:rPr>
              <a:t>Repeat till the input is </a:t>
            </a:r>
            <a:r>
              <a:rPr lang="en-US" sz="2000" dirty="0">
                <a:solidFill>
                  <a:srgbClr val="FF0000"/>
                </a:solidFill>
                <a:latin typeface="Nunito Sans" panose="00000500000000000000" pitchFamily="2" charset="0"/>
              </a:rPr>
              <a:t>‘-1’</a:t>
            </a:r>
          </a:p>
          <a:p>
            <a:pPr marL="342900" indent="-342900">
              <a:buFont typeface="Arial" panose="020B0604020202020204" pitchFamily="34" charset="0"/>
              <a:buChar char="•"/>
            </a:pPr>
            <a:endParaRPr lang="en-US" sz="2000" dirty="0">
              <a:latin typeface="Nunito Sans" panose="00000500000000000000" pitchFamily="2" charset="0"/>
            </a:endParaRPr>
          </a:p>
          <a:p>
            <a:pPr marL="342900" indent="-342900">
              <a:buFont typeface="Arial" panose="020B0604020202020204" pitchFamily="34" charset="0"/>
              <a:buChar char="•"/>
            </a:pPr>
            <a:r>
              <a:rPr lang="en-US" sz="2000" dirty="0">
                <a:latin typeface="Nunito Sans" panose="00000500000000000000" pitchFamily="2" charset="0"/>
              </a:rPr>
              <a:t>Now, print the elements from </a:t>
            </a:r>
            <a:r>
              <a:rPr lang="en-US" sz="2000" dirty="0">
                <a:solidFill>
                  <a:srgbClr val="00B050"/>
                </a:solidFill>
                <a:latin typeface="Nunito Sans" panose="00000500000000000000" pitchFamily="2" charset="0"/>
              </a:rPr>
              <a:t>head</a:t>
            </a:r>
          </a:p>
          <a:p>
            <a:pPr marL="342900" indent="-342900">
              <a:buFont typeface="Arial" panose="020B0604020202020204" pitchFamily="34" charset="0"/>
              <a:buChar char="•"/>
            </a:pPr>
            <a:endParaRPr lang="en-US" sz="2000" dirty="0">
              <a:latin typeface="Nunito Sans" panose="00000500000000000000" pitchFamily="2" charset="0"/>
            </a:endParaRPr>
          </a:p>
          <a:p>
            <a:pPr marL="342900" indent="-342900">
              <a:buFont typeface="Arial" panose="020B0604020202020204" pitchFamily="34" charset="0"/>
              <a:buChar char="•"/>
            </a:pPr>
            <a:r>
              <a:rPr lang="en-US" sz="2000" dirty="0">
                <a:solidFill>
                  <a:srgbClr val="7030A0"/>
                </a:solidFill>
                <a:latin typeface="Nunito Sans" panose="00000500000000000000" pitchFamily="2" charset="0"/>
              </a:rPr>
              <a:t>Reverse the List </a:t>
            </a:r>
            <a:r>
              <a:rPr lang="en-US" sz="2000" dirty="0">
                <a:latin typeface="Nunito Sans" panose="00000500000000000000" pitchFamily="2" charset="0"/>
              </a:rPr>
              <a:t>and print!</a:t>
            </a:r>
          </a:p>
        </p:txBody>
      </p:sp>
    </p:spTree>
    <p:extLst>
      <p:ext uri="{BB962C8B-B14F-4D97-AF65-F5344CB8AC3E}">
        <p14:creationId xmlns:p14="http://schemas.microsoft.com/office/powerpoint/2010/main" val="1178102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fade">
                                      <p:cBhvr>
                                        <p:cTn id="22" dur="500"/>
                                        <p:tgtEl>
                                          <p:spTgt spid="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animEffect transition="in" filter="fade">
                                      <p:cBhvr>
                                        <p:cTn id="27" dur="500"/>
                                        <p:tgtEl>
                                          <p:spTgt spid="6">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10" end="10"/>
                                            </p:txEl>
                                          </p:spTgt>
                                        </p:tgtEl>
                                        <p:attrNameLst>
                                          <p:attrName>style.visibility</p:attrName>
                                        </p:attrNameLst>
                                      </p:cBhvr>
                                      <p:to>
                                        <p:strVal val="visible"/>
                                      </p:to>
                                    </p:set>
                                    <p:animEffect transition="in" filter="fade">
                                      <p:cBhvr>
                                        <p:cTn id="32" dur="500"/>
                                        <p:tgtEl>
                                          <p:spTgt spid="6">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12" end="12"/>
                                            </p:txEl>
                                          </p:spTgt>
                                        </p:tgtEl>
                                        <p:attrNameLst>
                                          <p:attrName>style.visibility</p:attrName>
                                        </p:attrNameLst>
                                      </p:cBhvr>
                                      <p:to>
                                        <p:strVal val="visible"/>
                                      </p:to>
                                    </p:set>
                                    <p:animEffect transition="in" filter="fade">
                                      <p:cBhvr>
                                        <p:cTn id="37" dur="500"/>
                                        <p:tgtEl>
                                          <p:spTgt spid="6">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14" end="14"/>
                                            </p:txEl>
                                          </p:spTgt>
                                        </p:tgtEl>
                                        <p:attrNameLst>
                                          <p:attrName>style.visibility</p:attrName>
                                        </p:attrNameLst>
                                      </p:cBhvr>
                                      <p:to>
                                        <p:strVal val="visible"/>
                                      </p:to>
                                    </p:set>
                                    <p:animEffect transition="in" filter="fade">
                                      <p:cBhvr>
                                        <p:cTn id="42" dur="500"/>
                                        <p:tgtEl>
                                          <p:spTgt spid="6">
                                            <p:txEl>
                                              <p:pRg st="14" end="1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mph" presetSubtype="0" fill="hold" nodeType="clickEffect">
                                  <p:stCondLst>
                                    <p:cond delay="0"/>
                                  </p:stCondLst>
                                  <p:childTnLst>
                                    <p:animClr clrSpc="hsl" dir="cw">
                                      <p:cBhvr override="childStyle">
                                        <p:cTn id="46" dur="500" fill="hold"/>
                                        <p:tgtEl>
                                          <p:spTgt spid="6">
                                            <p:txEl>
                                              <p:pRg st="14" end="14"/>
                                            </p:txEl>
                                          </p:spTgt>
                                        </p:tgtEl>
                                        <p:attrNameLst>
                                          <p:attrName>style.color</p:attrName>
                                        </p:attrNameLst>
                                      </p:cBhvr>
                                      <p:by>
                                        <p:hsl h="7200000" s="0" l="0"/>
                                      </p:by>
                                    </p:animClr>
                                    <p:animClr clrSpc="hsl" dir="cw">
                                      <p:cBhvr>
                                        <p:cTn id="47" dur="500" fill="hold"/>
                                        <p:tgtEl>
                                          <p:spTgt spid="6">
                                            <p:txEl>
                                              <p:pRg st="14" end="14"/>
                                            </p:txEl>
                                          </p:spTgt>
                                        </p:tgtEl>
                                        <p:attrNameLst>
                                          <p:attrName>fillcolor</p:attrName>
                                        </p:attrNameLst>
                                      </p:cBhvr>
                                      <p:by>
                                        <p:hsl h="7200000" s="0" l="0"/>
                                      </p:by>
                                    </p:animClr>
                                    <p:animClr clrSpc="hsl" dir="cw">
                                      <p:cBhvr>
                                        <p:cTn id="48" dur="500" fill="hold"/>
                                        <p:tgtEl>
                                          <p:spTgt spid="6">
                                            <p:txEl>
                                              <p:pRg st="14" end="14"/>
                                            </p:txEl>
                                          </p:spTgt>
                                        </p:tgtEl>
                                        <p:attrNameLst>
                                          <p:attrName>stroke.color</p:attrName>
                                        </p:attrNameLst>
                                      </p:cBhvr>
                                      <p:by>
                                        <p:hsl h="7200000" s="0" l="0"/>
                                      </p:by>
                                    </p:animClr>
                                    <p:set>
                                      <p:cBhvr>
                                        <p:cTn id="49" dur="500" fill="hold"/>
                                        <p:tgtEl>
                                          <p:spTgt spid="6">
                                            <p:txEl>
                                              <p:pRg st="14" end="1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171690366"/>
              </p:ext>
            </p:extLst>
          </p:nvPr>
        </p:nvGraphicFramePr>
        <p:xfrm>
          <a:off x="1524000" y="4346501"/>
          <a:ext cx="1524000" cy="494453"/>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494453">
                <a:tc>
                  <a:txBody>
                    <a:bodyPr/>
                    <a:lstStyle/>
                    <a:p>
                      <a:r>
                        <a:rPr lang="en-US" sz="2400" dirty="0"/>
                        <a:t>   1</a:t>
                      </a:r>
                    </a:p>
                  </a:txBody>
                  <a:tcPr marL="121920" marR="121920" marT="60960" marB="60960"/>
                </a:tc>
                <a:tc>
                  <a:txBody>
                    <a:bodyPr/>
                    <a:lstStyle/>
                    <a:p>
                      <a:r>
                        <a:rPr lang="en-US" sz="2400" dirty="0"/>
                        <a:t>200</a:t>
                      </a:r>
                    </a:p>
                  </a:txBody>
                  <a:tcPr marL="121920" marR="121920" marT="60960" marB="60960"/>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387518205"/>
              </p:ext>
            </p:extLst>
          </p:nvPr>
        </p:nvGraphicFramePr>
        <p:xfrm>
          <a:off x="4064000" y="4343400"/>
          <a:ext cx="1524000" cy="494453"/>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494453">
                <a:tc>
                  <a:txBody>
                    <a:bodyPr/>
                    <a:lstStyle/>
                    <a:p>
                      <a:r>
                        <a:rPr lang="en-US" sz="2400" dirty="0"/>
                        <a:t>  2</a:t>
                      </a:r>
                    </a:p>
                  </a:txBody>
                  <a:tcPr marL="121920" marR="121920" marT="60960" marB="60960"/>
                </a:tc>
                <a:tc>
                  <a:txBody>
                    <a:bodyPr/>
                    <a:lstStyle/>
                    <a:p>
                      <a:r>
                        <a:rPr lang="en-US" sz="2400" dirty="0"/>
                        <a:t>150</a:t>
                      </a:r>
                    </a:p>
                  </a:txBody>
                  <a:tcPr marL="121920" marR="121920" marT="60960" marB="60960"/>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31860629"/>
              </p:ext>
            </p:extLst>
          </p:nvPr>
        </p:nvGraphicFramePr>
        <p:xfrm>
          <a:off x="6604000" y="4356947"/>
          <a:ext cx="1524000" cy="494453"/>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494453">
                <a:tc>
                  <a:txBody>
                    <a:bodyPr/>
                    <a:lstStyle/>
                    <a:p>
                      <a:r>
                        <a:rPr lang="en-US" sz="2400" dirty="0"/>
                        <a:t>  3</a:t>
                      </a:r>
                    </a:p>
                  </a:txBody>
                  <a:tcPr marL="121920" marR="121920" marT="60960" marB="60960"/>
                </a:tc>
                <a:tc>
                  <a:txBody>
                    <a:bodyPr/>
                    <a:lstStyle/>
                    <a:p>
                      <a:r>
                        <a:rPr lang="en-US" sz="2400" dirty="0"/>
                        <a:t>250</a:t>
                      </a:r>
                    </a:p>
                  </a:txBody>
                  <a:tcPr marL="121920" marR="121920" marT="60960" marB="60960"/>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668124299"/>
              </p:ext>
            </p:extLst>
          </p:nvPr>
        </p:nvGraphicFramePr>
        <p:xfrm>
          <a:off x="9144000" y="4356947"/>
          <a:ext cx="1524000" cy="494453"/>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494453">
                <a:tc>
                  <a:txBody>
                    <a:bodyPr/>
                    <a:lstStyle/>
                    <a:p>
                      <a:r>
                        <a:rPr lang="en-US" sz="2400" dirty="0"/>
                        <a:t>   4</a:t>
                      </a:r>
                    </a:p>
                  </a:txBody>
                  <a:tcPr marL="121920" marR="121920" marT="60960" marB="60960"/>
                </a:tc>
                <a:tc>
                  <a:txBody>
                    <a:bodyPr/>
                    <a:lstStyle/>
                    <a:p>
                      <a:r>
                        <a:rPr lang="en-US" sz="2400" dirty="0"/>
                        <a:t>  </a:t>
                      </a:r>
                    </a:p>
                  </a:txBody>
                  <a:tcPr marL="121920" marR="121920" marT="60960" marB="60960"/>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nvGraphicFramePr>
        <p:xfrm>
          <a:off x="711200" y="3340947"/>
          <a:ext cx="1219200" cy="494453"/>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tblGrid>
              <a:tr h="494453">
                <a:tc>
                  <a:txBody>
                    <a:bodyPr/>
                    <a:lstStyle/>
                    <a:p>
                      <a:r>
                        <a:rPr lang="en-US" sz="2400" dirty="0"/>
                        <a:t>   100</a:t>
                      </a:r>
                    </a:p>
                  </a:txBody>
                  <a:tcPr marL="121920" marR="121920" marT="60960" marB="60960"/>
                </a:tc>
                <a:extLst>
                  <a:ext uri="{0D108BD9-81ED-4DB2-BD59-A6C34878D82A}">
                    <a16:rowId xmlns:a16="http://schemas.microsoft.com/office/drawing/2014/main" val="10000"/>
                  </a:ext>
                </a:extLst>
              </a:tr>
            </a:tbl>
          </a:graphicData>
        </a:graphic>
      </p:graphicFrame>
      <p:cxnSp>
        <p:nvCxnSpPr>
          <p:cNvPr id="28" name="Straight Arrow Connector 27"/>
          <p:cNvCxnSpPr/>
          <p:nvPr/>
        </p:nvCxnSpPr>
        <p:spPr>
          <a:xfrm>
            <a:off x="5588000" y="4603114"/>
            <a:ext cx="1016000" cy="2117"/>
          </a:xfrm>
          <a:prstGeom prst="straightConnector1">
            <a:avLst/>
          </a:prstGeom>
          <a:ln w="28575">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8118549" y="4560094"/>
            <a:ext cx="1016000" cy="2117"/>
          </a:xfrm>
          <a:prstGeom prst="straightConnector1">
            <a:avLst/>
          </a:prstGeom>
          <a:ln w="28575">
            <a:prstDash val="sysDash"/>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524000" y="4765357"/>
            <a:ext cx="1016000" cy="430883"/>
          </a:xfrm>
          <a:prstGeom prst="rect">
            <a:avLst/>
          </a:prstGeom>
          <a:noFill/>
        </p:spPr>
        <p:txBody>
          <a:bodyPr wrap="square" lIns="121917" tIns="60958" rIns="121917" bIns="60958"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100</a:t>
            </a:r>
          </a:p>
        </p:txBody>
      </p:sp>
      <p:sp>
        <p:nvSpPr>
          <p:cNvPr id="35" name="TextBox 34"/>
          <p:cNvSpPr txBox="1"/>
          <p:nvPr/>
        </p:nvSpPr>
        <p:spPr>
          <a:xfrm>
            <a:off x="6604000" y="4765357"/>
            <a:ext cx="1016000" cy="430883"/>
          </a:xfrm>
          <a:prstGeom prst="rect">
            <a:avLst/>
          </a:prstGeom>
          <a:noFill/>
        </p:spPr>
        <p:txBody>
          <a:bodyPr wrap="square" lIns="121917" tIns="60958" rIns="121917" bIns="60958"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150</a:t>
            </a:r>
          </a:p>
        </p:txBody>
      </p:sp>
      <p:sp>
        <p:nvSpPr>
          <p:cNvPr id="36" name="TextBox 35"/>
          <p:cNvSpPr txBox="1"/>
          <p:nvPr/>
        </p:nvSpPr>
        <p:spPr>
          <a:xfrm>
            <a:off x="4064000" y="4749800"/>
            <a:ext cx="1016000" cy="430883"/>
          </a:xfrm>
          <a:prstGeom prst="rect">
            <a:avLst/>
          </a:prstGeom>
          <a:noFill/>
        </p:spPr>
        <p:txBody>
          <a:bodyPr wrap="square" lIns="121917" tIns="60958" rIns="121917" bIns="60958"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200</a:t>
            </a:r>
          </a:p>
        </p:txBody>
      </p:sp>
      <p:sp>
        <p:nvSpPr>
          <p:cNvPr id="37" name="TextBox 36"/>
          <p:cNvSpPr txBox="1"/>
          <p:nvPr/>
        </p:nvSpPr>
        <p:spPr>
          <a:xfrm>
            <a:off x="9042400" y="4765357"/>
            <a:ext cx="1016000" cy="430883"/>
          </a:xfrm>
          <a:prstGeom prst="rect">
            <a:avLst/>
          </a:prstGeom>
          <a:noFill/>
        </p:spPr>
        <p:txBody>
          <a:bodyPr wrap="square" lIns="121917" tIns="60958" rIns="121917" bIns="60958"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250</a:t>
            </a:r>
          </a:p>
        </p:txBody>
      </p:sp>
      <p:cxnSp>
        <p:nvCxnSpPr>
          <p:cNvPr id="53" name="Straight Connector 52"/>
          <p:cNvCxnSpPr/>
          <p:nvPr/>
        </p:nvCxnSpPr>
        <p:spPr>
          <a:xfrm rot="5400000">
            <a:off x="508529" y="4241271"/>
            <a:ext cx="812800" cy="1059"/>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914400" y="4646083"/>
            <a:ext cx="609600" cy="2117"/>
          </a:xfrm>
          <a:prstGeom prst="straightConnector1">
            <a:avLst/>
          </a:prstGeom>
          <a:ln w="28575">
            <a:prstDash val="sysDash"/>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914400" y="3749357"/>
            <a:ext cx="1016000" cy="430883"/>
          </a:xfrm>
          <a:prstGeom prst="rect">
            <a:avLst/>
          </a:prstGeom>
          <a:noFill/>
        </p:spPr>
        <p:txBody>
          <a:bodyPr wrap="square" lIns="121917" tIns="60958" rIns="121917" bIns="60958"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400</a:t>
            </a:r>
          </a:p>
        </p:txBody>
      </p:sp>
      <p:sp>
        <p:nvSpPr>
          <p:cNvPr id="24" name="Rectangular Callout 23"/>
          <p:cNvSpPr/>
          <p:nvPr/>
        </p:nvSpPr>
        <p:spPr>
          <a:xfrm>
            <a:off x="1727200" y="5359400"/>
            <a:ext cx="2032000" cy="609600"/>
          </a:xfrm>
          <a:prstGeom prst="wedgeRectCallout">
            <a:avLst/>
          </a:prstGeom>
        </p:spPr>
        <p:style>
          <a:lnRef idx="1">
            <a:schemeClr val="accent2"/>
          </a:lnRef>
          <a:fillRef idx="2">
            <a:schemeClr val="accent2"/>
          </a:fillRef>
          <a:effectRef idx="1">
            <a:schemeClr val="accent2"/>
          </a:effectRef>
          <a:fontRef idx="minor">
            <a:schemeClr val="dk1"/>
          </a:fontRef>
        </p:style>
        <p:txBody>
          <a:bodyPr lIns="121917" tIns="60958" rIns="121917" bIns="60958"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100" b="1"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a:ln>
                  <a:noFill/>
                </a:ln>
                <a:solidFill>
                  <a:prstClr val="black"/>
                </a:solidFill>
                <a:effectLst/>
                <a:uLnTx/>
                <a:uFillTx/>
                <a:latin typeface="Calibri"/>
                <a:ea typeface="+mn-ea"/>
                <a:cs typeface="+mn-cs"/>
              </a:rPr>
              <a:t> current = head</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prstClr val="black"/>
              </a:solidFill>
              <a:effectLst/>
              <a:uLnTx/>
              <a:uFillTx/>
              <a:latin typeface="Calibri"/>
              <a:ea typeface="+mn-ea"/>
              <a:cs typeface="+mn-cs"/>
            </a:endParaRPr>
          </a:p>
        </p:txBody>
      </p:sp>
      <p:sp>
        <p:nvSpPr>
          <p:cNvPr id="26" name="Rectangle 25">
            <a:extLst>
              <a:ext uri="{FF2B5EF4-FFF2-40B4-BE49-F238E27FC236}">
                <a16:creationId xmlns:a16="http://schemas.microsoft.com/office/drawing/2014/main" id="{00381902-E1AD-4B30-91E8-BA9E89DBD434}"/>
              </a:ext>
            </a:extLst>
          </p:cNvPr>
          <p:cNvSpPr/>
          <p:nvPr/>
        </p:nvSpPr>
        <p:spPr>
          <a:xfrm>
            <a:off x="1574800" y="2730342"/>
            <a:ext cx="1422400" cy="609600"/>
          </a:xfrm>
          <a:prstGeom prst="rect">
            <a:avLst/>
          </a:prstGeom>
        </p:spPr>
        <p:style>
          <a:lnRef idx="1">
            <a:schemeClr val="accent2"/>
          </a:lnRef>
          <a:fillRef idx="2">
            <a:schemeClr val="accent2"/>
          </a:fillRef>
          <a:effectRef idx="1">
            <a:schemeClr val="accent2"/>
          </a:effectRef>
          <a:fontRef idx="minor">
            <a:schemeClr val="dk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current</a:t>
            </a:r>
          </a:p>
        </p:txBody>
      </p:sp>
      <p:cxnSp>
        <p:nvCxnSpPr>
          <p:cNvPr id="31" name="Straight Arrow Connector 30">
            <a:extLst>
              <a:ext uri="{FF2B5EF4-FFF2-40B4-BE49-F238E27FC236}">
                <a16:creationId xmlns:a16="http://schemas.microsoft.com/office/drawing/2014/main" id="{71665A1E-6D3B-42B4-A6A9-BFD24FBC23E6}"/>
              </a:ext>
            </a:extLst>
          </p:cNvPr>
          <p:cNvCxnSpPr/>
          <p:nvPr/>
        </p:nvCxnSpPr>
        <p:spPr>
          <a:xfrm rot="16200000" flipH="1">
            <a:off x="1776941" y="3846884"/>
            <a:ext cx="1016000" cy="211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2" name="TextBox 31">
            <a:extLst>
              <a:ext uri="{FF2B5EF4-FFF2-40B4-BE49-F238E27FC236}">
                <a16:creationId xmlns:a16="http://schemas.microsoft.com/office/drawing/2014/main" id="{9075A92D-D3B8-475A-98B0-EAD216E80355}"/>
              </a:ext>
            </a:extLst>
          </p:cNvPr>
          <p:cNvSpPr txBox="1"/>
          <p:nvPr/>
        </p:nvSpPr>
        <p:spPr>
          <a:xfrm>
            <a:off x="9891132" y="4078051"/>
            <a:ext cx="812800" cy="738660"/>
          </a:xfrm>
          <a:prstGeom prst="rect">
            <a:avLst/>
          </a:prstGeom>
          <a:noFill/>
        </p:spPr>
        <p:txBody>
          <a:bodyPr wrap="square" lIns="121917" tIns="60958" rIns="121917" bIns="60958"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 NULL</a:t>
            </a:r>
          </a:p>
        </p:txBody>
      </p:sp>
      <p:sp>
        <p:nvSpPr>
          <p:cNvPr id="30" name="Rectangular Callout 22">
            <a:extLst>
              <a:ext uri="{FF2B5EF4-FFF2-40B4-BE49-F238E27FC236}">
                <a16:creationId xmlns:a16="http://schemas.microsoft.com/office/drawing/2014/main" id="{85A22EB9-6877-49FA-9A8E-E2D283F40DF1}"/>
              </a:ext>
            </a:extLst>
          </p:cNvPr>
          <p:cNvSpPr/>
          <p:nvPr/>
        </p:nvSpPr>
        <p:spPr>
          <a:xfrm>
            <a:off x="0" y="5359400"/>
            <a:ext cx="1727200" cy="609600"/>
          </a:xfrm>
          <a:prstGeom prst="wedgeRectCallout">
            <a:avLst/>
          </a:prstGeom>
        </p:spPr>
        <p:style>
          <a:lnRef idx="1">
            <a:schemeClr val="accent2"/>
          </a:lnRef>
          <a:fillRef idx="2">
            <a:schemeClr val="accent2"/>
          </a:fillRef>
          <a:effectRef idx="1">
            <a:schemeClr val="accent2"/>
          </a:effectRef>
          <a:fontRef idx="minor">
            <a:schemeClr val="dk1"/>
          </a:fontRef>
        </p:style>
        <p:txBody>
          <a:bodyPr lIns="121917" tIns="60958" rIns="121917" bIns="60958" rtlCol="0" anchor="ctr"/>
          <a:lstStyle/>
          <a:p>
            <a:endParaRPr lang="en-US" sz="2100" dirty="0"/>
          </a:p>
          <a:p>
            <a:r>
              <a:rPr lang="en-US" sz="2100" b="1" dirty="0"/>
              <a:t> </a:t>
            </a:r>
            <a:r>
              <a:rPr lang="en-US" sz="2100" b="1" dirty="0" err="1"/>
              <a:t>prev</a:t>
            </a:r>
            <a:r>
              <a:rPr lang="en-US" sz="2100" b="1" dirty="0"/>
              <a:t> = NULL</a:t>
            </a:r>
          </a:p>
          <a:p>
            <a:pPr algn="ctr"/>
            <a:endParaRPr lang="en-US" sz="1500" dirty="0"/>
          </a:p>
        </p:txBody>
      </p:sp>
      <p:sp>
        <p:nvSpPr>
          <p:cNvPr id="33" name="Rectangular Callout 24">
            <a:extLst>
              <a:ext uri="{FF2B5EF4-FFF2-40B4-BE49-F238E27FC236}">
                <a16:creationId xmlns:a16="http://schemas.microsoft.com/office/drawing/2014/main" id="{1BDFC204-C9D0-4EF6-A201-99DF0CCA34C0}"/>
              </a:ext>
            </a:extLst>
          </p:cNvPr>
          <p:cNvSpPr/>
          <p:nvPr/>
        </p:nvSpPr>
        <p:spPr>
          <a:xfrm>
            <a:off x="3750987" y="847797"/>
            <a:ext cx="2641600" cy="609600"/>
          </a:xfrm>
          <a:prstGeom prst="wedgeRectCallout">
            <a:avLst/>
          </a:prstGeom>
        </p:spPr>
        <p:style>
          <a:lnRef idx="1">
            <a:schemeClr val="accent1"/>
          </a:lnRef>
          <a:fillRef idx="2">
            <a:schemeClr val="accent1"/>
          </a:fillRef>
          <a:effectRef idx="1">
            <a:schemeClr val="accent1"/>
          </a:effectRef>
          <a:fontRef idx="minor">
            <a:schemeClr val="dk1"/>
          </a:fontRef>
        </p:style>
        <p:txBody>
          <a:bodyPr lIns="121917" tIns="60958" rIns="121917" bIns="60958" rtlCol="0" anchor="ctr"/>
          <a:lstStyle/>
          <a:p>
            <a:endParaRPr lang="en-US" sz="2100" dirty="0"/>
          </a:p>
          <a:p>
            <a:r>
              <a:rPr lang="en-US" sz="2100" b="1" dirty="0"/>
              <a:t>temp = current-&gt;link </a:t>
            </a:r>
          </a:p>
          <a:p>
            <a:pPr algn="ctr"/>
            <a:endParaRPr lang="en-US" sz="1500" dirty="0"/>
          </a:p>
        </p:txBody>
      </p:sp>
      <p:sp>
        <p:nvSpPr>
          <p:cNvPr id="39" name="Rectangle 38">
            <a:extLst>
              <a:ext uri="{FF2B5EF4-FFF2-40B4-BE49-F238E27FC236}">
                <a16:creationId xmlns:a16="http://schemas.microsoft.com/office/drawing/2014/main" id="{9A9669C9-059C-46D9-9F82-1CD53ADB5822}"/>
              </a:ext>
            </a:extLst>
          </p:cNvPr>
          <p:cNvSpPr/>
          <p:nvPr/>
        </p:nvSpPr>
        <p:spPr>
          <a:xfrm>
            <a:off x="4111151" y="2730342"/>
            <a:ext cx="1422400" cy="609600"/>
          </a:xfrm>
          <a:prstGeom prst="rect">
            <a:avLst/>
          </a:prstGeom>
        </p:spPr>
        <p:style>
          <a:lnRef idx="1">
            <a:schemeClr val="accent2"/>
          </a:lnRef>
          <a:fillRef idx="2">
            <a:schemeClr val="accent2"/>
          </a:fillRef>
          <a:effectRef idx="1">
            <a:schemeClr val="accent2"/>
          </a:effectRef>
          <a:fontRef idx="minor">
            <a:schemeClr val="dk1"/>
          </a:fontRef>
        </p:style>
        <p:txBody>
          <a:bodyPr lIns="121917" tIns="60958" rIns="121917" bIns="60958" rtlCol="0" anchor="ctr"/>
          <a:lstStyle/>
          <a:p>
            <a:pPr algn="ctr"/>
            <a:r>
              <a:rPr lang="en-US" sz="2400" dirty="0">
                <a:solidFill>
                  <a:schemeClr val="tx1"/>
                </a:solidFill>
              </a:rPr>
              <a:t>*temp</a:t>
            </a:r>
            <a:endParaRPr lang="en-US" sz="2400" dirty="0"/>
          </a:p>
        </p:txBody>
      </p:sp>
      <p:cxnSp>
        <p:nvCxnSpPr>
          <p:cNvPr id="40" name="Straight Arrow Connector 39">
            <a:extLst>
              <a:ext uri="{FF2B5EF4-FFF2-40B4-BE49-F238E27FC236}">
                <a16:creationId xmlns:a16="http://schemas.microsoft.com/office/drawing/2014/main" id="{97B0B57E-97FB-4A89-BB3D-323A1B4576C3}"/>
              </a:ext>
            </a:extLst>
          </p:cNvPr>
          <p:cNvCxnSpPr/>
          <p:nvPr/>
        </p:nvCxnSpPr>
        <p:spPr>
          <a:xfrm rot="16200000" flipH="1">
            <a:off x="4313292" y="3846884"/>
            <a:ext cx="1016000" cy="211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B0F29859-BFB7-4472-A52C-B7479257264F}"/>
              </a:ext>
            </a:extLst>
          </p:cNvPr>
          <p:cNvCxnSpPr/>
          <p:nvPr/>
        </p:nvCxnSpPr>
        <p:spPr>
          <a:xfrm>
            <a:off x="3048000" y="4593939"/>
            <a:ext cx="1016000" cy="2117"/>
          </a:xfrm>
          <a:prstGeom prst="straightConnector1">
            <a:avLst/>
          </a:prstGeom>
          <a:ln w="28575">
            <a:prstDash val="sysDash"/>
            <a:tailEnd type="arrow"/>
          </a:ln>
        </p:spPr>
        <p:style>
          <a:lnRef idx="1">
            <a:schemeClr val="accent1"/>
          </a:lnRef>
          <a:fillRef idx="0">
            <a:schemeClr val="accent1"/>
          </a:fillRef>
          <a:effectRef idx="0">
            <a:schemeClr val="accent1"/>
          </a:effectRef>
          <a:fontRef idx="minor">
            <a:schemeClr val="tx1"/>
          </a:fontRef>
        </p:style>
      </p:cxnSp>
      <p:sp>
        <p:nvSpPr>
          <p:cNvPr id="45" name="Rectangular Callout 23">
            <a:extLst>
              <a:ext uri="{FF2B5EF4-FFF2-40B4-BE49-F238E27FC236}">
                <a16:creationId xmlns:a16="http://schemas.microsoft.com/office/drawing/2014/main" id="{587977C4-37BA-465D-89AB-80A8E8AA2E4E}"/>
              </a:ext>
            </a:extLst>
          </p:cNvPr>
          <p:cNvSpPr/>
          <p:nvPr/>
        </p:nvSpPr>
        <p:spPr>
          <a:xfrm>
            <a:off x="3801787" y="1582375"/>
            <a:ext cx="2540000" cy="609600"/>
          </a:xfrm>
          <a:prstGeom prst="wedgeRectCallout">
            <a:avLst/>
          </a:prstGeom>
        </p:spPr>
        <p:style>
          <a:lnRef idx="1">
            <a:schemeClr val="accent1"/>
          </a:lnRef>
          <a:fillRef idx="2">
            <a:schemeClr val="accent1"/>
          </a:fillRef>
          <a:effectRef idx="1">
            <a:schemeClr val="accent1"/>
          </a:effectRef>
          <a:fontRef idx="minor">
            <a:schemeClr val="dk1"/>
          </a:fontRef>
        </p:style>
        <p:txBody>
          <a:bodyPr lIns="121917" tIns="60958" rIns="121917" bIns="60958" rtlCol="0" anchor="ctr"/>
          <a:lstStyle/>
          <a:p>
            <a:endParaRPr lang="en-US" sz="2100" dirty="0"/>
          </a:p>
          <a:p>
            <a:r>
              <a:rPr lang="en-US" sz="2100" b="1" dirty="0"/>
              <a:t>current-&gt;link = </a:t>
            </a:r>
            <a:r>
              <a:rPr lang="en-US" sz="2100" b="1" dirty="0" err="1"/>
              <a:t>prev</a:t>
            </a:r>
            <a:endParaRPr lang="en-US" sz="2100" b="1" dirty="0"/>
          </a:p>
          <a:p>
            <a:pPr algn="ctr"/>
            <a:endParaRPr lang="en-US" sz="1500" dirty="0"/>
          </a:p>
        </p:txBody>
      </p:sp>
      <p:sp>
        <p:nvSpPr>
          <p:cNvPr id="49" name="TextBox 48">
            <a:extLst>
              <a:ext uri="{FF2B5EF4-FFF2-40B4-BE49-F238E27FC236}">
                <a16:creationId xmlns:a16="http://schemas.microsoft.com/office/drawing/2014/main" id="{69F551B5-B24F-46CB-9ED8-13461023D868}"/>
              </a:ext>
            </a:extLst>
          </p:cNvPr>
          <p:cNvSpPr txBox="1"/>
          <p:nvPr/>
        </p:nvSpPr>
        <p:spPr>
          <a:xfrm>
            <a:off x="456960" y="753184"/>
            <a:ext cx="11136326" cy="7848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Key idea</a:t>
            </a:r>
          </a:p>
        </p:txBody>
      </p:sp>
      <p:sp>
        <p:nvSpPr>
          <p:cNvPr id="50" name="Rectangle 49">
            <a:extLst>
              <a:ext uri="{FF2B5EF4-FFF2-40B4-BE49-F238E27FC236}">
                <a16:creationId xmlns:a16="http://schemas.microsoft.com/office/drawing/2014/main" id="{B6E51C54-EC99-4689-83EF-2A9B795EB9D8}"/>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aphicFrame>
        <p:nvGraphicFramePr>
          <p:cNvPr id="52" name="Table 51">
            <a:extLst>
              <a:ext uri="{FF2B5EF4-FFF2-40B4-BE49-F238E27FC236}">
                <a16:creationId xmlns:a16="http://schemas.microsoft.com/office/drawing/2014/main" id="{C42077B2-6DD2-4FEA-9B64-FA49712E6D4D}"/>
              </a:ext>
            </a:extLst>
          </p:cNvPr>
          <p:cNvGraphicFramePr>
            <a:graphicFrameLocks noGrp="1"/>
          </p:cNvGraphicFramePr>
          <p:nvPr>
            <p:extLst>
              <p:ext uri="{D42A27DB-BD31-4B8C-83A1-F6EECF244321}">
                <p14:modId xmlns:p14="http://schemas.microsoft.com/office/powerpoint/2010/main" val="3748269597"/>
              </p:ext>
            </p:extLst>
          </p:nvPr>
        </p:nvGraphicFramePr>
        <p:xfrm>
          <a:off x="1532128" y="4341423"/>
          <a:ext cx="1524000" cy="494453"/>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494453">
                <a:tc>
                  <a:txBody>
                    <a:bodyPr/>
                    <a:lstStyle/>
                    <a:p>
                      <a:r>
                        <a:rPr lang="en-US" sz="2400" dirty="0"/>
                        <a:t>   1</a:t>
                      </a:r>
                    </a:p>
                  </a:txBody>
                  <a:tcPr marL="121920" marR="121920" marT="60960" marB="60960"/>
                </a:tc>
                <a:tc>
                  <a:txBody>
                    <a:bodyPr/>
                    <a:lstStyle/>
                    <a:p>
                      <a:r>
                        <a:rPr lang="en-US" sz="1800" dirty="0"/>
                        <a:t>NULL</a:t>
                      </a:r>
                    </a:p>
                  </a:txBody>
                  <a:tcPr marL="121920" marR="121920" marT="60960" marB="60960" anchor="ctr"/>
                </a:tc>
                <a:extLst>
                  <a:ext uri="{0D108BD9-81ED-4DB2-BD59-A6C34878D82A}">
                    <a16:rowId xmlns:a16="http://schemas.microsoft.com/office/drawing/2014/main" val="10000"/>
                  </a:ext>
                </a:extLst>
              </a:tr>
            </a:tbl>
          </a:graphicData>
        </a:graphic>
      </p:graphicFrame>
      <p:sp>
        <p:nvSpPr>
          <p:cNvPr id="54" name="Rectangular Callout 39">
            <a:extLst>
              <a:ext uri="{FF2B5EF4-FFF2-40B4-BE49-F238E27FC236}">
                <a16:creationId xmlns:a16="http://schemas.microsoft.com/office/drawing/2014/main" id="{2430BBD7-AAE4-4378-B780-D7EB766D13E9}"/>
              </a:ext>
            </a:extLst>
          </p:cNvPr>
          <p:cNvSpPr/>
          <p:nvPr/>
        </p:nvSpPr>
        <p:spPr>
          <a:xfrm>
            <a:off x="7265331" y="849741"/>
            <a:ext cx="2032000" cy="609600"/>
          </a:xfrm>
          <a:prstGeom prst="wedgeRectCallout">
            <a:avLst/>
          </a:prstGeom>
        </p:spPr>
        <p:style>
          <a:lnRef idx="1">
            <a:schemeClr val="accent1"/>
          </a:lnRef>
          <a:fillRef idx="2">
            <a:schemeClr val="accent1"/>
          </a:fillRef>
          <a:effectRef idx="1">
            <a:schemeClr val="accent1"/>
          </a:effectRef>
          <a:fontRef idx="minor">
            <a:schemeClr val="dk1"/>
          </a:fontRef>
        </p:style>
        <p:txBody>
          <a:bodyPr lIns="121917" tIns="60958" rIns="121917" bIns="60958" rtlCol="0" anchor="ctr"/>
          <a:lstStyle/>
          <a:p>
            <a:endParaRPr lang="en-US" sz="2100" dirty="0"/>
          </a:p>
          <a:p>
            <a:r>
              <a:rPr lang="en-US" sz="2100" b="1" dirty="0"/>
              <a:t>  </a:t>
            </a:r>
            <a:r>
              <a:rPr lang="en-US" sz="2100" b="1" dirty="0" err="1"/>
              <a:t>prev</a:t>
            </a:r>
            <a:r>
              <a:rPr lang="en-US" sz="2100" b="1" dirty="0"/>
              <a:t> = current </a:t>
            </a:r>
          </a:p>
          <a:p>
            <a:pPr algn="ctr"/>
            <a:endParaRPr lang="en-US" sz="1500" dirty="0"/>
          </a:p>
        </p:txBody>
      </p:sp>
      <p:sp>
        <p:nvSpPr>
          <p:cNvPr id="56" name="Rectangle 55">
            <a:extLst>
              <a:ext uri="{FF2B5EF4-FFF2-40B4-BE49-F238E27FC236}">
                <a16:creationId xmlns:a16="http://schemas.microsoft.com/office/drawing/2014/main" id="{6D81A36F-4023-4FB3-BF66-DA21950FA807}"/>
              </a:ext>
            </a:extLst>
          </p:cNvPr>
          <p:cNvSpPr/>
          <p:nvPr/>
        </p:nvSpPr>
        <p:spPr>
          <a:xfrm>
            <a:off x="1574800" y="2922270"/>
            <a:ext cx="1422400" cy="609600"/>
          </a:xfrm>
          <a:prstGeom prst="rect">
            <a:avLst/>
          </a:prstGeom>
        </p:spPr>
        <p:style>
          <a:lnRef idx="1">
            <a:schemeClr val="accent2"/>
          </a:lnRef>
          <a:fillRef idx="2">
            <a:schemeClr val="accent2"/>
          </a:fillRef>
          <a:effectRef idx="1">
            <a:schemeClr val="accent2"/>
          </a:effectRef>
          <a:fontRef idx="minor">
            <a:schemeClr val="dk1"/>
          </a:fontRef>
        </p:style>
        <p:txBody>
          <a:bodyPr lIns="121917" tIns="60958" rIns="121917" bIns="60958" rtlCol="0" anchor="ctr"/>
          <a:lstStyle/>
          <a:p>
            <a:pPr algn="ctr"/>
            <a:r>
              <a:rPr lang="en-US" sz="2400" dirty="0">
                <a:solidFill>
                  <a:schemeClr val="tx1"/>
                </a:solidFill>
              </a:rPr>
              <a:t>*</a:t>
            </a:r>
            <a:r>
              <a:rPr lang="en-US" sz="2400" dirty="0" err="1">
                <a:solidFill>
                  <a:schemeClr val="tx1"/>
                </a:solidFill>
              </a:rPr>
              <a:t>prev</a:t>
            </a:r>
            <a:endParaRPr lang="en-US" sz="2400" dirty="0"/>
          </a:p>
        </p:txBody>
      </p:sp>
      <p:cxnSp>
        <p:nvCxnSpPr>
          <p:cNvPr id="57" name="Straight Arrow Connector 56">
            <a:extLst>
              <a:ext uri="{FF2B5EF4-FFF2-40B4-BE49-F238E27FC236}">
                <a16:creationId xmlns:a16="http://schemas.microsoft.com/office/drawing/2014/main" id="{DBF7F589-8269-40F6-BC1C-937EB0B1E7CD}"/>
              </a:ext>
            </a:extLst>
          </p:cNvPr>
          <p:cNvCxnSpPr/>
          <p:nvPr/>
        </p:nvCxnSpPr>
        <p:spPr>
          <a:xfrm rot="5400000">
            <a:off x="1884637" y="3951023"/>
            <a:ext cx="813859" cy="105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8" name="Rectangular Callout 38">
            <a:extLst>
              <a:ext uri="{FF2B5EF4-FFF2-40B4-BE49-F238E27FC236}">
                <a16:creationId xmlns:a16="http://schemas.microsoft.com/office/drawing/2014/main" id="{D913FD86-0AE1-40BA-A99E-F6C3A7775021}"/>
              </a:ext>
            </a:extLst>
          </p:cNvPr>
          <p:cNvSpPr/>
          <p:nvPr/>
        </p:nvSpPr>
        <p:spPr>
          <a:xfrm>
            <a:off x="7265331" y="1597516"/>
            <a:ext cx="2032000" cy="609600"/>
          </a:xfrm>
          <a:prstGeom prst="wedgeRectCallout">
            <a:avLst/>
          </a:prstGeom>
        </p:spPr>
        <p:style>
          <a:lnRef idx="1">
            <a:schemeClr val="accent1"/>
          </a:lnRef>
          <a:fillRef idx="2">
            <a:schemeClr val="accent1"/>
          </a:fillRef>
          <a:effectRef idx="1">
            <a:schemeClr val="accent1"/>
          </a:effectRef>
          <a:fontRef idx="minor">
            <a:schemeClr val="dk1"/>
          </a:fontRef>
        </p:style>
        <p:txBody>
          <a:bodyPr lIns="121917" tIns="60958" rIns="121917" bIns="60958" rtlCol="0" anchor="ctr"/>
          <a:lstStyle/>
          <a:p>
            <a:endParaRPr lang="en-US" sz="2100" dirty="0"/>
          </a:p>
          <a:p>
            <a:r>
              <a:rPr lang="en-US" sz="2100" b="1" dirty="0"/>
              <a:t> current = temp</a:t>
            </a:r>
          </a:p>
          <a:p>
            <a:pPr algn="ctr"/>
            <a:endParaRPr lang="en-US" sz="1500" dirty="0"/>
          </a:p>
        </p:txBody>
      </p:sp>
      <p:sp>
        <p:nvSpPr>
          <p:cNvPr id="59" name="Rectangle 58">
            <a:extLst>
              <a:ext uri="{FF2B5EF4-FFF2-40B4-BE49-F238E27FC236}">
                <a16:creationId xmlns:a16="http://schemas.microsoft.com/office/drawing/2014/main" id="{2FE62C70-E853-4E23-80AB-37A6F20F105D}"/>
              </a:ext>
            </a:extLst>
          </p:cNvPr>
          <p:cNvSpPr/>
          <p:nvPr/>
        </p:nvSpPr>
        <p:spPr>
          <a:xfrm>
            <a:off x="4207256" y="5962224"/>
            <a:ext cx="1422400" cy="609600"/>
          </a:xfrm>
          <a:prstGeom prst="rect">
            <a:avLst/>
          </a:prstGeom>
        </p:spPr>
        <p:style>
          <a:lnRef idx="1">
            <a:schemeClr val="accent2"/>
          </a:lnRef>
          <a:fillRef idx="2">
            <a:schemeClr val="accent2"/>
          </a:fillRef>
          <a:effectRef idx="1">
            <a:schemeClr val="accent2"/>
          </a:effectRef>
          <a:fontRef idx="minor">
            <a:schemeClr val="dk1"/>
          </a:fontRef>
        </p:style>
        <p:txBody>
          <a:bodyPr lIns="121917" tIns="60958" rIns="121917" bIns="60958" rtlCol="0" anchor="ctr"/>
          <a:lstStyle/>
          <a:p>
            <a:pPr algn="ctr"/>
            <a:r>
              <a:rPr lang="en-US" sz="2400" dirty="0">
                <a:solidFill>
                  <a:schemeClr val="tx1"/>
                </a:solidFill>
              </a:rPr>
              <a:t>*current</a:t>
            </a:r>
            <a:endParaRPr lang="en-US" sz="2400" dirty="0"/>
          </a:p>
        </p:txBody>
      </p:sp>
      <p:cxnSp>
        <p:nvCxnSpPr>
          <p:cNvPr id="60" name="Straight Arrow Connector 59">
            <a:extLst>
              <a:ext uri="{FF2B5EF4-FFF2-40B4-BE49-F238E27FC236}">
                <a16:creationId xmlns:a16="http://schemas.microsoft.com/office/drawing/2014/main" id="{8F97690B-A7FC-437D-B9B8-E3481433437B}"/>
              </a:ext>
            </a:extLst>
          </p:cNvPr>
          <p:cNvCxnSpPr/>
          <p:nvPr/>
        </p:nvCxnSpPr>
        <p:spPr>
          <a:xfrm rot="5400000" flipH="1" flipV="1">
            <a:off x="4259115" y="5402366"/>
            <a:ext cx="1117600" cy="211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1" name="Elbow Connector 49">
            <a:extLst>
              <a:ext uri="{FF2B5EF4-FFF2-40B4-BE49-F238E27FC236}">
                <a16:creationId xmlns:a16="http://schemas.microsoft.com/office/drawing/2014/main" id="{8954BC94-8371-446F-8214-318DCD8FADD9}"/>
              </a:ext>
            </a:extLst>
          </p:cNvPr>
          <p:cNvCxnSpPr/>
          <p:nvPr/>
        </p:nvCxnSpPr>
        <p:spPr>
          <a:xfrm rot="10800000" flipV="1">
            <a:off x="3038548" y="3974128"/>
            <a:ext cx="1727200" cy="609600"/>
          </a:xfrm>
          <a:prstGeom prst="bentConnector3">
            <a:avLst>
              <a:gd name="adj1" fmla="val 59736"/>
            </a:avLst>
          </a:prstGeom>
          <a:ln w="28575">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2" name="Elbow Connector 50">
            <a:extLst>
              <a:ext uri="{FF2B5EF4-FFF2-40B4-BE49-F238E27FC236}">
                <a16:creationId xmlns:a16="http://schemas.microsoft.com/office/drawing/2014/main" id="{A3FF1DD7-E3D0-40E5-808D-CEB7EBF604D1}"/>
              </a:ext>
            </a:extLst>
          </p:cNvPr>
          <p:cNvCxnSpPr/>
          <p:nvPr/>
        </p:nvCxnSpPr>
        <p:spPr>
          <a:xfrm rot="10800000">
            <a:off x="4775200" y="3974127"/>
            <a:ext cx="812800" cy="508000"/>
          </a:xfrm>
          <a:prstGeom prst="bentConnector3">
            <a:avLst>
              <a:gd name="adj1" fmla="val -46552"/>
            </a:avLst>
          </a:prstGeom>
          <a:ln w="28575">
            <a:prstDash val="sysDash"/>
          </a:ln>
        </p:spPr>
        <p:style>
          <a:lnRef idx="1">
            <a:schemeClr val="accent1"/>
          </a:lnRef>
          <a:fillRef idx="0">
            <a:schemeClr val="accent1"/>
          </a:fillRef>
          <a:effectRef idx="0">
            <a:schemeClr val="accent1"/>
          </a:effectRef>
          <a:fontRef idx="minor">
            <a:schemeClr val="tx1"/>
          </a:fontRef>
        </p:style>
      </p:cxnSp>
      <p:graphicFrame>
        <p:nvGraphicFramePr>
          <p:cNvPr id="63" name="Table 62">
            <a:extLst>
              <a:ext uri="{FF2B5EF4-FFF2-40B4-BE49-F238E27FC236}">
                <a16:creationId xmlns:a16="http://schemas.microsoft.com/office/drawing/2014/main" id="{DA7D9EEB-2ABE-4D67-9A19-FA863478DE87}"/>
              </a:ext>
            </a:extLst>
          </p:cNvPr>
          <p:cNvGraphicFramePr>
            <a:graphicFrameLocks noGrp="1"/>
          </p:cNvGraphicFramePr>
          <p:nvPr>
            <p:extLst>
              <p:ext uri="{D42A27DB-BD31-4B8C-83A1-F6EECF244321}">
                <p14:modId xmlns:p14="http://schemas.microsoft.com/office/powerpoint/2010/main" val="568480699"/>
              </p:ext>
            </p:extLst>
          </p:nvPr>
        </p:nvGraphicFramePr>
        <p:xfrm>
          <a:off x="4073451" y="4350563"/>
          <a:ext cx="1524000" cy="494453"/>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494453">
                <a:tc>
                  <a:txBody>
                    <a:bodyPr/>
                    <a:lstStyle/>
                    <a:p>
                      <a:r>
                        <a:rPr lang="en-US" sz="2400" dirty="0"/>
                        <a:t>  2</a:t>
                      </a:r>
                    </a:p>
                  </a:txBody>
                  <a:tcPr marL="121920" marR="121920" marT="60960" marB="60960"/>
                </a:tc>
                <a:tc>
                  <a:txBody>
                    <a:bodyPr/>
                    <a:lstStyle/>
                    <a:p>
                      <a:r>
                        <a:rPr lang="en-US" sz="2400" dirty="0"/>
                        <a:t>100</a:t>
                      </a:r>
                    </a:p>
                  </a:txBody>
                  <a:tcPr marL="121920" marR="121920" marT="60960" marB="60960"/>
                </a:tc>
                <a:extLst>
                  <a:ext uri="{0D108BD9-81ED-4DB2-BD59-A6C34878D82A}">
                    <a16:rowId xmlns:a16="http://schemas.microsoft.com/office/drawing/2014/main" val="10000"/>
                  </a:ext>
                </a:extLst>
              </a:tr>
            </a:tbl>
          </a:graphicData>
        </a:graphic>
      </p:graphicFrame>
      <p:cxnSp>
        <p:nvCxnSpPr>
          <p:cNvPr id="66" name="Elbow Connector 50">
            <a:extLst>
              <a:ext uri="{FF2B5EF4-FFF2-40B4-BE49-F238E27FC236}">
                <a16:creationId xmlns:a16="http://schemas.microsoft.com/office/drawing/2014/main" id="{6EE574D7-FF66-443E-A446-EAC7C7114F55}"/>
              </a:ext>
            </a:extLst>
          </p:cNvPr>
          <p:cNvCxnSpPr/>
          <p:nvPr/>
        </p:nvCxnSpPr>
        <p:spPr>
          <a:xfrm rot="10800000" flipV="1">
            <a:off x="5569483" y="3883001"/>
            <a:ext cx="1727200" cy="711200"/>
          </a:xfrm>
          <a:prstGeom prst="bentConnector3">
            <a:avLst>
              <a:gd name="adj1" fmla="val 50000"/>
            </a:avLst>
          </a:prstGeom>
          <a:ln w="28575">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7" name="Elbow Connector 61">
            <a:extLst>
              <a:ext uri="{FF2B5EF4-FFF2-40B4-BE49-F238E27FC236}">
                <a16:creationId xmlns:a16="http://schemas.microsoft.com/office/drawing/2014/main" id="{E29D4A55-6712-4D86-9AAD-99FA2E255C8E}"/>
              </a:ext>
            </a:extLst>
          </p:cNvPr>
          <p:cNvCxnSpPr/>
          <p:nvPr/>
        </p:nvCxnSpPr>
        <p:spPr>
          <a:xfrm rot="10800000">
            <a:off x="7296683" y="3883001"/>
            <a:ext cx="812800" cy="508000"/>
          </a:xfrm>
          <a:prstGeom prst="bentConnector3">
            <a:avLst>
              <a:gd name="adj1" fmla="val -46552"/>
            </a:avLst>
          </a:prstGeom>
          <a:ln w="28575">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3299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9"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p:cTn id="17" dur="1000" fill="hold"/>
                                        <p:tgtEl>
                                          <p:spTgt spid="30"/>
                                        </p:tgtEl>
                                        <p:attrNameLst>
                                          <p:attrName>ppt_x</p:attrName>
                                        </p:attrNameLst>
                                      </p:cBhvr>
                                      <p:tavLst>
                                        <p:tav tm="0">
                                          <p:val>
                                            <p:strVal val="#ppt_x-.2"/>
                                          </p:val>
                                        </p:tav>
                                        <p:tav tm="100000">
                                          <p:val>
                                            <p:strVal val="#ppt_x"/>
                                          </p:val>
                                        </p:tav>
                                      </p:tavLst>
                                    </p:anim>
                                    <p:anim calcmode="lin" valueType="num">
                                      <p:cBhvr>
                                        <p:cTn id="18" dur="1000" fill="hold"/>
                                        <p:tgtEl>
                                          <p:spTgt spid="30"/>
                                        </p:tgtEl>
                                        <p:attrNameLst>
                                          <p:attrName>ppt_y</p:attrName>
                                        </p:attrNameLst>
                                      </p:cBhvr>
                                      <p:tavLst>
                                        <p:tav tm="0">
                                          <p:val>
                                            <p:strVal val="#ppt_y"/>
                                          </p:val>
                                        </p:tav>
                                        <p:tav tm="100000">
                                          <p:val>
                                            <p:strVal val="#ppt_y"/>
                                          </p:val>
                                        </p:tav>
                                      </p:tavLst>
                                    </p:anim>
                                    <p:animEffect transition="in" filter="wipe(right)" prLst="gradientSize: 0.1">
                                      <p:cBhvr>
                                        <p:cTn id="19" dur="1000"/>
                                        <p:tgtEl>
                                          <p:spTgt spid="30"/>
                                        </p:tgtEl>
                                      </p:cBhvr>
                                    </p:animEffect>
                                  </p:childTnLst>
                                </p:cTn>
                              </p:par>
                              <p:par>
                                <p:cTn id="20" presetID="26"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down)">
                                      <p:cBhvr>
                                        <p:cTn id="22" dur="290">
                                          <p:stCondLst>
                                            <p:cond delay="0"/>
                                          </p:stCondLst>
                                        </p:cTn>
                                        <p:tgtEl>
                                          <p:spTgt spid="33"/>
                                        </p:tgtEl>
                                      </p:cBhvr>
                                    </p:animEffect>
                                    <p:anim calcmode="lin" valueType="num">
                                      <p:cBhvr>
                                        <p:cTn id="23" dur="911" tmFilter="0,0; 0.14,0.36; 0.43,0.73; 0.71,0.91; 1.0,1.0">
                                          <p:stCondLst>
                                            <p:cond delay="0"/>
                                          </p:stCondLst>
                                        </p:cTn>
                                        <p:tgtEl>
                                          <p:spTgt spid="33"/>
                                        </p:tgtEl>
                                        <p:attrNameLst>
                                          <p:attrName>ppt_x</p:attrName>
                                        </p:attrNameLst>
                                      </p:cBhvr>
                                      <p:tavLst>
                                        <p:tav tm="0">
                                          <p:val>
                                            <p:strVal val="#ppt_x-0.25"/>
                                          </p:val>
                                        </p:tav>
                                        <p:tav tm="100000">
                                          <p:val>
                                            <p:strVal val="#ppt_x"/>
                                          </p:val>
                                        </p:tav>
                                      </p:tavLst>
                                    </p:anim>
                                    <p:anim calcmode="lin" valueType="num">
                                      <p:cBhvr>
                                        <p:cTn id="24" dur="332" tmFilter="0.0,0.0; 0.25,0.07; 0.50,0.2; 0.75,0.467; 1.0,1.0">
                                          <p:stCondLst>
                                            <p:cond delay="0"/>
                                          </p:stCondLst>
                                        </p:cTn>
                                        <p:tgtEl>
                                          <p:spTgt spid="33"/>
                                        </p:tgtEl>
                                        <p:attrNameLst>
                                          <p:attrName>ppt_y</p:attrName>
                                        </p:attrNameLst>
                                      </p:cBhvr>
                                      <p:tavLst>
                                        <p:tav tm="0" fmla="#ppt_y-sin(pi*$)/3">
                                          <p:val>
                                            <p:fltVal val="0.5"/>
                                          </p:val>
                                        </p:tav>
                                        <p:tav tm="100000">
                                          <p:val>
                                            <p:fltVal val="1"/>
                                          </p:val>
                                        </p:tav>
                                      </p:tavLst>
                                    </p:anim>
                                    <p:anim calcmode="lin" valueType="num">
                                      <p:cBhvr>
                                        <p:cTn id="25" dur="332" tmFilter="0, 0; 0.125,0.2665; 0.25,0.4; 0.375,0.465; 0.5,0.5;  0.625,0.535; 0.75,0.6; 0.875,0.7335; 1,1">
                                          <p:stCondLst>
                                            <p:cond delay="332"/>
                                          </p:stCondLst>
                                        </p:cTn>
                                        <p:tgtEl>
                                          <p:spTgt spid="33"/>
                                        </p:tgtEl>
                                        <p:attrNameLst>
                                          <p:attrName>ppt_y</p:attrName>
                                        </p:attrNameLst>
                                      </p:cBhvr>
                                      <p:tavLst>
                                        <p:tav tm="0" fmla="#ppt_y-sin(pi*$)/9">
                                          <p:val>
                                            <p:fltVal val="0"/>
                                          </p:val>
                                        </p:tav>
                                        <p:tav tm="100000">
                                          <p:val>
                                            <p:fltVal val="1"/>
                                          </p:val>
                                        </p:tav>
                                      </p:tavLst>
                                    </p:anim>
                                    <p:anim calcmode="lin" valueType="num">
                                      <p:cBhvr>
                                        <p:cTn id="26" dur="166" tmFilter="0, 0; 0.125,0.2665; 0.25,0.4; 0.375,0.465; 0.5,0.5;  0.625,0.535; 0.75,0.6; 0.875,0.7335; 1,1">
                                          <p:stCondLst>
                                            <p:cond delay="662"/>
                                          </p:stCondLst>
                                        </p:cTn>
                                        <p:tgtEl>
                                          <p:spTgt spid="33"/>
                                        </p:tgtEl>
                                        <p:attrNameLst>
                                          <p:attrName>ppt_y</p:attrName>
                                        </p:attrNameLst>
                                      </p:cBhvr>
                                      <p:tavLst>
                                        <p:tav tm="0" fmla="#ppt_y-sin(pi*$)/27">
                                          <p:val>
                                            <p:fltVal val="0"/>
                                          </p:val>
                                        </p:tav>
                                        <p:tav tm="100000">
                                          <p:val>
                                            <p:fltVal val="1"/>
                                          </p:val>
                                        </p:tav>
                                      </p:tavLst>
                                    </p:anim>
                                    <p:anim calcmode="lin" valueType="num">
                                      <p:cBhvr>
                                        <p:cTn id="27" dur="82" tmFilter="0, 0; 0.125,0.2665; 0.25,0.4; 0.375,0.465; 0.5,0.5;  0.625,0.535; 0.75,0.6; 0.875,0.7335; 1,1">
                                          <p:stCondLst>
                                            <p:cond delay="828"/>
                                          </p:stCondLst>
                                        </p:cTn>
                                        <p:tgtEl>
                                          <p:spTgt spid="33"/>
                                        </p:tgtEl>
                                        <p:attrNameLst>
                                          <p:attrName>ppt_y</p:attrName>
                                        </p:attrNameLst>
                                      </p:cBhvr>
                                      <p:tavLst>
                                        <p:tav tm="0" fmla="#ppt_y-sin(pi*$)/81">
                                          <p:val>
                                            <p:fltVal val="0"/>
                                          </p:val>
                                        </p:tav>
                                        <p:tav tm="100000">
                                          <p:val>
                                            <p:fltVal val="1"/>
                                          </p:val>
                                        </p:tav>
                                      </p:tavLst>
                                    </p:anim>
                                    <p:animScale>
                                      <p:cBhvr>
                                        <p:cTn id="28" dur="13">
                                          <p:stCondLst>
                                            <p:cond delay="325"/>
                                          </p:stCondLst>
                                        </p:cTn>
                                        <p:tgtEl>
                                          <p:spTgt spid="33"/>
                                        </p:tgtEl>
                                      </p:cBhvr>
                                      <p:to x="100000" y="60000"/>
                                    </p:animScale>
                                    <p:animScale>
                                      <p:cBhvr>
                                        <p:cTn id="29" dur="83" decel="50000">
                                          <p:stCondLst>
                                            <p:cond delay="338"/>
                                          </p:stCondLst>
                                        </p:cTn>
                                        <p:tgtEl>
                                          <p:spTgt spid="33"/>
                                        </p:tgtEl>
                                      </p:cBhvr>
                                      <p:to x="100000" y="100000"/>
                                    </p:animScale>
                                    <p:animScale>
                                      <p:cBhvr>
                                        <p:cTn id="30" dur="13">
                                          <p:stCondLst>
                                            <p:cond delay="656"/>
                                          </p:stCondLst>
                                        </p:cTn>
                                        <p:tgtEl>
                                          <p:spTgt spid="33"/>
                                        </p:tgtEl>
                                      </p:cBhvr>
                                      <p:to x="100000" y="80000"/>
                                    </p:animScale>
                                    <p:animScale>
                                      <p:cBhvr>
                                        <p:cTn id="31" dur="83" decel="50000">
                                          <p:stCondLst>
                                            <p:cond delay="669"/>
                                          </p:stCondLst>
                                        </p:cTn>
                                        <p:tgtEl>
                                          <p:spTgt spid="33"/>
                                        </p:tgtEl>
                                      </p:cBhvr>
                                      <p:to x="100000" y="100000"/>
                                    </p:animScale>
                                    <p:animScale>
                                      <p:cBhvr>
                                        <p:cTn id="32" dur="13">
                                          <p:stCondLst>
                                            <p:cond delay="821"/>
                                          </p:stCondLst>
                                        </p:cTn>
                                        <p:tgtEl>
                                          <p:spTgt spid="33"/>
                                        </p:tgtEl>
                                      </p:cBhvr>
                                      <p:to x="100000" y="90000"/>
                                    </p:animScale>
                                    <p:animScale>
                                      <p:cBhvr>
                                        <p:cTn id="33" dur="83" decel="50000">
                                          <p:stCondLst>
                                            <p:cond delay="834"/>
                                          </p:stCondLst>
                                        </p:cTn>
                                        <p:tgtEl>
                                          <p:spTgt spid="33"/>
                                        </p:tgtEl>
                                      </p:cBhvr>
                                      <p:to x="100000" y="100000"/>
                                    </p:animScale>
                                    <p:animScale>
                                      <p:cBhvr>
                                        <p:cTn id="34" dur="13">
                                          <p:stCondLst>
                                            <p:cond delay="904"/>
                                          </p:stCondLst>
                                        </p:cTn>
                                        <p:tgtEl>
                                          <p:spTgt spid="33"/>
                                        </p:tgtEl>
                                      </p:cBhvr>
                                      <p:to x="100000" y="95000"/>
                                    </p:animScale>
                                    <p:animScale>
                                      <p:cBhvr>
                                        <p:cTn id="35" dur="83" decel="50000">
                                          <p:stCondLst>
                                            <p:cond delay="917"/>
                                          </p:stCondLst>
                                        </p:cTn>
                                        <p:tgtEl>
                                          <p:spTgt spid="33"/>
                                        </p:tgtEl>
                                      </p:cBhvr>
                                      <p:to x="100000" y="100000"/>
                                    </p:animScale>
                                  </p:childTnLst>
                                </p:cTn>
                              </p:par>
                            </p:childTnLst>
                          </p:cTn>
                        </p:par>
                        <p:par>
                          <p:cTn id="36" fill="hold">
                            <p:stCondLst>
                              <p:cond delay="1000"/>
                            </p:stCondLst>
                            <p:childTnLst>
                              <p:par>
                                <p:cTn id="37" presetID="22" presetClass="entr" presetSubtype="1" fill="hold" grpId="0" nodeType="after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up)">
                                      <p:cBhvr>
                                        <p:cTn id="39" dur="1000"/>
                                        <p:tgtEl>
                                          <p:spTgt spid="39"/>
                                        </p:tgtEl>
                                      </p:cBhvr>
                                    </p:animEffect>
                                  </p:childTnLst>
                                </p:cTn>
                              </p:par>
                              <p:par>
                                <p:cTn id="40" presetID="22" presetClass="entr" presetSubtype="1" fill="hold" nodeType="with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wipe(up)">
                                      <p:cBhvr>
                                        <p:cTn id="42" dur="1000"/>
                                        <p:tgtEl>
                                          <p:spTgt spid="40"/>
                                        </p:tgtEl>
                                      </p:cBhvr>
                                    </p:animEffect>
                                  </p:childTnLst>
                                </p:cTn>
                              </p:par>
                            </p:childTnLst>
                          </p:cTn>
                        </p:par>
                      </p:childTnLst>
                    </p:cTn>
                  </p:par>
                  <p:par>
                    <p:cTn id="43" fill="hold">
                      <p:stCondLst>
                        <p:cond delay="indefinite"/>
                      </p:stCondLst>
                      <p:childTnLst>
                        <p:par>
                          <p:cTn id="44" fill="hold">
                            <p:stCondLst>
                              <p:cond delay="0"/>
                            </p:stCondLst>
                            <p:childTnLst>
                              <p:par>
                                <p:cTn id="45" presetID="26" presetClass="entr" presetSubtype="0" fill="hold" grpId="0" nodeType="click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wipe(down)">
                                      <p:cBhvr>
                                        <p:cTn id="47" dur="580">
                                          <p:stCondLst>
                                            <p:cond delay="0"/>
                                          </p:stCondLst>
                                        </p:cTn>
                                        <p:tgtEl>
                                          <p:spTgt spid="45"/>
                                        </p:tgtEl>
                                      </p:cBhvr>
                                    </p:animEffect>
                                    <p:anim calcmode="lin" valueType="num">
                                      <p:cBhvr>
                                        <p:cTn id="48" dur="1822" tmFilter="0,0; 0.14,0.36; 0.43,0.73; 0.71,0.91; 1.0,1.0">
                                          <p:stCondLst>
                                            <p:cond delay="0"/>
                                          </p:stCondLst>
                                        </p:cTn>
                                        <p:tgtEl>
                                          <p:spTgt spid="45"/>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45"/>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45"/>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45"/>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45"/>
                                        </p:tgtEl>
                                        <p:attrNameLst>
                                          <p:attrName>ppt_y</p:attrName>
                                        </p:attrNameLst>
                                      </p:cBhvr>
                                      <p:tavLst>
                                        <p:tav tm="0" fmla="#ppt_y-sin(pi*$)/81">
                                          <p:val>
                                            <p:fltVal val="0"/>
                                          </p:val>
                                        </p:tav>
                                        <p:tav tm="100000">
                                          <p:val>
                                            <p:fltVal val="1"/>
                                          </p:val>
                                        </p:tav>
                                      </p:tavLst>
                                    </p:anim>
                                    <p:animScale>
                                      <p:cBhvr>
                                        <p:cTn id="53" dur="26">
                                          <p:stCondLst>
                                            <p:cond delay="650"/>
                                          </p:stCondLst>
                                        </p:cTn>
                                        <p:tgtEl>
                                          <p:spTgt spid="45"/>
                                        </p:tgtEl>
                                      </p:cBhvr>
                                      <p:to x="100000" y="60000"/>
                                    </p:animScale>
                                    <p:animScale>
                                      <p:cBhvr>
                                        <p:cTn id="54" dur="166" decel="50000">
                                          <p:stCondLst>
                                            <p:cond delay="676"/>
                                          </p:stCondLst>
                                        </p:cTn>
                                        <p:tgtEl>
                                          <p:spTgt spid="45"/>
                                        </p:tgtEl>
                                      </p:cBhvr>
                                      <p:to x="100000" y="100000"/>
                                    </p:animScale>
                                    <p:animScale>
                                      <p:cBhvr>
                                        <p:cTn id="55" dur="26">
                                          <p:stCondLst>
                                            <p:cond delay="1312"/>
                                          </p:stCondLst>
                                        </p:cTn>
                                        <p:tgtEl>
                                          <p:spTgt spid="45"/>
                                        </p:tgtEl>
                                      </p:cBhvr>
                                      <p:to x="100000" y="80000"/>
                                    </p:animScale>
                                    <p:animScale>
                                      <p:cBhvr>
                                        <p:cTn id="56" dur="166" decel="50000">
                                          <p:stCondLst>
                                            <p:cond delay="1338"/>
                                          </p:stCondLst>
                                        </p:cTn>
                                        <p:tgtEl>
                                          <p:spTgt spid="45"/>
                                        </p:tgtEl>
                                      </p:cBhvr>
                                      <p:to x="100000" y="100000"/>
                                    </p:animScale>
                                    <p:animScale>
                                      <p:cBhvr>
                                        <p:cTn id="57" dur="26">
                                          <p:stCondLst>
                                            <p:cond delay="1642"/>
                                          </p:stCondLst>
                                        </p:cTn>
                                        <p:tgtEl>
                                          <p:spTgt spid="45"/>
                                        </p:tgtEl>
                                      </p:cBhvr>
                                      <p:to x="100000" y="90000"/>
                                    </p:animScale>
                                    <p:animScale>
                                      <p:cBhvr>
                                        <p:cTn id="58" dur="166" decel="50000">
                                          <p:stCondLst>
                                            <p:cond delay="1668"/>
                                          </p:stCondLst>
                                        </p:cTn>
                                        <p:tgtEl>
                                          <p:spTgt spid="45"/>
                                        </p:tgtEl>
                                      </p:cBhvr>
                                      <p:to x="100000" y="100000"/>
                                    </p:animScale>
                                    <p:animScale>
                                      <p:cBhvr>
                                        <p:cTn id="59" dur="26">
                                          <p:stCondLst>
                                            <p:cond delay="1808"/>
                                          </p:stCondLst>
                                        </p:cTn>
                                        <p:tgtEl>
                                          <p:spTgt spid="45"/>
                                        </p:tgtEl>
                                      </p:cBhvr>
                                      <p:to x="100000" y="95000"/>
                                    </p:animScale>
                                    <p:animScale>
                                      <p:cBhvr>
                                        <p:cTn id="60" dur="166" decel="50000">
                                          <p:stCondLst>
                                            <p:cond delay="1834"/>
                                          </p:stCondLst>
                                        </p:cTn>
                                        <p:tgtEl>
                                          <p:spTgt spid="45"/>
                                        </p:tgtEl>
                                      </p:cBhvr>
                                      <p:to x="100000" y="100000"/>
                                    </p:animScale>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nodeType="clickEffect">
                                  <p:stCondLst>
                                    <p:cond delay="0"/>
                                  </p:stCondLst>
                                  <p:childTnLst>
                                    <p:animEffect transition="out" filter="fade">
                                      <p:cBhvr>
                                        <p:cTn id="64" dur="500"/>
                                        <p:tgtEl>
                                          <p:spTgt spid="5"/>
                                        </p:tgtEl>
                                      </p:cBhvr>
                                    </p:animEffect>
                                    <p:set>
                                      <p:cBhvr>
                                        <p:cTn id="65" dur="1" fill="hold">
                                          <p:stCondLst>
                                            <p:cond delay="499"/>
                                          </p:stCondLst>
                                        </p:cTn>
                                        <p:tgtEl>
                                          <p:spTgt spid="5"/>
                                        </p:tgtEl>
                                        <p:attrNameLst>
                                          <p:attrName>style.visibility</p:attrName>
                                        </p:attrNameLst>
                                      </p:cBhvr>
                                      <p:to>
                                        <p:strVal val="hidden"/>
                                      </p:to>
                                    </p:set>
                                  </p:childTnLst>
                                </p:cTn>
                              </p:par>
                              <p:par>
                                <p:cTn id="66" presetID="10" presetClass="entr" presetSubtype="0" fill="hold" nodeType="withEffect">
                                  <p:stCondLst>
                                    <p:cond delay="0"/>
                                  </p:stCondLst>
                                  <p:childTnLst>
                                    <p:set>
                                      <p:cBhvr>
                                        <p:cTn id="67" dur="1" fill="hold">
                                          <p:stCondLst>
                                            <p:cond delay="0"/>
                                          </p:stCondLst>
                                        </p:cTn>
                                        <p:tgtEl>
                                          <p:spTgt spid="52"/>
                                        </p:tgtEl>
                                        <p:attrNameLst>
                                          <p:attrName>style.visibility</p:attrName>
                                        </p:attrNameLst>
                                      </p:cBhvr>
                                      <p:to>
                                        <p:strVal val="visible"/>
                                      </p:to>
                                    </p:set>
                                    <p:animEffect transition="in" filter="fade">
                                      <p:cBhvr>
                                        <p:cTn id="68" dur="500"/>
                                        <p:tgtEl>
                                          <p:spTgt spid="52"/>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xit" presetSubtype="4" fill="hold" nodeType="clickEffect">
                                  <p:stCondLst>
                                    <p:cond delay="0"/>
                                  </p:stCondLst>
                                  <p:childTnLst>
                                    <p:animEffect transition="out" filter="wipe(down)">
                                      <p:cBhvr>
                                        <p:cTn id="72" dur="500"/>
                                        <p:tgtEl>
                                          <p:spTgt spid="44"/>
                                        </p:tgtEl>
                                      </p:cBhvr>
                                    </p:animEffect>
                                    <p:set>
                                      <p:cBhvr>
                                        <p:cTn id="73" dur="1" fill="hold">
                                          <p:stCondLst>
                                            <p:cond delay="499"/>
                                          </p:stCondLst>
                                        </p:cTn>
                                        <p:tgtEl>
                                          <p:spTgt spid="44"/>
                                        </p:tgtEl>
                                        <p:attrNameLst>
                                          <p:attrName>style.visibility</p:attrName>
                                        </p:attrNameLst>
                                      </p:cBhvr>
                                      <p:to>
                                        <p:strVal val="hidden"/>
                                      </p:to>
                                    </p:set>
                                  </p:childTnLst>
                                </p:cTn>
                              </p:par>
                              <p:par>
                                <p:cTn id="74" presetID="26" presetClass="entr" presetSubtype="0" fill="hold" grpId="0" nodeType="withEffect">
                                  <p:stCondLst>
                                    <p:cond delay="0"/>
                                  </p:stCondLst>
                                  <p:childTnLst>
                                    <p:set>
                                      <p:cBhvr>
                                        <p:cTn id="75" dur="1" fill="hold">
                                          <p:stCondLst>
                                            <p:cond delay="0"/>
                                          </p:stCondLst>
                                        </p:cTn>
                                        <p:tgtEl>
                                          <p:spTgt spid="54"/>
                                        </p:tgtEl>
                                        <p:attrNameLst>
                                          <p:attrName>style.visibility</p:attrName>
                                        </p:attrNameLst>
                                      </p:cBhvr>
                                      <p:to>
                                        <p:strVal val="visible"/>
                                      </p:to>
                                    </p:set>
                                    <p:animEffect transition="in" filter="wipe(down)">
                                      <p:cBhvr>
                                        <p:cTn id="76" dur="580">
                                          <p:stCondLst>
                                            <p:cond delay="0"/>
                                          </p:stCondLst>
                                        </p:cTn>
                                        <p:tgtEl>
                                          <p:spTgt spid="54"/>
                                        </p:tgtEl>
                                      </p:cBhvr>
                                    </p:animEffect>
                                    <p:anim calcmode="lin" valueType="num">
                                      <p:cBhvr>
                                        <p:cTn id="77" dur="1822" tmFilter="0,0; 0.14,0.36; 0.43,0.73; 0.71,0.91; 1.0,1.0">
                                          <p:stCondLst>
                                            <p:cond delay="0"/>
                                          </p:stCondLst>
                                        </p:cTn>
                                        <p:tgtEl>
                                          <p:spTgt spid="54"/>
                                        </p:tgtEl>
                                        <p:attrNameLst>
                                          <p:attrName>ppt_x</p:attrName>
                                        </p:attrNameLst>
                                      </p:cBhvr>
                                      <p:tavLst>
                                        <p:tav tm="0">
                                          <p:val>
                                            <p:strVal val="#ppt_x-0.25"/>
                                          </p:val>
                                        </p:tav>
                                        <p:tav tm="100000">
                                          <p:val>
                                            <p:strVal val="#ppt_x"/>
                                          </p:val>
                                        </p:tav>
                                      </p:tavLst>
                                    </p:anim>
                                    <p:anim calcmode="lin" valueType="num">
                                      <p:cBhvr>
                                        <p:cTn id="78" dur="664" tmFilter="0.0,0.0; 0.25,0.07; 0.50,0.2; 0.75,0.467; 1.0,1.0">
                                          <p:stCondLst>
                                            <p:cond delay="0"/>
                                          </p:stCondLst>
                                        </p:cTn>
                                        <p:tgtEl>
                                          <p:spTgt spid="54"/>
                                        </p:tgtEl>
                                        <p:attrNameLst>
                                          <p:attrName>ppt_y</p:attrName>
                                        </p:attrNameLst>
                                      </p:cBhvr>
                                      <p:tavLst>
                                        <p:tav tm="0" fmla="#ppt_y-sin(pi*$)/3">
                                          <p:val>
                                            <p:fltVal val="0.5"/>
                                          </p:val>
                                        </p:tav>
                                        <p:tav tm="100000">
                                          <p:val>
                                            <p:fltVal val="1"/>
                                          </p:val>
                                        </p:tav>
                                      </p:tavLst>
                                    </p:anim>
                                    <p:anim calcmode="lin" valueType="num">
                                      <p:cBhvr>
                                        <p:cTn id="79" dur="664" tmFilter="0, 0; 0.125,0.2665; 0.25,0.4; 0.375,0.465; 0.5,0.5;  0.625,0.535; 0.75,0.6; 0.875,0.7335; 1,1">
                                          <p:stCondLst>
                                            <p:cond delay="664"/>
                                          </p:stCondLst>
                                        </p:cTn>
                                        <p:tgtEl>
                                          <p:spTgt spid="54"/>
                                        </p:tgtEl>
                                        <p:attrNameLst>
                                          <p:attrName>ppt_y</p:attrName>
                                        </p:attrNameLst>
                                      </p:cBhvr>
                                      <p:tavLst>
                                        <p:tav tm="0" fmla="#ppt_y-sin(pi*$)/9">
                                          <p:val>
                                            <p:fltVal val="0"/>
                                          </p:val>
                                        </p:tav>
                                        <p:tav tm="100000">
                                          <p:val>
                                            <p:fltVal val="1"/>
                                          </p:val>
                                        </p:tav>
                                      </p:tavLst>
                                    </p:anim>
                                    <p:anim calcmode="lin" valueType="num">
                                      <p:cBhvr>
                                        <p:cTn id="80" dur="332" tmFilter="0, 0; 0.125,0.2665; 0.25,0.4; 0.375,0.465; 0.5,0.5;  0.625,0.535; 0.75,0.6; 0.875,0.7335; 1,1">
                                          <p:stCondLst>
                                            <p:cond delay="1324"/>
                                          </p:stCondLst>
                                        </p:cTn>
                                        <p:tgtEl>
                                          <p:spTgt spid="54"/>
                                        </p:tgtEl>
                                        <p:attrNameLst>
                                          <p:attrName>ppt_y</p:attrName>
                                        </p:attrNameLst>
                                      </p:cBhvr>
                                      <p:tavLst>
                                        <p:tav tm="0" fmla="#ppt_y-sin(pi*$)/27">
                                          <p:val>
                                            <p:fltVal val="0"/>
                                          </p:val>
                                        </p:tav>
                                        <p:tav tm="100000">
                                          <p:val>
                                            <p:fltVal val="1"/>
                                          </p:val>
                                        </p:tav>
                                      </p:tavLst>
                                    </p:anim>
                                    <p:anim calcmode="lin" valueType="num">
                                      <p:cBhvr>
                                        <p:cTn id="81" dur="164" tmFilter="0, 0; 0.125,0.2665; 0.25,0.4; 0.375,0.465; 0.5,0.5;  0.625,0.535; 0.75,0.6; 0.875,0.7335; 1,1">
                                          <p:stCondLst>
                                            <p:cond delay="1656"/>
                                          </p:stCondLst>
                                        </p:cTn>
                                        <p:tgtEl>
                                          <p:spTgt spid="54"/>
                                        </p:tgtEl>
                                        <p:attrNameLst>
                                          <p:attrName>ppt_y</p:attrName>
                                        </p:attrNameLst>
                                      </p:cBhvr>
                                      <p:tavLst>
                                        <p:tav tm="0" fmla="#ppt_y-sin(pi*$)/81">
                                          <p:val>
                                            <p:fltVal val="0"/>
                                          </p:val>
                                        </p:tav>
                                        <p:tav tm="100000">
                                          <p:val>
                                            <p:fltVal val="1"/>
                                          </p:val>
                                        </p:tav>
                                      </p:tavLst>
                                    </p:anim>
                                    <p:animScale>
                                      <p:cBhvr>
                                        <p:cTn id="82" dur="26">
                                          <p:stCondLst>
                                            <p:cond delay="650"/>
                                          </p:stCondLst>
                                        </p:cTn>
                                        <p:tgtEl>
                                          <p:spTgt spid="54"/>
                                        </p:tgtEl>
                                      </p:cBhvr>
                                      <p:to x="100000" y="60000"/>
                                    </p:animScale>
                                    <p:animScale>
                                      <p:cBhvr>
                                        <p:cTn id="83" dur="166" decel="50000">
                                          <p:stCondLst>
                                            <p:cond delay="676"/>
                                          </p:stCondLst>
                                        </p:cTn>
                                        <p:tgtEl>
                                          <p:spTgt spid="54"/>
                                        </p:tgtEl>
                                      </p:cBhvr>
                                      <p:to x="100000" y="100000"/>
                                    </p:animScale>
                                    <p:animScale>
                                      <p:cBhvr>
                                        <p:cTn id="84" dur="26">
                                          <p:stCondLst>
                                            <p:cond delay="1312"/>
                                          </p:stCondLst>
                                        </p:cTn>
                                        <p:tgtEl>
                                          <p:spTgt spid="54"/>
                                        </p:tgtEl>
                                      </p:cBhvr>
                                      <p:to x="100000" y="80000"/>
                                    </p:animScale>
                                    <p:animScale>
                                      <p:cBhvr>
                                        <p:cTn id="85" dur="166" decel="50000">
                                          <p:stCondLst>
                                            <p:cond delay="1338"/>
                                          </p:stCondLst>
                                        </p:cTn>
                                        <p:tgtEl>
                                          <p:spTgt spid="54"/>
                                        </p:tgtEl>
                                      </p:cBhvr>
                                      <p:to x="100000" y="100000"/>
                                    </p:animScale>
                                    <p:animScale>
                                      <p:cBhvr>
                                        <p:cTn id="86" dur="26">
                                          <p:stCondLst>
                                            <p:cond delay="1642"/>
                                          </p:stCondLst>
                                        </p:cTn>
                                        <p:tgtEl>
                                          <p:spTgt spid="54"/>
                                        </p:tgtEl>
                                      </p:cBhvr>
                                      <p:to x="100000" y="90000"/>
                                    </p:animScale>
                                    <p:animScale>
                                      <p:cBhvr>
                                        <p:cTn id="87" dur="166" decel="50000">
                                          <p:stCondLst>
                                            <p:cond delay="1668"/>
                                          </p:stCondLst>
                                        </p:cTn>
                                        <p:tgtEl>
                                          <p:spTgt spid="54"/>
                                        </p:tgtEl>
                                      </p:cBhvr>
                                      <p:to x="100000" y="100000"/>
                                    </p:animScale>
                                    <p:animScale>
                                      <p:cBhvr>
                                        <p:cTn id="88" dur="26">
                                          <p:stCondLst>
                                            <p:cond delay="1808"/>
                                          </p:stCondLst>
                                        </p:cTn>
                                        <p:tgtEl>
                                          <p:spTgt spid="54"/>
                                        </p:tgtEl>
                                      </p:cBhvr>
                                      <p:to x="100000" y="95000"/>
                                    </p:animScale>
                                    <p:animScale>
                                      <p:cBhvr>
                                        <p:cTn id="89" dur="166" decel="50000">
                                          <p:stCondLst>
                                            <p:cond delay="1834"/>
                                          </p:stCondLst>
                                        </p:cTn>
                                        <p:tgtEl>
                                          <p:spTgt spid="54"/>
                                        </p:tgtEl>
                                      </p:cBhvr>
                                      <p:to x="100000" y="100000"/>
                                    </p:animScale>
                                  </p:childTnLst>
                                </p:cTn>
                              </p:par>
                            </p:childTnLst>
                          </p:cTn>
                        </p:par>
                      </p:childTnLst>
                    </p:cTn>
                  </p:par>
                  <p:par>
                    <p:cTn id="90" fill="hold">
                      <p:stCondLst>
                        <p:cond delay="indefinite"/>
                      </p:stCondLst>
                      <p:childTnLst>
                        <p:par>
                          <p:cTn id="91" fill="hold">
                            <p:stCondLst>
                              <p:cond delay="0"/>
                            </p:stCondLst>
                            <p:childTnLst>
                              <p:par>
                                <p:cTn id="92" presetID="10" presetClass="exit" presetSubtype="0" fill="hold" nodeType="clickEffect">
                                  <p:stCondLst>
                                    <p:cond delay="0"/>
                                  </p:stCondLst>
                                  <p:childTnLst>
                                    <p:animEffect transition="out" filter="fade">
                                      <p:cBhvr>
                                        <p:cTn id="93" dur="500"/>
                                        <p:tgtEl>
                                          <p:spTgt spid="31"/>
                                        </p:tgtEl>
                                      </p:cBhvr>
                                    </p:animEffect>
                                    <p:set>
                                      <p:cBhvr>
                                        <p:cTn id="94" dur="1" fill="hold">
                                          <p:stCondLst>
                                            <p:cond delay="499"/>
                                          </p:stCondLst>
                                        </p:cTn>
                                        <p:tgtEl>
                                          <p:spTgt spid="31"/>
                                        </p:tgtEl>
                                        <p:attrNameLst>
                                          <p:attrName>style.visibility</p:attrName>
                                        </p:attrNameLst>
                                      </p:cBhvr>
                                      <p:to>
                                        <p:strVal val="hidden"/>
                                      </p:to>
                                    </p:set>
                                  </p:childTnLst>
                                </p:cTn>
                              </p:par>
                              <p:par>
                                <p:cTn id="95" presetID="10" presetClass="exit" presetSubtype="0" fill="hold" grpId="1" nodeType="withEffect">
                                  <p:stCondLst>
                                    <p:cond delay="0"/>
                                  </p:stCondLst>
                                  <p:childTnLst>
                                    <p:animEffect transition="out" filter="fade">
                                      <p:cBhvr>
                                        <p:cTn id="96" dur="500"/>
                                        <p:tgtEl>
                                          <p:spTgt spid="26"/>
                                        </p:tgtEl>
                                      </p:cBhvr>
                                    </p:animEffect>
                                    <p:set>
                                      <p:cBhvr>
                                        <p:cTn id="97" dur="1" fill="hold">
                                          <p:stCondLst>
                                            <p:cond delay="499"/>
                                          </p:stCondLst>
                                        </p:cTn>
                                        <p:tgtEl>
                                          <p:spTgt spid="26"/>
                                        </p:tgtEl>
                                        <p:attrNameLst>
                                          <p:attrName>style.visibility</p:attrName>
                                        </p:attrNameLst>
                                      </p:cBhvr>
                                      <p:to>
                                        <p:strVal val="hidden"/>
                                      </p:to>
                                    </p:set>
                                  </p:childTnLst>
                                </p:cTn>
                              </p:par>
                              <p:par>
                                <p:cTn id="98" presetID="22" presetClass="entr" presetSubtype="1" fill="hold" grpId="0" nodeType="withEffect">
                                  <p:stCondLst>
                                    <p:cond delay="0"/>
                                  </p:stCondLst>
                                  <p:childTnLst>
                                    <p:set>
                                      <p:cBhvr>
                                        <p:cTn id="99" dur="1" fill="hold">
                                          <p:stCondLst>
                                            <p:cond delay="0"/>
                                          </p:stCondLst>
                                        </p:cTn>
                                        <p:tgtEl>
                                          <p:spTgt spid="56"/>
                                        </p:tgtEl>
                                        <p:attrNameLst>
                                          <p:attrName>style.visibility</p:attrName>
                                        </p:attrNameLst>
                                      </p:cBhvr>
                                      <p:to>
                                        <p:strVal val="visible"/>
                                      </p:to>
                                    </p:set>
                                    <p:animEffect transition="in" filter="wipe(up)">
                                      <p:cBhvr>
                                        <p:cTn id="100" dur="1000"/>
                                        <p:tgtEl>
                                          <p:spTgt spid="56"/>
                                        </p:tgtEl>
                                      </p:cBhvr>
                                    </p:animEffect>
                                  </p:childTnLst>
                                </p:cTn>
                              </p:par>
                              <p:par>
                                <p:cTn id="101" presetID="10" presetClass="entr" presetSubtype="0" fill="hold" nodeType="withEffect">
                                  <p:stCondLst>
                                    <p:cond delay="0"/>
                                  </p:stCondLst>
                                  <p:childTnLst>
                                    <p:set>
                                      <p:cBhvr>
                                        <p:cTn id="102" dur="1" fill="hold">
                                          <p:stCondLst>
                                            <p:cond delay="0"/>
                                          </p:stCondLst>
                                        </p:cTn>
                                        <p:tgtEl>
                                          <p:spTgt spid="57"/>
                                        </p:tgtEl>
                                        <p:attrNameLst>
                                          <p:attrName>style.visibility</p:attrName>
                                        </p:attrNameLst>
                                      </p:cBhvr>
                                      <p:to>
                                        <p:strVal val="visible"/>
                                      </p:to>
                                    </p:set>
                                    <p:animEffect transition="in" filter="fade">
                                      <p:cBhvr>
                                        <p:cTn id="103" dur="500"/>
                                        <p:tgtEl>
                                          <p:spTgt spid="57"/>
                                        </p:tgtEl>
                                      </p:cBhvr>
                                    </p:animEffect>
                                  </p:childTnLst>
                                </p:cTn>
                              </p:par>
                              <p:par>
                                <p:cTn id="104" presetID="26" presetClass="entr" presetSubtype="0" fill="hold" grpId="0" nodeType="withEffect">
                                  <p:stCondLst>
                                    <p:cond delay="0"/>
                                  </p:stCondLst>
                                  <p:childTnLst>
                                    <p:set>
                                      <p:cBhvr>
                                        <p:cTn id="105" dur="1" fill="hold">
                                          <p:stCondLst>
                                            <p:cond delay="0"/>
                                          </p:stCondLst>
                                        </p:cTn>
                                        <p:tgtEl>
                                          <p:spTgt spid="58"/>
                                        </p:tgtEl>
                                        <p:attrNameLst>
                                          <p:attrName>style.visibility</p:attrName>
                                        </p:attrNameLst>
                                      </p:cBhvr>
                                      <p:to>
                                        <p:strVal val="visible"/>
                                      </p:to>
                                    </p:set>
                                    <p:animEffect transition="in" filter="wipe(down)">
                                      <p:cBhvr>
                                        <p:cTn id="106" dur="580">
                                          <p:stCondLst>
                                            <p:cond delay="0"/>
                                          </p:stCondLst>
                                        </p:cTn>
                                        <p:tgtEl>
                                          <p:spTgt spid="58"/>
                                        </p:tgtEl>
                                      </p:cBhvr>
                                    </p:animEffect>
                                    <p:anim calcmode="lin" valueType="num">
                                      <p:cBhvr>
                                        <p:cTn id="107" dur="1822" tmFilter="0,0; 0.14,0.36; 0.43,0.73; 0.71,0.91; 1.0,1.0">
                                          <p:stCondLst>
                                            <p:cond delay="0"/>
                                          </p:stCondLst>
                                        </p:cTn>
                                        <p:tgtEl>
                                          <p:spTgt spid="58"/>
                                        </p:tgtEl>
                                        <p:attrNameLst>
                                          <p:attrName>ppt_x</p:attrName>
                                        </p:attrNameLst>
                                      </p:cBhvr>
                                      <p:tavLst>
                                        <p:tav tm="0">
                                          <p:val>
                                            <p:strVal val="#ppt_x-0.25"/>
                                          </p:val>
                                        </p:tav>
                                        <p:tav tm="100000">
                                          <p:val>
                                            <p:strVal val="#ppt_x"/>
                                          </p:val>
                                        </p:tav>
                                      </p:tavLst>
                                    </p:anim>
                                    <p:anim calcmode="lin" valueType="num">
                                      <p:cBhvr>
                                        <p:cTn id="108" dur="664" tmFilter="0.0,0.0; 0.25,0.07; 0.50,0.2; 0.75,0.467; 1.0,1.0">
                                          <p:stCondLst>
                                            <p:cond delay="0"/>
                                          </p:stCondLst>
                                        </p:cTn>
                                        <p:tgtEl>
                                          <p:spTgt spid="58"/>
                                        </p:tgtEl>
                                        <p:attrNameLst>
                                          <p:attrName>ppt_y</p:attrName>
                                        </p:attrNameLst>
                                      </p:cBhvr>
                                      <p:tavLst>
                                        <p:tav tm="0" fmla="#ppt_y-sin(pi*$)/3">
                                          <p:val>
                                            <p:fltVal val="0.5"/>
                                          </p:val>
                                        </p:tav>
                                        <p:tav tm="100000">
                                          <p:val>
                                            <p:fltVal val="1"/>
                                          </p:val>
                                        </p:tav>
                                      </p:tavLst>
                                    </p:anim>
                                    <p:anim calcmode="lin" valueType="num">
                                      <p:cBhvr>
                                        <p:cTn id="109" dur="664" tmFilter="0, 0; 0.125,0.2665; 0.25,0.4; 0.375,0.465; 0.5,0.5;  0.625,0.535; 0.75,0.6; 0.875,0.7335; 1,1">
                                          <p:stCondLst>
                                            <p:cond delay="664"/>
                                          </p:stCondLst>
                                        </p:cTn>
                                        <p:tgtEl>
                                          <p:spTgt spid="58"/>
                                        </p:tgtEl>
                                        <p:attrNameLst>
                                          <p:attrName>ppt_y</p:attrName>
                                        </p:attrNameLst>
                                      </p:cBhvr>
                                      <p:tavLst>
                                        <p:tav tm="0" fmla="#ppt_y-sin(pi*$)/9">
                                          <p:val>
                                            <p:fltVal val="0"/>
                                          </p:val>
                                        </p:tav>
                                        <p:tav tm="100000">
                                          <p:val>
                                            <p:fltVal val="1"/>
                                          </p:val>
                                        </p:tav>
                                      </p:tavLst>
                                    </p:anim>
                                    <p:anim calcmode="lin" valueType="num">
                                      <p:cBhvr>
                                        <p:cTn id="110" dur="332" tmFilter="0, 0; 0.125,0.2665; 0.25,0.4; 0.375,0.465; 0.5,0.5;  0.625,0.535; 0.75,0.6; 0.875,0.7335; 1,1">
                                          <p:stCondLst>
                                            <p:cond delay="1324"/>
                                          </p:stCondLst>
                                        </p:cTn>
                                        <p:tgtEl>
                                          <p:spTgt spid="58"/>
                                        </p:tgtEl>
                                        <p:attrNameLst>
                                          <p:attrName>ppt_y</p:attrName>
                                        </p:attrNameLst>
                                      </p:cBhvr>
                                      <p:tavLst>
                                        <p:tav tm="0" fmla="#ppt_y-sin(pi*$)/27">
                                          <p:val>
                                            <p:fltVal val="0"/>
                                          </p:val>
                                        </p:tav>
                                        <p:tav tm="100000">
                                          <p:val>
                                            <p:fltVal val="1"/>
                                          </p:val>
                                        </p:tav>
                                      </p:tavLst>
                                    </p:anim>
                                    <p:anim calcmode="lin" valueType="num">
                                      <p:cBhvr>
                                        <p:cTn id="111" dur="164" tmFilter="0, 0; 0.125,0.2665; 0.25,0.4; 0.375,0.465; 0.5,0.5;  0.625,0.535; 0.75,0.6; 0.875,0.7335; 1,1">
                                          <p:stCondLst>
                                            <p:cond delay="1656"/>
                                          </p:stCondLst>
                                        </p:cTn>
                                        <p:tgtEl>
                                          <p:spTgt spid="58"/>
                                        </p:tgtEl>
                                        <p:attrNameLst>
                                          <p:attrName>ppt_y</p:attrName>
                                        </p:attrNameLst>
                                      </p:cBhvr>
                                      <p:tavLst>
                                        <p:tav tm="0" fmla="#ppt_y-sin(pi*$)/81">
                                          <p:val>
                                            <p:fltVal val="0"/>
                                          </p:val>
                                        </p:tav>
                                        <p:tav tm="100000">
                                          <p:val>
                                            <p:fltVal val="1"/>
                                          </p:val>
                                        </p:tav>
                                      </p:tavLst>
                                    </p:anim>
                                    <p:animScale>
                                      <p:cBhvr>
                                        <p:cTn id="112" dur="26">
                                          <p:stCondLst>
                                            <p:cond delay="650"/>
                                          </p:stCondLst>
                                        </p:cTn>
                                        <p:tgtEl>
                                          <p:spTgt spid="58"/>
                                        </p:tgtEl>
                                      </p:cBhvr>
                                      <p:to x="100000" y="60000"/>
                                    </p:animScale>
                                    <p:animScale>
                                      <p:cBhvr>
                                        <p:cTn id="113" dur="166" decel="50000">
                                          <p:stCondLst>
                                            <p:cond delay="676"/>
                                          </p:stCondLst>
                                        </p:cTn>
                                        <p:tgtEl>
                                          <p:spTgt spid="58"/>
                                        </p:tgtEl>
                                      </p:cBhvr>
                                      <p:to x="100000" y="100000"/>
                                    </p:animScale>
                                    <p:animScale>
                                      <p:cBhvr>
                                        <p:cTn id="114" dur="26">
                                          <p:stCondLst>
                                            <p:cond delay="1312"/>
                                          </p:stCondLst>
                                        </p:cTn>
                                        <p:tgtEl>
                                          <p:spTgt spid="58"/>
                                        </p:tgtEl>
                                      </p:cBhvr>
                                      <p:to x="100000" y="80000"/>
                                    </p:animScale>
                                    <p:animScale>
                                      <p:cBhvr>
                                        <p:cTn id="115" dur="166" decel="50000">
                                          <p:stCondLst>
                                            <p:cond delay="1338"/>
                                          </p:stCondLst>
                                        </p:cTn>
                                        <p:tgtEl>
                                          <p:spTgt spid="58"/>
                                        </p:tgtEl>
                                      </p:cBhvr>
                                      <p:to x="100000" y="100000"/>
                                    </p:animScale>
                                    <p:animScale>
                                      <p:cBhvr>
                                        <p:cTn id="116" dur="26">
                                          <p:stCondLst>
                                            <p:cond delay="1642"/>
                                          </p:stCondLst>
                                        </p:cTn>
                                        <p:tgtEl>
                                          <p:spTgt spid="58"/>
                                        </p:tgtEl>
                                      </p:cBhvr>
                                      <p:to x="100000" y="90000"/>
                                    </p:animScale>
                                    <p:animScale>
                                      <p:cBhvr>
                                        <p:cTn id="117" dur="166" decel="50000">
                                          <p:stCondLst>
                                            <p:cond delay="1668"/>
                                          </p:stCondLst>
                                        </p:cTn>
                                        <p:tgtEl>
                                          <p:spTgt spid="58"/>
                                        </p:tgtEl>
                                      </p:cBhvr>
                                      <p:to x="100000" y="100000"/>
                                    </p:animScale>
                                    <p:animScale>
                                      <p:cBhvr>
                                        <p:cTn id="118" dur="26">
                                          <p:stCondLst>
                                            <p:cond delay="1808"/>
                                          </p:stCondLst>
                                        </p:cTn>
                                        <p:tgtEl>
                                          <p:spTgt spid="58"/>
                                        </p:tgtEl>
                                      </p:cBhvr>
                                      <p:to x="100000" y="95000"/>
                                    </p:animScale>
                                    <p:animScale>
                                      <p:cBhvr>
                                        <p:cTn id="119" dur="166" decel="50000">
                                          <p:stCondLst>
                                            <p:cond delay="1834"/>
                                          </p:stCondLst>
                                        </p:cTn>
                                        <p:tgtEl>
                                          <p:spTgt spid="58"/>
                                        </p:tgtEl>
                                      </p:cBhvr>
                                      <p:to x="100000" y="100000"/>
                                    </p:animScale>
                                  </p:childTnLst>
                                </p:cTn>
                              </p:par>
                            </p:childTnLst>
                          </p:cTn>
                        </p:par>
                      </p:childTnLst>
                    </p:cTn>
                  </p:par>
                  <p:par>
                    <p:cTn id="120" fill="hold">
                      <p:stCondLst>
                        <p:cond delay="indefinite"/>
                      </p:stCondLst>
                      <p:childTnLst>
                        <p:par>
                          <p:cTn id="121" fill="hold">
                            <p:stCondLst>
                              <p:cond delay="0"/>
                            </p:stCondLst>
                            <p:childTnLst>
                              <p:par>
                                <p:cTn id="122" presetID="10" presetClass="exit" presetSubtype="0" fill="hold" grpId="1" nodeType="clickEffect">
                                  <p:stCondLst>
                                    <p:cond delay="0"/>
                                  </p:stCondLst>
                                  <p:childTnLst>
                                    <p:animEffect transition="out" filter="fade">
                                      <p:cBhvr>
                                        <p:cTn id="123" dur="500"/>
                                        <p:tgtEl>
                                          <p:spTgt spid="24"/>
                                        </p:tgtEl>
                                      </p:cBhvr>
                                    </p:animEffect>
                                    <p:set>
                                      <p:cBhvr>
                                        <p:cTn id="124" dur="1" fill="hold">
                                          <p:stCondLst>
                                            <p:cond delay="499"/>
                                          </p:stCondLst>
                                        </p:cTn>
                                        <p:tgtEl>
                                          <p:spTgt spid="24"/>
                                        </p:tgtEl>
                                        <p:attrNameLst>
                                          <p:attrName>style.visibility</p:attrName>
                                        </p:attrNameLst>
                                      </p:cBhvr>
                                      <p:to>
                                        <p:strVal val="hidden"/>
                                      </p:to>
                                    </p:set>
                                  </p:childTnLst>
                                </p:cTn>
                              </p:par>
                              <p:par>
                                <p:cTn id="125" presetID="10" presetClass="exit" presetSubtype="0" fill="hold" grpId="1" nodeType="withEffect">
                                  <p:stCondLst>
                                    <p:cond delay="0"/>
                                  </p:stCondLst>
                                  <p:childTnLst>
                                    <p:animEffect transition="out" filter="fade">
                                      <p:cBhvr>
                                        <p:cTn id="126" dur="500"/>
                                        <p:tgtEl>
                                          <p:spTgt spid="30"/>
                                        </p:tgtEl>
                                      </p:cBhvr>
                                    </p:animEffect>
                                    <p:set>
                                      <p:cBhvr>
                                        <p:cTn id="127" dur="1" fill="hold">
                                          <p:stCondLst>
                                            <p:cond delay="499"/>
                                          </p:stCondLst>
                                        </p:cTn>
                                        <p:tgtEl>
                                          <p:spTgt spid="30"/>
                                        </p:tgtEl>
                                        <p:attrNameLst>
                                          <p:attrName>style.visibility</p:attrName>
                                        </p:attrNameLst>
                                      </p:cBhvr>
                                      <p:to>
                                        <p:strVal val="hidden"/>
                                      </p:to>
                                    </p:set>
                                  </p:childTnLst>
                                </p:cTn>
                              </p:par>
                            </p:childTnLst>
                          </p:cTn>
                        </p:par>
                        <p:par>
                          <p:cTn id="128" fill="hold">
                            <p:stCondLst>
                              <p:cond delay="500"/>
                            </p:stCondLst>
                            <p:childTnLst>
                              <p:par>
                                <p:cTn id="129" presetID="22" presetClass="entr" presetSubtype="4" fill="hold" nodeType="afterEffect">
                                  <p:stCondLst>
                                    <p:cond delay="0"/>
                                  </p:stCondLst>
                                  <p:childTnLst>
                                    <p:set>
                                      <p:cBhvr>
                                        <p:cTn id="130" dur="1" fill="hold">
                                          <p:stCondLst>
                                            <p:cond delay="0"/>
                                          </p:stCondLst>
                                        </p:cTn>
                                        <p:tgtEl>
                                          <p:spTgt spid="60"/>
                                        </p:tgtEl>
                                        <p:attrNameLst>
                                          <p:attrName>style.visibility</p:attrName>
                                        </p:attrNameLst>
                                      </p:cBhvr>
                                      <p:to>
                                        <p:strVal val="visible"/>
                                      </p:to>
                                    </p:set>
                                    <p:animEffect transition="in" filter="wipe(down)">
                                      <p:cBhvr>
                                        <p:cTn id="131" dur="1000"/>
                                        <p:tgtEl>
                                          <p:spTgt spid="60"/>
                                        </p:tgtEl>
                                      </p:cBhvr>
                                    </p:animEffect>
                                  </p:childTnLst>
                                </p:cTn>
                              </p:par>
                              <p:par>
                                <p:cTn id="132" presetID="22" presetClass="entr" presetSubtype="4" fill="hold" grpId="0" nodeType="withEffect">
                                  <p:stCondLst>
                                    <p:cond delay="0"/>
                                  </p:stCondLst>
                                  <p:childTnLst>
                                    <p:set>
                                      <p:cBhvr>
                                        <p:cTn id="133" dur="1" fill="hold">
                                          <p:stCondLst>
                                            <p:cond delay="0"/>
                                          </p:stCondLst>
                                        </p:cTn>
                                        <p:tgtEl>
                                          <p:spTgt spid="59"/>
                                        </p:tgtEl>
                                        <p:attrNameLst>
                                          <p:attrName>style.visibility</p:attrName>
                                        </p:attrNameLst>
                                      </p:cBhvr>
                                      <p:to>
                                        <p:strVal val="visible"/>
                                      </p:to>
                                    </p:set>
                                    <p:animEffect transition="in" filter="wipe(down)">
                                      <p:cBhvr>
                                        <p:cTn id="134" dur="1000"/>
                                        <p:tgtEl>
                                          <p:spTgt spid="59"/>
                                        </p:tgtEl>
                                      </p:cBhvr>
                                    </p:animEffect>
                                  </p:childTnLst>
                                </p:cTn>
                              </p:par>
                            </p:childTnLst>
                          </p:cTn>
                        </p:par>
                      </p:childTnLst>
                    </p:cTn>
                  </p:par>
                  <p:par>
                    <p:cTn id="135" fill="hold">
                      <p:stCondLst>
                        <p:cond delay="indefinite"/>
                      </p:stCondLst>
                      <p:childTnLst>
                        <p:par>
                          <p:cTn id="136" fill="hold">
                            <p:stCondLst>
                              <p:cond delay="0"/>
                            </p:stCondLst>
                            <p:childTnLst>
                              <p:par>
                                <p:cTn id="137" presetID="27" presetClass="emph" presetSubtype="0" fill="remove" grpId="1" nodeType="clickEffect">
                                  <p:stCondLst>
                                    <p:cond delay="0"/>
                                  </p:stCondLst>
                                  <p:childTnLst>
                                    <p:animClr clrSpc="rgb" dir="cw">
                                      <p:cBhvr override="childStyle">
                                        <p:cTn id="138" dur="250" autoRev="1" fill="remove"/>
                                        <p:tgtEl>
                                          <p:spTgt spid="33"/>
                                        </p:tgtEl>
                                        <p:attrNameLst>
                                          <p:attrName>style.color</p:attrName>
                                        </p:attrNameLst>
                                      </p:cBhvr>
                                      <p:to>
                                        <a:schemeClr val="bg1"/>
                                      </p:to>
                                    </p:animClr>
                                    <p:animClr clrSpc="rgb" dir="cw">
                                      <p:cBhvr>
                                        <p:cTn id="139" dur="250" autoRev="1" fill="remove"/>
                                        <p:tgtEl>
                                          <p:spTgt spid="33"/>
                                        </p:tgtEl>
                                        <p:attrNameLst>
                                          <p:attrName>fillcolor</p:attrName>
                                        </p:attrNameLst>
                                      </p:cBhvr>
                                      <p:to>
                                        <a:schemeClr val="bg1"/>
                                      </p:to>
                                    </p:animClr>
                                    <p:set>
                                      <p:cBhvr>
                                        <p:cTn id="140" dur="250" autoRev="1" fill="remove"/>
                                        <p:tgtEl>
                                          <p:spTgt spid="33"/>
                                        </p:tgtEl>
                                        <p:attrNameLst>
                                          <p:attrName>fill.type</p:attrName>
                                        </p:attrNameLst>
                                      </p:cBhvr>
                                      <p:to>
                                        <p:strVal val="solid"/>
                                      </p:to>
                                    </p:set>
                                    <p:set>
                                      <p:cBhvr>
                                        <p:cTn id="141" dur="250" autoRev="1" fill="remove"/>
                                        <p:tgtEl>
                                          <p:spTgt spid="33"/>
                                        </p:tgtEl>
                                        <p:attrNameLst>
                                          <p:attrName>fill.on</p:attrName>
                                        </p:attrNameLst>
                                      </p:cBhvr>
                                      <p:to>
                                        <p:strVal val="true"/>
                                      </p:to>
                                    </p:set>
                                  </p:childTnLst>
                                </p:cTn>
                              </p:par>
                            </p:childTnLst>
                          </p:cTn>
                        </p:par>
                      </p:childTnLst>
                    </p:cTn>
                  </p:par>
                  <p:par>
                    <p:cTn id="142" fill="hold">
                      <p:stCondLst>
                        <p:cond delay="indefinite"/>
                      </p:stCondLst>
                      <p:childTnLst>
                        <p:par>
                          <p:cTn id="143" fill="hold">
                            <p:stCondLst>
                              <p:cond delay="0"/>
                            </p:stCondLst>
                            <p:childTnLst>
                              <p:par>
                                <p:cTn id="144" presetID="0" presetClass="path" presetSubtype="0" accel="50000" decel="50000" fill="hold" grpId="1" nodeType="clickEffect">
                                  <p:stCondLst>
                                    <p:cond delay="0"/>
                                  </p:stCondLst>
                                  <p:childTnLst>
                                    <p:animMotion origin="layout" path="M -2.91667E-6 -2.59259E-6 L 0.20899 -0.00023 " pathEditMode="relative" rAng="0" ptsTypes="AA">
                                      <p:cBhvr>
                                        <p:cTn id="145" dur="2000" fill="hold"/>
                                        <p:tgtEl>
                                          <p:spTgt spid="39"/>
                                        </p:tgtEl>
                                        <p:attrNameLst>
                                          <p:attrName>ppt_x</p:attrName>
                                          <p:attrName>ppt_y</p:attrName>
                                        </p:attrNameLst>
                                      </p:cBhvr>
                                      <p:rCtr x="10443" y="-23"/>
                                    </p:animMotion>
                                  </p:childTnLst>
                                </p:cTn>
                              </p:par>
                              <p:par>
                                <p:cTn id="146" presetID="0" presetClass="path" presetSubtype="0" accel="50000" decel="50000" fill="hold" nodeType="withEffect">
                                  <p:stCondLst>
                                    <p:cond delay="0"/>
                                  </p:stCondLst>
                                  <p:childTnLst>
                                    <p:animMotion origin="layout" path="M -2.70833E-6 -1.11111E-6 L 0.20873 -0.00023 " pathEditMode="relative" rAng="0" ptsTypes="AA">
                                      <p:cBhvr>
                                        <p:cTn id="147" dur="2000" fill="hold"/>
                                        <p:tgtEl>
                                          <p:spTgt spid="40"/>
                                        </p:tgtEl>
                                        <p:attrNameLst>
                                          <p:attrName>ppt_x</p:attrName>
                                          <p:attrName>ppt_y</p:attrName>
                                        </p:attrNameLst>
                                      </p:cBhvr>
                                      <p:rCtr x="10430" y="-23"/>
                                    </p:animMotion>
                                  </p:childTnLst>
                                </p:cTn>
                              </p:par>
                            </p:childTnLst>
                          </p:cTn>
                        </p:par>
                      </p:childTnLst>
                    </p:cTn>
                  </p:par>
                  <p:par>
                    <p:cTn id="148" fill="hold">
                      <p:stCondLst>
                        <p:cond delay="indefinite"/>
                      </p:stCondLst>
                      <p:childTnLst>
                        <p:par>
                          <p:cTn id="149" fill="hold">
                            <p:stCondLst>
                              <p:cond delay="0"/>
                            </p:stCondLst>
                            <p:childTnLst>
                              <p:par>
                                <p:cTn id="150" presetID="27" presetClass="emph" presetSubtype="0" fill="remove" grpId="1" nodeType="clickEffect">
                                  <p:stCondLst>
                                    <p:cond delay="0"/>
                                  </p:stCondLst>
                                  <p:childTnLst>
                                    <p:animClr clrSpc="rgb" dir="cw">
                                      <p:cBhvr override="childStyle">
                                        <p:cTn id="151" dur="250" autoRev="1" fill="remove"/>
                                        <p:tgtEl>
                                          <p:spTgt spid="45"/>
                                        </p:tgtEl>
                                        <p:attrNameLst>
                                          <p:attrName>style.color</p:attrName>
                                        </p:attrNameLst>
                                      </p:cBhvr>
                                      <p:to>
                                        <a:schemeClr val="bg1"/>
                                      </p:to>
                                    </p:animClr>
                                    <p:animClr clrSpc="rgb" dir="cw">
                                      <p:cBhvr>
                                        <p:cTn id="152" dur="250" autoRev="1" fill="remove"/>
                                        <p:tgtEl>
                                          <p:spTgt spid="45"/>
                                        </p:tgtEl>
                                        <p:attrNameLst>
                                          <p:attrName>fillcolor</p:attrName>
                                        </p:attrNameLst>
                                      </p:cBhvr>
                                      <p:to>
                                        <a:schemeClr val="bg1"/>
                                      </p:to>
                                    </p:animClr>
                                    <p:set>
                                      <p:cBhvr>
                                        <p:cTn id="153" dur="250" autoRev="1" fill="remove"/>
                                        <p:tgtEl>
                                          <p:spTgt spid="45"/>
                                        </p:tgtEl>
                                        <p:attrNameLst>
                                          <p:attrName>fill.type</p:attrName>
                                        </p:attrNameLst>
                                      </p:cBhvr>
                                      <p:to>
                                        <p:strVal val="solid"/>
                                      </p:to>
                                    </p:set>
                                    <p:set>
                                      <p:cBhvr>
                                        <p:cTn id="154" dur="250" autoRev="1" fill="remove"/>
                                        <p:tgtEl>
                                          <p:spTgt spid="45"/>
                                        </p:tgtEl>
                                        <p:attrNameLst>
                                          <p:attrName>fill.on</p:attrName>
                                        </p:attrNameLst>
                                      </p:cBhvr>
                                      <p:to>
                                        <p:strVal val="true"/>
                                      </p:to>
                                    </p:set>
                                  </p:childTnLst>
                                </p:cTn>
                              </p:par>
                            </p:childTnLst>
                          </p:cTn>
                        </p:par>
                      </p:childTnLst>
                    </p:cTn>
                  </p:par>
                  <p:par>
                    <p:cTn id="155" fill="hold">
                      <p:stCondLst>
                        <p:cond delay="indefinite"/>
                      </p:stCondLst>
                      <p:childTnLst>
                        <p:par>
                          <p:cTn id="156" fill="hold">
                            <p:stCondLst>
                              <p:cond delay="0"/>
                            </p:stCondLst>
                            <p:childTnLst>
                              <p:par>
                                <p:cTn id="157" presetID="10" presetClass="exit" presetSubtype="0" fill="hold" nodeType="clickEffect">
                                  <p:stCondLst>
                                    <p:cond delay="0"/>
                                  </p:stCondLst>
                                  <p:childTnLst>
                                    <p:animEffect transition="out" filter="fade">
                                      <p:cBhvr>
                                        <p:cTn id="158" dur="500"/>
                                        <p:tgtEl>
                                          <p:spTgt spid="28"/>
                                        </p:tgtEl>
                                      </p:cBhvr>
                                    </p:animEffect>
                                    <p:set>
                                      <p:cBhvr>
                                        <p:cTn id="159" dur="1" fill="hold">
                                          <p:stCondLst>
                                            <p:cond delay="499"/>
                                          </p:stCondLst>
                                        </p:cTn>
                                        <p:tgtEl>
                                          <p:spTgt spid="28"/>
                                        </p:tgtEl>
                                        <p:attrNameLst>
                                          <p:attrName>style.visibility</p:attrName>
                                        </p:attrNameLst>
                                      </p:cBhvr>
                                      <p:to>
                                        <p:strVal val="hidden"/>
                                      </p:to>
                                    </p:set>
                                  </p:childTnLst>
                                </p:cTn>
                              </p:par>
                            </p:childTnLst>
                          </p:cTn>
                        </p:par>
                        <p:par>
                          <p:cTn id="160" fill="hold">
                            <p:stCondLst>
                              <p:cond delay="500"/>
                            </p:stCondLst>
                            <p:childTnLst>
                              <p:par>
                                <p:cTn id="161" presetID="22" presetClass="entr" presetSubtype="2" fill="hold" nodeType="afterEffect">
                                  <p:stCondLst>
                                    <p:cond delay="0"/>
                                  </p:stCondLst>
                                  <p:childTnLst>
                                    <p:set>
                                      <p:cBhvr>
                                        <p:cTn id="162" dur="1" fill="hold">
                                          <p:stCondLst>
                                            <p:cond delay="0"/>
                                          </p:stCondLst>
                                        </p:cTn>
                                        <p:tgtEl>
                                          <p:spTgt spid="62"/>
                                        </p:tgtEl>
                                        <p:attrNameLst>
                                          <p:attrName>style.visibility</p:attrName>
                                        </p:attrNameLst>
                                      </p:cBhvr>
                                      <p:to>
                                        <p:strVal val="visible"/>
                                      </p:to>
                                    </p:set>
                                    <p:animEffect transition="in" filter="wipe(right)">
                                      <p:cBhvr>
                                        <p:cTn id="163" dur="1000"/>
                                        <p:tgtEl>
                                          <p:spTgt spid="62"/>
                                        </p:tgtEl>
                                      </p:cBhvr>
                                    </p:animEffect>
                                  </p:childTnLst>
                                </p:cTn>
                              </p:par>
                            </p:childTnLst>
                          </p:cTn>
                        </p:par>
                        <p:par>
                          <p:cTn id="164" fill="hold">
                            <p:stCondLst>
                              <p:cond delay="1500"/>
                            </p:stCondLst>
                            <p:childTnLst>
                              <p:par>
                                <p:cTn id="165" presetID="22" presetClass="entr" presetSubtype="2" fill="hold" nodeType="afterEffect">
                                  <p:stCondLst>
                                    <p:cond delay="0"/>
                                  </p:stCondLst>
                                  <p:childTnLst>
                                    <p:set>
                                      <p:cBhvr>
                                        <p:cTn id="166" dur="1" fill="hold">
                                          <p:stCondLst>
                                            <p:cond delay="0"/>
                                          </p:stCondLst>
                                        </p:cTn>
                                        <p:tgtEl>
                                          <p:spTgt spid="61"/>
                                        </p:tgtEl>
                                        <p:attrNameLst>
                                          <p:attrName>style.visibility</p:attrName>
                                        </p:attrNameLst>
                                      </p:cBhvr>
                                      <p:to>
                                        <p:strVal val="visible"/>
                                      </p:to>
                                    </p:set>
                                    <p:animEffect transition="in" filter="wipe(right)">
                                      <p:cBhvr>
                                        <p:cTn id="167" dur="1000"/>
                                        <p:tgtEl>
                                          <p:spTgt spid="61"/>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nodeType="clickEffect">
                                  <p:stCondLst>
                                    <p:cond delay="0"/>
                                  </p:stCondLst>
                                  <p:childTnLst>
                                    <p:set>
                                      <p:cBhvr>
                                        <p:cTn id="171" dur="1" fill="hold">
                                          <p:stCondLst>
                                            <p:cond delay="0"/>
                                          </p:stCondLst>
                                        </p:cTn>
                                        <p:tgtEl>
                                          <p:spTgt spid="63"/>
                                        </p:tgtEl>
                                        <p:attrNameLst>
                                          <p:attrName>style.visibility</p:attrName>
                                        </p:attrNameLst>
                                      </p:cBhvr>
                                      <p:to>
                                        <p:strVal val="visible"/>
                                      </p:to>
                                    </p:set>
                                    <p:animEffect transition="in" filter="fade">
                                      <p:cBhvr>
                                        <p:cTn id="172" dur="500"/>
                                        <p:tgtEl>
                                          <p:spTgt spid="63"/>
                                        </p:tgtEl>
                                      </p:cBhvr>
                                    </p:animEffect>
                                  </p:childTnLst>
                                </p:cTn>
                              </p:par>
                              <p:par>
                                <p:cTn id="173" presetID="10" presetClass="exit" presetSubtype="0" fill="hold" nodeType="withEffect">
                                  <p:stCondLst>
                                    <p:cond delay="0"/>
                                  </p:stCondLst>
                                  <p:childTnLst>
                                    <p:animEffect transition="out" filter="fade">
                                      <p:cBhvr>
                                        <p:cTn id="174" dur="500"/>
                                        <p:tgtEl>
                                          <p:spTgt spid="6"/>
                                        </p:tgtEl>
                                      </p:cBhvr>
                                    </p:animEffect>
                                    <p:set>
                                      <p:cBhvr>
                                        <p:cTn id="175" dur="1" fill="hold">
                                          <p:stCondLst>
                                            <p:cond delay="499"/>
                                          </p:stCondLst>
                                        </p:cTn>
                                        <p:tgtEl>
                                          <p:spTgt spid="6"/>
                                        </p:tgtEl>
                                        <p:attrNameLst>
                                          <p:attrName>style.visibility</p:attrName>
                                        </p:attrNameLst>
                                      </p:cBhvr>
                                      <p:to>
                                        <p:strVal val="hidden"/>
                                      </p:to>
                                    </p:set>
                                  </p:childTnLst>
                                </p:cTn>
                              </p:par>
                            </p:childTnLst>
                          </p:cTn>
                        </p:par>
                      </p:childTnLst>
                    </p:cTn>
                  </p:par>
                  <p:par>
                    <p:cTn id="176" fill="hold">
                      <p:stCondLst>
                        <p:cond delay="indefinite"/>
                      </p:stCondLst>
                      <p:childTnLst>
                        <p:par>
                          <p:cTn id="177" fill="hold">
                            <p:stCondLst>
                              <p:cond delay="0"/>
                            </p:stCondLst>
                            <p:childTnLst>
                              <p:par>
                                <p:cTn id="178" presetID="27" presetClass="emph" presetSubtype="0" fill="remove" grpId="1" nodeType="clickEffect">
                                  <p:stCondLst>
                                    <p:cond delay="0"/>
                                  </p:stCondLst>
                                  <p:childTnLst>
                                    <p:animClr clrSpc="rgb" dir="cw">
                                      <p:cBhvr override="childStyle">
                                        <p:cTn id="179" dur="250" autoRev="1" fill="remove"/>
                                        <p:tgtEl>
                                          <p:spTgt spid="54"/>
                                        </p:tgtEl>
                                        <p:attrNameLst>
                                          <p:attrName>style.color</p:attrName>
                                        </p:attrNameLst>
                                      </p:cBhvr>
                                      <p:to>
                                        <a:schemeClr val="bg1"/>
                                      </p:to>
                                    </p:animClr>
                                    <p:animClr clrSpc="rgb" dir="cw">
                                      <p:cBhvr>
                                        <p:cTn id="180" dur="250" autoRev="1" fill="remove"/>
                                        <p:tgtEl>
                                          <p:spTgt spid="54"/>
                                        </p:tgtEl>
                                        <p:attrNameLst>
                                          <p:attrName>fillcolor</p:attrName>
                                        </p:attrNameLst>
                                      </p:cBhvr>
                                      <p:to>
                                        <a:schemeClr val="bg1"/>
                                      </p:to>
                                    </p:animClr>
                                    <p:set>
                                      <p:cBhvr>
                                        <p:cTn id="181" dur="250" autoRev="1" fill="remove"/>
                                        <p:tgtEl>
                                          <p:spTgt spid="54"/>
                                        </p:tgtEl>
                                        <p:attrNameLst>
                                          <p:attrName>fill.type</p:attrName>
                                        </p:attrNameLst>
                                      </p:cBhvr>
                                      <p:to>
                                        <p:strVal val="solid"/>
                                      </p:to>
                                    </p:set>
                                    <p:set>
                                      <p:cBhvr>
                                        <p:cTn id="182" dur="250" autoRev="1" fill="remove"/>
                                        <p:tgtEl>
                                          <p:spTgt spid="54"/>
                                        </p:tgtEl>
                                        <p:attrNameLst>
                                          <p:attrName>fill.on</p:attrName>
                                        </p:attrNameLst>
                                      </p:cBhvr>
                                      <p:to>
                                        <p:strVal val="true"/>
                                      </p:to>
                                    </p:set>
                                  </p:childTnLst>
                                </p:cTn>
                              </p:par>
                            </p:childTnLst>
                          </p:cTn>
                        </p:par>
                      </p:childTnLst>
                    </p:cTn>
                  </p:par>
                  <p:par>
                    <p:cTn id="183" fill="hold">
                      <p:stCondLst>
                        <p:cond delay="indefinite"/>
                      </p:stCondLst>
                      <p:childTnLst>
                        <p:par>
                          <p:cTn id="184" fill="hold">
                            <p:stCondLst>
                              <p:cond delay="0"/>
                            </p:stCondLst>
                            <p:childTnLst>
                              <p:par>
                                <p:cTn id="185" presetID="0" presetClass="path" presetSubtype="0" accel="50000" decel="50000" fill="hold" grpId="1" nodeType="clickEffect">
                                  <p:stCondLst>
                                    <p:cond delay="0"/>
                                  </p:stCondLst>
                                  <p:childTnLst>
                                    <p:animMotion origin="layout" path="M 0 0 L 0.20846 0.00115 " pathEditMode="relative" ptsTypes="AA">
                                      <p:cBhvr>
                                        <p:cTn id="186" dur="2000" fill="hold"/>
                                        <p:tgtEl>
                                          <p:spTgt spid="56"/>
                                        </p:tgtEl>
                                        <p:attrNameLst>
                                          <p:attrName>ppt_x</p:attrName>
                                          <p:attrName>ppt_y</p:attrName>
                                        </p:attrNameLst>
                                      </p:cBhvr>
                                    </p:animMotion>
                                  </p:childTnLst>
                                </p:cTn>
                              </p:par>
                              <p:par>
                                <p:cTn id="187" presetID="0" presetClass="path" presetSubtype="0" accel="50000" decel="50000" fill="hold" nodeType="withEffect">
                                  <p:stCondLst>
                                    <p:cond delay="0"/>
                                  </p:stCondLst>
                                  <p:childTnLst>
                                    <p:animMotion origin="layout" path="M 8.33333E-7 4.81481E-6 L 0.20846 0.00115 " pathEditMode="relative" rAng="0" ptsTypes="AA">
                                      <p:cBhvr>
                                        <p:cTn id="188" dur="2000" fill="hold"/>
                                        <p:tgtEl>
                                          <p:spTgt spid="57"/>
                                        </p:tgtEl>
                                        <p:attrNameLst>
                                          <p:attrName>ppt_x</p:attrName>
                                          <p:attrName>ppt_y</p:attrName>
                                        </p:attrNameLst>
                                      </p:cBhvr>
                                      <p:rCtr x="10417" y="46"/>
                                    </p:animMotion>
                                  </p:childTnLst>
                                </p:cTn>
                              </p:par>
                            </p:childTnLst>
                          </p:cTn>
                        </p:par>
                      </p:childTnLst>
                    </p:cTn>
                  </p:par>
                  <p:par>
                    <p:cTn id="189" fill="hold">
                      <p:stCondLst>
                        <p:cond delay="indefinite"/>
                      </p:stCondLst>
                      <p:childTnLst>
                        <p:par>
                          <p:cTn id="190" fill="hold">
                            <p:stCondLst>
                              <p:cond delay="0"/>
                            </p:stCondLst>
                            <p:childTnLst>
                              <p:par>
                                <p:cTn id="191" presetID="26" presetClass="emph" presetSubtype="0" fill="hold" grpId="1" nodeType="clickEffect">
                                  <p:stCondLst>
                                    <p:cond delay="0"/>
                                  </p:stCondLst>
                                  <p:childTnLst>
                                    <p:animEffect transition="out" filter="fade">
                                      <p:cBhvr>
                                        <p:cTn id="192" dur="500" tmFilter="0, 0; .2, .5; .8, .5; 1, 0"/>
                                        <p:tgtEl>
                                          <p:spTgt spid="58"/>
                                        </p:tgtEl>
                                      </p:cBhvr>
                                    </p:animEffect>
                                    <p:animScale>
                                      <p:cBhvr>
                                        <p:cTn id="193" dur="250" autoRev="1" fill="hold"/>
                                        <p:tgtEl>
                                          <p:spTgt spid="58"/>
                                        </p:tgtEl>
                                      </p:cBhvr>
                                      <p:by x="105000" y="105000"/>
                                    </p:animScale>
                                  </p:childTnLst>
                                </p:cTn>
                              </p:par>
                            </p:childTnLst>
                          </p:cTn>
                        </p:par>
                      </p:childTnLst>
                    </p:cTn>
                  </p:par>
                  <p:par>
                    <p:cTn id="194" fill="hold">
                      <p:stCondLst>
                        <p:cond delay="indefinite"/>
                      </p:stCondLst>
                      <p:childTnLst>
                        <p:par>
                          <p:cTn id="195" fill="hold">
                            <p:stCondLst>
                              <p:cond delay="0"/>
                            </p:stCondLst>
                            <p:childTnLst>
                              <p:par>
                                <p:cTn id="196" presetID="0" presetClass="path" presetSubtype="0" accel="50000" decel="50000" fill="hold" nodeType="clickEffect">
                                  <p:stCondLst>
                                    <p:cond delay="0"/>
                                  </p:stCondLst>
                                  <p:childTnLst>
                                    <p:animMotion origin="layout" path="M 0 0 L 0.20768 0 " pathEditMode="relative" ptsTypes="AA">
                                      <p:cBhvr>
                                        <p:cTn id="197" dur="2000" fill="hold"/>
                                        <p:tgtEl>
                                          <p:spTgt spid="60"/>
                                        </p:tgtEl>
                                        <p:attrNameLst>
                                          <p:attrName>ppt_x</p:attrName>
                                          <p:attrName>ppt_y</p:attrName>
                                        </p:attrNameLst>
                                      </p:cBhvr>
                                    </p:animMotion>
                                  </p:childTnLst>
                                </p:cTn>
                              </p:par>
                              <p:par>
                                <p:cTn id="198" presetID="0" presetClass="path" presetSubtype="0" accel="50000" decel="50000" fill="hold" grpId="1" nodeType="withEffect">
                                  <p:stCondLst>
                                    <p:cond delay="0"/>
                                  </p:stCondLst>
                                  <p:childTnLst>
                                    <p:animMotion origin="layout" path="M 4.58333E-6 1.11111E-6 L 0.19505 -0.00046 " pathEditMode="relative" rAng="0" ptsTypes="AA">
                                      <p:cBhvr>
                                        <p:cTn id="199" dur="2000" fill="hold"/>
                                        <p:tgtEl>
                                          <p:spTgt spid="59"/>
                                        </p:tgtEl>
                                        <p:attrNameLst>
                                          <p:attrName>ppt_x</p:attrName>
                                          <p:attrName>ppt_y</p:attrName>
                                        </p:attrNameLst>
                                      </p:cBhvr>
                                      <p:rCtr x="9753" y="-23"/>
                                    </p:animMotion>
                                  </p:childTnLst>
                                </p:cTn>
                              </p:par>
                            </p:childTnLst>
                          </p:cTn>
                        </p:par>
                      </p:childTnLst>
                    </p:cTn>
                  </p:par>
                  <p:par>
                    <p:cTn id="200" fill="hold">
                      <p:stCondLst>
                        <p:cond delay="indefinite"/>
                      </p:stCondLst>
                      <p:childTnLst>
                        <p:par>
                          <p:cTn id="201" fill="hold">
                            <p:stCondLst>
                              <p:cond delay="0"/>
                            </p:stCondLst>
                            <p:childTnLst>
                              <p:par>
                                <p:cTn id="202" presetID="0" presetClass="path" presetSubtype="0" accel="50000" decel="50000" fill="hold" grpId="2" nodeType="clickEffect">
                                  <p:stCondLst>
                                    <p:cond delay="0"/>
                                  </p:stCondLst>
                                  <p:childTnLst>
                                    <p:animMotion origin="layout" path="M 0.20899 -0.00115 L 0.41576 -0.00092 " pathEditMode="relative" rAng="0" ptsTypes="AA">
                                      <p:cBhvr>
                                        <p:cTn id="203" dur="2000" fill="hold"/>
                                        <p:tgtEl>
                                          <p:spTgt spid="39"/>
                                        </p:tgtEl>
                                        <p:attrNameLst>
                                          <p:attrName>ppt_x</p:attrName>
                                          <p:attrName>ppt_y</p:attrName>
                                        </p:attrNameLst>
                                      </p:cBhvr>
                                      <p:rCtr x="10339" y="0"/>
                                    </p:animMotion>
                                  </p:childTnLst>
                                </p:cTn>
                              </p:par>
                              <p:par>
                                <p:cTn id="204" presetID="0" presetClass="path" presetSubtype="0" accel="50000" decel="50000" fill="hold" nodeType="withEffect">
                                  <p:stCondLst>
                                    <p:cond delay="0"/>
                                  </p:stCondLst>
                                  <p:childTnLst>
                                    <p:animMotion origin="layout" path="M 0.20873 -0.00023 L 0.41667 0.00278 " pathEditMode="relative" rAng="0" ptsTypes="AA">
                                      <p:cBhvr>
                                        <p:cTn id="205" dur="2000" fill="hold"/>
                                        <p:tgtEl>
                                          <p:spTgt spid="40"/>
                                        </p:tgtEl>
                                        <p:attrNameLst>
                                          <p:attrName>ppt_x</p:attrName>
                                          <p:attrName>ppt_y</p:attrName>
                                        </p:attrNameLst>
                                      </p:cBhvr>
                                      <p:rCtr x="10391" y="139"/>
                                    </p:animMotion>
                                  </p:childTnLst>
                                </p:cTn>
                              </p:par>
                            </p:childTnLst>
                          </p:cTn>
                        </p:par>
                      </p:childTnLst>
                    </p:cTn>
                  </p:par>
                  <p:par>
                    <p:cTn id="206" fill="hold">
                      <p:stCondLst>
                        <p:cond delay="indefinite"/>
                      </p:stCondLst>
                      <p:childTnLst>
                        <p:par>
                          <p:cTn id="207" fill="hold">
                            <p:stCondLst>
                              <p:cond delay="0"/>
                            </p:stCondLst>
                            <p:childTnLst>
                              <p:par>
                                <p:cTn id="208" presetID="22" presetClass="entr" presetSubtype="2" fill="hold" nodeType="clickEffect">
                                  <p:stCondLst>
                                    <p:cond delay="0"/>
                                  </p:stCondLst>
                                  <p:childTnLst>
                                    <p:set>
                                      <p:cBhvr>
                                        <p:cTn id="209" dur="1" fill="hold">
                                          <p:stCondLst>
                                            <p:cond delay="0"/>
                                          </p:stCondLst>
                                        </p:cTn>
                                        <p:tgtEl>
                                          <p:spTgt spid="67"/>
                                        </p:tgtEl>
                                        <p:attrNameLst>
                                          <p:attrName>style.visibility</p:attrName>
                                        </p:attrNameLst>
                                      </p:cBhvr>
                                      <p:to>
                                        <p:strVal val="visible"/>
                                      </p:to>
                                    </p:set>
                                    <p:animEffect transition="in" filter="wipe(right)">
                                      <p:cBhvr>
                                        <p:cTn id="210" dur="1000"/>
                                        <p:tgtEl>
                                          <p:spTgt spid="67"/>
                                        </p:tgtEl>
                                      </p:cBhvr>
                                    </p:animEffect>
                                  </p:childTnLst>
                                </p:cTn>
                              </p:par>
                            </p:childTnLst>
                          </p:cTn>
                        </p:par>
                        <p:par>
                          <p:cTn id="211" fill="hold">
                            <p:stCondLst>
                              <p:cond delay="1000"/>
                            </p:stCondLst>
                            <p:childTnLst>
                              <p:par>
                                <p:cTn id="212" presetID="22" presetClass="entr" presetSubtype="2" fill="hold" nodeType="afterEffect">
                                  <p:stCondLst>
                                    <p:cond delay="0"/>
                                  </p:stCondLst>
                                  <p:childTnLst>
                                    <p:set>
                                      <p:cBhvr>
                                        <p:cTn id="213" dur="1" fill="hold">
                                          <p:stCondLst>
                                            <p:cond delay="0"/>
                                          </p:stCondLst>
                                        </p:cTn>
                                        <p:tgtEl>
                                          <p:spTgt spid="66"/>
                                        </p:tgtEl>
                                        <p:attrNameLst>
                                          <p:attrName>style.visibility</p:attrName>
                                        </p:attrNameLst>
                                      </p:cBhvr>
                                      <p:to>
                                        <p:strVal val="visible"/>
                                      </p:to>
                                    </p:set>
                                    <p:animEffect transition="in" filter="wipe(right)">
                                      <p:cBhvr>
                                        <p:cTn id="214" dur="1000"/>
                                        <p:tgtEl>
                                          <p:spTgt spid="66"/>
                                        </p:tgtEl>
                                      </p:cBhvr>
                                    </p:animEffect>
                                  </p:childTnLst>
                                </p:cTn>
                              </p:par>
                              <p:par>
                                <p:cTn id="215" presetID="10" presetClass="exit" presetSubtype="0" fill="hold" nodeType="withEffect">
                                  <p:stCondLst>
                                    <p:cond delay="0"/>
                                  </p:stCondLst>
                                  <p:childTnLst>
                                    <p:animEffect transition="out" filter="fade">
                                      <p:cBhvr>
                                        <p:cTn id="216" dur="500"/>
                                        <p:tgtEl>
                                          <p:spTgt spid="29"/>
                                        </p:tgtEl>
                                      </p:cBhvr>
                                    </p:animEffect>
                                    <p:set>
                                      <p:cBhvr>
                                        <p:cTn id="217"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6" grpId="0" animBg="1"/>
      <p:bldP spid="26" grpId="1" animBg="1"/>
      <p:bldP spid="30" grpId="0" animBg="1"/>
      <p:bldP spid="30" grpId="1" animBg="1"/>
      <p:bldP spid="33" grpId="0" animBg="1"/>
      <p:bldP spid="33" grpId="1" animBg="1"/>
      <p:bldP spid="39" grpId="0" animBg="1"/>
      <p:bldP spid="39" grpId="1" animBg="1"/>
      <p:bldP spid="39" grpId="2" animBg="1"/>
      <p:bldP spid="45" grpId="0" animBg="1"/>
      <p:bldP spid="45" grpId="1" animBg="1"/>
      <p:bldP spid="54" grpId="0" animBg="1"/>
      <p:bldP spid="54" grpId="1" animBg="1"/>
      <p:bldP spid="56" grpId="0" animBg="1"/>
      <p:bldP spid="56" grpId="1" animBg="1"/>
      <p:bldP spid="58" grpId="0" animBg="1"/>
      <p:bldP spid="58" grpId="1" animBg="1"/>
      <p:bldP spid="59" grpId="0" animBg="1"/>
      <p:bldP spid="59"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buNone/>
            </a:pPr>
            <a:endParaRPr lang="en-US" sz="2100" dirty="0"/>
          </a:p>
          <a:p>
            <a:pPr>
              <a:lnSpc>
                <a:spcPct val="150000"/>
              </a:lnSpc>
              <a:buNone/>
            </a:pPr>
            <a:endParaRPr lang="en-US" sz="2100" dirty="0"/>
          </a:p>
        </p:txBody>
      </p:sp>
      <p:graphicFrame>
        <p:nvGraphicFramePr>
          <p:cNvPr id="5" name="Table 4"/>
          <p:cNvGraphicFramePr>
            <a:graphicFrameLocks noGrp="1"/>
          </p:cNvGraphicFramePr>
          <p:nvPr>
            <p:extLst>
              <p:ext uri="{D42A27DB-BD31-4B8C-83A1-F6EECF244321}">
                <p14:modId xmlns:p14="http://schemas.microsoft.com/office/powerpoint/2010/main" val="802320040"/>
              </p:ext>
            </p:extLst>
          </p:nvPr>
        </p:nvGraphicFramePr>
        <p:xfrm>
          <a:off x="1524000" y="4356947"/>
          <a:ext cx="1524000" cy="494453"/>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494453">
                <a:tc>
                  <a:txBody>
                    <a:bodyPr/>
                    <a:lstStyle/>
                    <a:p>
                      <a:r>
                        <a:rPr lang="en-US" sz="2400" dirty="0"/>
                        <a:t>   1</a:t>
                      </a:r>
                    </a:p>
                  </a:txBody>
                  <a:tcPr marL="121920" marR="121920" marT="60960" marB="60960"/>
                </a:tc>
                <a:tc>
                  <a:txBody>
                    <a:bodyPr/>
                    <a:lstStyle/>
                    <a:p>
                      <a:endParaRPr lang="en-US" sz="2400" dirty="0"/>
                    </a:p>
                  </a:txBody>
                  <a:tcPr marL="121920" marR="121920" marT="60960" marB="60960"/>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96154484"/>
              </p:ext>
            </p:extLst>
          </p:nvPr>
        </p:nvGraphicFramePr>
        <p:xfrm>
          <a:off x="4064000" y="4343400"/>
          <a:ext cx="1524000" cy="494453"/>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494453">
                <a:tc>
                  <a:txBody>
                    <a:bodyPr/>
                    <a:lstStyle/>
                    <a:p>
                      <a:r>
                        <a:rPr lang="en-US" sz="2400" dirty="0"/>
                        <a:t>  2</a:t>
                      </a:r>
                    </a:p>
                  </a:txBody>
                  <a:tcPr marL="121920" marR="121920" marT="60960" marB="60960"/>
                </a:tc>
                <a:tc>
                  <a:txBody>
                    <a:bodyPr/>
                    <a:lstStyle/>
                    <a:p>
                      <a:r>
                        <a:rPr lang="en-US" sz="2400" dirty="0"/>
                        <a:t>100</a:t>
                      </a:r>
                    </a:p>
                  </a:txBody>
                  <a:tcPr marL="121920" marR="121920" marT="60960" marB="60960"/>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382105268"/>
              </p:ext>
            </p:extLst>
          </p:nvPr>
        </p:nvGraphicFramePr>
        <p:xfrm>
          <a:off x="9153469" y="4356330"/>
          <a:ext cx="1524000" cy="494453"/>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494453">
                <a:tc>
                  <a:txBody>
                    <a:bodyPr/>
                    <a:lstStyle/>
                    <a:p>
                      <a:r>
                        <a:rPr lang="en-US" sz="2400" dirty="0"/>
                        <a:t>   4</a:t>
                      </a:r>
                    </a:p>
                  </a:txBody>
                  <a:tcPr marL="121920" marR="121920" marT="60960" marB="60960"/>
                </a:tc>
                <a:tc>
                  <a:txBody>
                    <a:bodyPr/>
                    <a:lstStyle/>
                    <a:p>
                      <a:r>
                        <a:rPr lang="en-US" sz="2400" dirty="0"/>
                        <a:t>  </a:t>
                      </a:r>
                    </a:p>
                  </a:txBody>
                  <a:tcPr marL="121920" marR="121920" marT="60960" marB="60960"/>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nvGraphicFramePr>
        <p:xfrm>
          <a:off x="711200" y="3340947"/>
          <a:ext cx="1219200" cy="494453"/>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tblGrid>
              <a:tr h="494453">
                <a:tc>
                  <a:txBody>
                    <a:bodyPr/>
                    <a:lstStyle/>
                    <a:p>
                      <a:r>
                        <a:rPr lang="en-US" sz="2400" dirty="0"/>
                        <a:t>   100</a:t>
                      </a:r>
                    </a:p>
                  </a:txBody>
                  <a:tcPr marL="121920" marR="121920" marT="60960" marB="60960"/>
                </a:tc>
                <a:extLst>
                  <a:ext uri="{0D108BD9-81ED-4DB2-BD59-A6C34878D82A}">
                    <a16:rowId xmlns:a16="http://schemas.microsoft.com/office/drawing/2014/main" val="10000"/>
                  </a:ext>
                </a:extLst>
              </a:tr>
            </a:tbl>
          </a:graphicData>
        </a:graphic>
      </p:graphicFrame>
      <p:cxnSp>
        <p:nvCxnSpPr>
          <p:cNvPr id="29" name="Straight Arrow Connector 28"/>
          <p:cNvCxnSpPr/>
          <p:nvPr/>
        </p:nvCxnSpPr>
        <p:spPr>
          <a:xfrm>
            <a:off x="8128000" y="4646083"/>
            <a:ext cx="1016000" cy="2117"/>
          </a:xfrm>
          <a:prstGeom prst="straightConnector1">
            <a:avLst/>
          </a:prstGeom>
          <a:ln w="28575">
            <a:prstDash val="sysDash"/>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524000" y="4765357"/>
            <a:ext cx="1016000" cy="430883"/>
          </a:xfrm>
          <a:prstGeom prst="rect">
            <a:avLst/>
          </a:prstGeom>
          <a:noFill/>
        </p:spPr>
        <p:txBody>
          <a:bodyPr wrap="square" lIns="121917" tIns="60958" rIns="121917" bIns="60958"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100</a:t>
            </a:r>
          </a:p>
        </p:txBody>
      </p:sp>
      <p:sp>
        <p:nvSpPr>
          <p:cNvPr id="37" name="TextBox 36"/>
          <p:cNvSpPr txBox="1"/>
          <p:nvPr/>
        </p:nvSpPr>
        <p:spPr>
          <a:xfrm>
            <a:off x="9075603" y="4761492"/>
            <a:ext cx="1016000" cy="430883"/>
          </a:xfrm>
          <a:prstGeom prst="rect">
            <a:avLst/>
          </a:prstGeom>
          <a:noFill/>
        </p:spPr>
        <p:txBody>
          <a:bodyPr wrap="square" lIns="121917" tIns="60958" rIns="121917" bIns="60958"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250</a:t>
            </a:r>
          </a:p>
        </p:txBody>
      </p:sp>
      <p:cxnSp>
        <p:nvCxnSpPr>
          <p:cNvPr id="53" name="Straight Connector 52"/>
          <p:cNvCxnSpPr/>
          <p:nvPr/>
        </p:nvCxnSpPr>
        <p:spPr>
          <a:xfrm rot="5400000">
            <a:off x="508529" y="4241271"/>
            <a:ext cx="812800" cy="1059"/>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914400" y="4646083"/>
            <a:ext cx="609600" cy="2117"/>
          </a:xfrm>
          <a:prstGeom prst="straightConnector1">
            <a:avLst/>
          </a:prstGeom>
          <a:ln w="28575">
            <a:prstDash val="sysDash"/>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914400" y="3749357"/>
            <a:ext cx="1016000" cy="430883"/>
          </a:xfrm>
          <a:prstGeom prst="rect">
            <a:avLst/>
          </a:prstGeom>
          <a:noFill/>
        </p:spPr>
        <p:txBody>
          <a:bodyPr wrap="square" lIns="121917" tIns="60958" rIns="121917" bIns="60958"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400</a:t>
            </a:r>
          </a:p>
        </p:txBody>
      </p:sp>
      <p:sp>
        <p:nvSpPr>
          <p:cNvPr id="45" name="Rectangle 44"/>
          <p:cNvSpPr/>
          <p:nvPr/>
        </p:nvSpPr>
        <p:spPr>
          <a:xfrm>
            <a:off x="4114800" y="2921000"/>
            <a:ext cx="1422400" cy="609600"/>
          </a:xfrm>
          <a:prstGeom prst="rect">
            <a:avLst/>
          </a:prstGeom>
        </p:spPr>
        <p:style>
          <a:lnRef idx="1">
            <a:schemeClr val="accent2"/>
          </a:lnRef>
          <a:fillRef idx="2">
            <a:schemeClr val="accent2"/>
          </a:fillRef>
          <a:effectRef idx="1">
            <a:schemeClr val="accent2"/>
          </a:effectRef>
          <a:fontRef idx="minor">
            <a:schemeClr val="dk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a:t>
            </a:r>
            <a:r>
              <a:rPr kumimoji="0" lang="en-US" sz="2400" b="0" i="0" u="none" strike="noStrike" kern="1200" cap="none" spc="0" normalizeH="0" baseline="0" noProof="0" dirty="0" err="1">
                <a:ln>
                  <a:noFill/>
                </a:ln>
                <a:solidFill>
                  <a:prstClr val="black"/>
                </a:solidFill>
                <a:effectLst/>
                <a:uLnTx/>
                <a:uFillTx/>
                <a:latin typeface="Calibri"/>
                <a:ea typeface="+mn-ea"/>
                <a:cs typeface="+mn-cs"/>
              </a:rPr>
              <a:t>prev</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46" name="Rectangle 45"/>
          <p:cNvSpPr/>
          <p:nvPr/>
        </p:nvSpPr>
        <p:spPr>
          <a:xfrm>
            <a:off x="9144000" y="2616200"/>
            <a:ext cx="1422400" cy="609600"/>
          </a:xfrm>
          <a:prstGeom prst="rect">
            <a:avLst/>
          </a:prstGeom>
        </p:spPr>
        <p:style>
          <a:lnRef idx="1">
            <a:schemeClr val="accent2"/>
          </a:lnRef>
          <a:fillRef idx="2">
            <a:schemeClr val="accent2"/>
          </a:fillRef>
          <a:effectRef idx="1">
            <a:schemeClr val="accent2"/>
          </a:effectRef>
          <a:fontRef idx="minor">
            <a:schemeClr val="dk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*temp</a:t>
            </a:r>
          </a:p>
        </p:txBody>
      </p:sp>
      <p:cxnSp>
        <p:nvCxnSpPr>
          <p:cNvPr id="47" name="Straight Arrow Connector 46"/>
          <p:cNvCxnSpPr/>
          <p:nvPr/>
        </p:nvCxnSpPr>
        <p:spPr>
          <a:xfrm rot="16200000" flipH="1">
            <a:off x="9348259" y="3732741"/>
            <a:ext cx="1016000" cy="2117"/>
          </a:xfrm>
          <a:prstGeom prst="straightConnector1">
            <a:avLst/>
          </a:prstGeom>
          <a:ln w="28575">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5400000">
            <a:off x="4419602" y="3948484"/>
            <a:ext cx="813859" cy="1059"/>
          </a:xfrm>
          <a:prstGeom prst="straightConnector1">
            <a:avLst/>
          </a:prstGeom>
          <a:ln w="28575">
            <a:prstDash val="sysDash"/>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6705600" y="5969000"/>
            <a:ext cx="1422400" cy="609600"/>
          </a:xfrm>
          <a:prstGeom prst="rect">
            <a:avLst/>
          </a:prstGeom>
        </p:spPr>
        <p:style>
          <a:lnRef idx="1">
            <a:schemeClr val="accent2"/>
          </a:lnRef>
          <a:fillRef idx="2">
            <a:schemeClr val="accent2"/>
          </a:fillRef>
          <a:effectRef idx="1">
            <a:schemeClr val="accent2"/>
          </a:effectRef>
          <a:fontRef idx="minor">
            <a:schemeClr val="dk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*current</a:t>
            </a:r>
          </a:p>
        </p:txBody>
      </p:sp>
      <p:cxnSp>
        <p:nvCxnSpPr>
          <p:cNvPr id="43" name="Straight Arrow Connector 42"/>
          <p:cNvCxnSpPr/>
          <p:nvPr/>
        </p:nvCxnSpPr>
        <p:spPr>
          <a:xfrm rot="5400000" flipH="1" flipV="1">
            <a:off x="6755341" y="5409142"/>
            <a:ext cx="1117600" cy="2117"/>
          </a:xfrm>
          <a:prstGeom prst="straightConnector1">
            <a:avLst/>
          </a:prstGeom>
          <a:ln w="28575">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p:nvPr/>
        </p:nvCxnSpPr>
        <p:spPr>
          <a:xfrm rot="10800000">
            <a:off x="4775200" y="4038600"/>
            <a:ext cx="812800" cy="508000"/>
          </a:xfrm>
          <a:prstGeom prst="bentConnector3">
            <a:avLst>
              <a:gd name="adj1" fmla="val -46552"/>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50" name="Elbow Connector 49"/>
          <p:cNvCxnSpPr/>
          <p:nvPr/>
        </p:nvCxnSpPr>
        <p:spPr>
          <a:xfrm rot="10800000" flipV="1">
            <a:off x="3048000" y="4038600"/>
            <a:ext cx="1727200" cy="609600"/>
          </a:xfrm>
          <a:prstGeom prst="bentConnector3">
            <a:avLst>
              <a:gd name="adj1" fmla="val 59736"/>
            </a:avLst>
          </a:prstGeom>
          <a:ln w="28575">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rot="10800000" flipV="1">
            <a:off x="5588000" y="4038600"/>
            <a:ext cx="1727200" cy="711200"/>
          </a:xfrm>
          <a:prstGeom prst="bentConnector3">
            <a:avLst>
              <a:gd name="adj1" fmla="val 50000"/>
            </a:avLst>
          </a:prstGeom>
          <a:ln w="28575">
            <a:prstDash val="sysDash"/>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6604000" y="2108200"/>
            <a:ext cx="1524000" cy="400105"/>
          </a:xfrm>
          <a:prstGeom prst="rect">
            <a:avLst/>
          </a:prstGeom>
          <a:noFill/>
        </p:spPr>
        <p:txBody>
          <a:bodyPr wrap="square" lIns="121917" tIns="60958" rIns="121917" bIns="60958"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           </a:t>
            </a:r>
          </a:p>
        </p:txBody>
      </p:sp>
      <p:sp>
        <p:nvSpPr>
          <p:cNvPr id="58" name="TextBox 57"/>
          <p:cNvSpPr txBox="1"/>
          <p:nvPr/>
        </p:nvSpPr>
        <p:spPr>
          <a:xfrm>
            <a:off x="4064000" y="4749800"/>
            <a:ext cx="1016000" cy="430883"/>
          </a:xfrm>
          <a:prstGeom prst="rect">
            <a:avLst/>
          </a:prstGeom>
          <a:noFill/>
        </p:spPr>
        <p:txBody>
          <a:bodyPr wrap="square" lIns="121917" tIns="60958" rIns="121917" bIns="60958"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200</a:t>
            </a:r>
          </a:p>
        </p:txBody>
      </p:sp>
      <p:sp>
        <p:nvSpPr>
          <p:cNvPr id="60" name="TextBox 59"/>
          <p:cNvSpPr txBox="1"/>
          <p:nvPr/>
        </p:nvSpPr>
        <p:spPr>
          <a:xfrm>
            <a:off x="6604000" y="4765357"/>
            <a:ext cx="1016000" cy="430883"/>
          </a:xfrm>
          <a:prstGeom prst="rect">
            <a:avLst/>
          </a:prstGeom>
          <a:noFill/>
        </p:spPr>
        <p:txBody>
          <a:bodyPr wrap="square" lIns="121917" tIns="60958" rIns="121917" bIns="60958"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150</a:t>
            </a:r>
          </a:p>
        </p:txBody>
      </p:sp>
      <p:cxnSp>
        <p:nvCxnSpPr>
          <p:cNvPr id="62" name="Elbow Connector 61"/>
          <p:cNvCxnSpPr/>
          <p:nvPr/>
        </p:nvCxnSpPr>
        <p:spPr>
          <a:xfrm rot="10800000">
            <a:off x="7315200" y="4038600"/>
            <a:ext cx="812800" cy="508000"/>
          </a:xfrm>
          <a:prstGeom prst="bentConnector3">
            <a:avLst>
              <a:gd name="adj1" fmla="val -46552"/>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DB12E3F3-45F9-4A61-9B0A-25342C338FC4}"/>
              </a:ext>
            </a:extLst>
          </p:cNvPr>
          <p:cNvSpPr txBox="1"/>
          <p:nvPr/>
        </p:nvSpPr>
        <p:spPr>
          <a:xfrm>
            <a:off x="2261762" y="4100969"/>
            <a:ext cx="812800" cy="738660"/>
          </a:xfrm>
          <a:prstGeom prst="rect">
            <a:avLst/>
          </a:prstGeom>
          <a:noFill/>
        </p:spPr>
        <p:txBody>
          <a:bodyPr wrap="square" lIns="121917" tIns="60958" rIns="121917" bIns="60958"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 NULL</a:t>
            </a:r>
          </a:p>
        </p:txBody>
      </p:sp>
      <p:graphicFrame>
        <p:nvGraphicFramePr>
          <p:cNvPr id="68" name="Table 67">
            <a:extLst>
              <a:ext uri="{FF2B5EF4-FFF2-40B4-BE49-F238E27FC236}">
                <a16:creationId xmlns:a16="http://schemas.microsoft.com/office/drawing/2014/main" id="{A0D8893D-D176-43F0-B845-FA219D5EFCA7}"/>
              </a:ext>
            </a:extLst>
          </p:cNvPr>
          <p:cNvGraphicFramePr>
            <a:graphicFrameLocks noGrp="1"/>
          </p:cNvGraphicFramePr>
          <p:nvPr>
            <p:extLst>
              <p:ext uri="{D42A27DB-BD31-4B8C-83A1-F6EECF244321}">
                <p14:modId xmlns:p14="http://schemas.microsoft.com/office/powerpoint/2010/main" val="1609747153"/>
              </p:ext>
            </p:extLst>
          </p:nvPr>
        </p:nvGraphicFramePr>
        <p:xfrm>
          <a:off x="6586403" y="4356330"/>
          <a:ext cx="1524000" cy="494453"/>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494453">
                <a:tc>
                  <a:txBody>
                    <a:bodyPr/>
                    <a:lstStyle/>
                    <a:p>
                      <a:r>
                        <a:rPr lang="en-US" sz="2400" dirty="0"/>
                        <a:t>  3</a:t>
                      </a:r>
                    </a:p>
                  </a:txBody>
                  <a:tcPr marL="121920" marR="121920" marT="60960" marB="60960"/>
                </a:tc>
                <a:tc>
                  <a:txBody>
                    <a:bodyPr/>
                    <a:lstStyle/>
                    <a:p>
                      <a:r>
                        <a:rPr lang="en-US" sz="2400" dirty="0"/>
                        <a:t>200</a:t>
                      </a:r>
                    </a:p>
                  </a:txBody>
                  <a:tcPr marL="121920" marR="121920" marT="60960" marB="60960"/>
                </a:tc>
                <a:extLst>
                  <a:ext uri="{0D108BD9-81ED-4DB2-BD59-A6C34878D82A}">
                    <a16:rowId xmlns:a16="http://schemas.microsoft.com/office/drawing/2014/main" val="10000"/>
                  </a:ext>
                </a:extLst>
              </a:tr>
            </a:tbl>
          </a:graphicData>
        </a:graphic>
      </p:graphicFrame>
      <p:sp>
        <p:nvSpPr>
          <p:cNvPr id="69" name="TextBox 68">
            <a:extLst>
              <a:ext uri="{FF2B5EF4-FFF2-40B4-BE49-F238E27FC236}">
                <a16:creationId xmlns:a16="http://schemas.microsoft.com/office/drawing/2014/main" id="{843263B1-69D7-40ED-9E0C-FE3A54E0315C}"/>
              </a:ext>
            </a:extLst>
          </p:cNvPr>
          <p:cNvSpPr txBox="1"/>
          <p:nvPr/>
        </p:nvSpPr>
        <p:spPr>
          <a:xfrm>
            <a:off x="9897872" y="3986613"/>
            <a:ext cx="812800" cy="738660"/>
          </a:xfrm>
          <a:prstGeom prst="rect">
            <a:avLst/>
          </a:prstGeom>
          <a:noFill/>
        </p:spPr>
        <p:txBody>
          <a:bodyPr wrap="square" lIns="121917" tIns="60958" rIns="121917" bIns="60958"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 NULL</a:t>
            </a:r>
          </a:p>
        </p:txBody>
      </p:sp>
      <p:sp>
        <p:nvSpPr>
          <p:cNvPr id="41" name="TextBox 40">
            <a:extLst>
              <a:ext uri="{FF2B5EF4-FFF2-40B4-BE49-F238E27FC236}">
                <a16:creationId xmlns:a16="http://schemas.microsoft.com/office/drawing/2014/main" id="{97DE348A-4A06-4E31-B1BF-97EAA2AC2FFA}"/>
              </a:ext>
            </a:extLst>
          </p:cNvPr>
          <p:cNvSpPr txBox="1"/>
          <p:nvPr/>
        </p:nvSpPr>
        <p:spPr>
          <a:xfrm>
            <a:off x="456960" y="729723"/>
            <a:ext cx="11136326" cy="7848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Key idea</a:t>
            </a:r>
          </a:p>
        </p:txBody>
      </p:sp>
      <p:sp>
        <p:nvSpPr>
          <p:cNvPr id="44" name="Rectangle 43">
            <a:extLst>
              <a:ext uri="{FF2B5EF4-FFF2-40B4-BE49-F238E27FC236}">
                <a16:creationId xmlns:a16="http://schemas.microsoft.com/office/drawing/2014/main" id="{5FC1F8CF-FEB6-4466-8483-B7563BACE75C}"/>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1" name="Rectangular Callout 24">
            <a:extLst>
              <a:ext uri="{FF2B5EF4-FFF2-40B4-BE49-F238E27FC236}">
                <a16:creationId xmlns:a16="http://schemas.microsoft.com/office/drawing/2014/main" id="{0E762FD2-2344-4CE0-A145-572DB70C7E98}"/>
              </a:ext>
            </a:extLst>
          </p:cNvPr>
          <p:cNvSpPr/>
          <p:nvPr/>
        </p:nvSpPr>
        <p:spPr>
          <a:xfrm>
            <a:off x="3750987" y="847797"/>
            <a:ext cx="2641600" cy="609600"/>
          </a:xfrm>
          <a:prstGeom prst="wedgeRectCallout">
            <a:avLst/>
          </a:prstGeom>
        </p:spPr>
        <p:style>
          <a:lnRef idx="1">
            <a:schemeClr val="accent1"/>
          </a:lnRef>
          <a:fillRef idx="2">
            <a:schemeClr val="accent1"/>
          </a:fillRef>
          <a:effectRef idx="1">
            <a:schemeClr val="accent1"/>
          </a:effectRef>
          <a:fontRef idx="minor">
            <a:schemeClr val="dk1"/>
          </a:fontRef>
        </p:style>
        <p:txBody>
          <a:bodyPr lIns="121917" tIns="60958" rIns="121917" bIns="60958" rtlCol="0" anchor="ctr"/>
          <a:lstStyle/>
          <a:p>
            <a:endParaRPr lang="en-US" sz="2100" dirty="0"/>
          </a:p>
          <a:p>
            <a:r>
              <a:rPr lang="en-US" sz="2100" b="1" dirty="0"/>
              <a:t>temp = current-&gt;link </a:t>
            </a:r>
          </a:p>
          <a:p>
            <a:pPr algn="ctr"/>
            <a:endParaRPr lang="en-US" sz="1500" dirty="0"/>
          </a:p>
        </p:txBody>
      </p:sp>
      <p:sp>
        <p:nvSpPr>
          <p:cNvPr id="66" name="Rectangular Callout 23">
            <a:extLst>
              <a:ext uri="{FF2B5EF4-FFF2-40B4-BE49-F238E27FC236}">
                <a16:creationId xmlns:a16="http://schemas.microsoft.com/office/drawing/2014/main" id="{BF74482E-F8E5-45A6-8A27-F6C8643D75E3}"/>
              </a:ext>
            </a:extLst>
          </p:cNvPr>
          <p:cNvSpPr/>
          <p:nvPr/>
        </p:nvSpPr>
        <p:spPr>
          <a:xfrm>
            <a:off x="3801787" y="1582375"/>
            <a:ext cx="2540000" cy="609600"/>
          </a:xfrm>
          <a:prstGeom prst="wedgeRectCallout">
            <a:avLst/>
          </a:prstGeom>
        </p:spPr>
        <p:style>
          <a:lnRef idx="1">
            <a:schemeClr val="accent1"/>
          </a:lnRef>
          <a:fillRef idx="2">
            <a:schemeClr val="accent1"/>
          </a:fillRef>
          <a:effectRef idx="1">
            <a:schemeClr val="accent1"/>
          </a:effectRef>
          <a:fontRef idx="minor">
            <a:schemeClr val="dk1"/>
          </a:fontRef>
        </p:style>
        <p:txBody>
          <a:bodyPr lIns="121917" tIns="60958" rIns="121917" bIns="60958" rtlCol="0" anchor="ctr"/>
          <a:lstStyle/>
          <a:p>
            <a:endParaRPr lang="en-US" sz="2100" dirty="0"/>
          </a:p>
          <a:p>
            <a:r>
              <a:rPr lang="en-US" sz="2100" b="1" dirty="0"/>
              <a:t>current-&gt;link = </a:t>
            </a:r>
            <a:r>
              <a:rPr lang="en-US" sz="2100" b="1" dirty="0" err="1"/>
              <a:t>prev</a:t>
            </a:r>
            <a:endParaRPr lang="en-US" sz="2100" b="1" dirty="0"/>
          </a:p>
          <a:p>
            <a:pPr algn="ctr"/>
            <a:endParaRPr lang="en-US" sz="1500" dirty="0"/>
          </a:p>
        </p:txBody>
      </p:sp>
      <p:sp>
        <p:nvSpPr>
          <p:cNvPr id="70" name="Rectangular Callout 39">
            <a:extLst>
              <a:ext uri="{FF2B5EF4-FFF2-40B4-BE49-F238E27FC236}">
                <a16:creationId xmlns:a16="http://schemas.microsoft.com/office/drawing/2014/main" id="{1DBE3C81-6F2A-40D4-AC9D-3331871CC812}"/>
              </a:ext>
            </a:extLst>
          </p:cNvPr>
          <p:cNvSpPr/>
          <p:nvPr/>
        </p:nvSpPr>
        <p:spPr>
          <a:xfrm>
            <a:off x="7265331" y="849741"/>
            <a:ext cx="2032000" cy="609600"/>
          </a:xfrm>
          <a:prstGeom prst="wedgeRectCallout">
            <a:avLst/>
          </a:prstGeom>
        </p:spPr>
        <p:style>
          <a:lnRef idx="1">
            <a:schemeClr val="accent1"/>
          </a:lnRef>
          <a:fillRef idx="2">
            <a:schemeClr val="accent1"/>
          </a:fillRef>
          <a:effectRef idx="1">
            <a:schemeClr val="accent1"/>
          </a:effectRef>
          <a:fontRef idx="minor">
            <a:schemeClr val="dk1"/>
          </a:fontRef>
        </p:style>
        <p:txBody>
          <a:bodyPr lIns="121917" tIns="60958" rIns="121917" bIns="60958" rtlCol="0" anchor="ctr"/>
          <a:lstStyle/>
          <a:p>
            <a:endParaRPr lang="en-US" sz="2100" dirty="0"/>
          </a:p>
          <a:p>
            <a:r>
              <a:rPr lang="en-US" sz="2100" b="1" dirty="0"/>
              <a:t>  </a:t>
            </a:r>
            <a:r>
              <a:rPr lang="en-US" sz="2100" b="1" dirty="0" err="1"/>
              <a:t>prev</a:t>
            </a:r>
            <a:r>
              <a:rPr lang="en-US" sz="2100" b="1" dirty="0"/>
              <a:t> = current </a:t>
            </a:r>
          </a:p>
          <a:p>
            <a:pPr algn="ctr"/>
            <a:endParaRPr lang="en-US" sz="1500" dirty="0"/>
          </a:p>
        </p:txBody>
      </p:sp>
      <p:sp>
        <p:nvSpPr>
          <p:cNvPr id="71" name="Rectangular Callout 38">
            <a:extLst>
              <a:ext uri="{FF2B5EF4-FFF2-40B4-BE49-F238E27FC236}">
                <a16:creationId xmlns:a16="http://schemas.microsoft.com/office/drawing/2014/main" id="{96F554FB-8867-4970-A6D7-6CBEABD6F977}"/>
              </a:ext>
            </a:extLst>
          </p:cNvPr>
          <p:cNvSpPr/>
          <p:nvPr/>
        </p:nvSpPr>
        <p:spPr>
          <a:xfrm>
            <a:off x="7265331" y="1597516"/>
            <a:ext cx="2032000" cy="609600"/>
          </a:xfrm>
          <a:prstGeom prst="wedgeRectCallout">
            <a:avLst/>
          </a:prstGeom>
        </p:spPr>
        <p:style>
          <a:lnRef idx="1">
            <a:schemeClr val="accent1"/>
          </a:lnRef>
          <a:fillRef idx="2">
            <a:schemeClr val="accent1"/>
          </a:fillRef>
          <a:effectRef idx="1">
            <a:schemeClr val="accent1"/>
          </a:effectRef>
          <a:fontRef idx="minor">
            <a:schemeClr val="dk1"/>
          </a:fontRef>
        </p:style>
        <p:txBody>
          <a:bodyPr lIns="121917" tIns="60958" rIns="121917" bIns="60958" rtlCol="0" anchor="ctr"/>
          <a:lstStyle/>
          <a:p>
            <a:endParaRPr lang="en-US" sz="2100" dirty="0"/>
          </a:p>
          <a:p>
            <a:r>
              <a:rPr lang="en-US" sz="2100" b="1" dirty="0"/>
              <a:t> current = temp</a:t>
            </a:r>
          </a:p>
          <a:p>
            <a:pPr algn="ctr"/>
            <a:endParaRPr lang="en-US" sz="1500" dirty="0"/>
          </a:p>
        </p:txBody>
      </p:sp>
    </p:spTree>
    <p:extLst>
      <p:ext uri="{BB962C8B-B14F-4D97-AF65-F5344CB8AC3E}">
        <p14:creationId xmlns:p14="http://schemas.microsoft.com/office/powerpoint/2010/main" val="16199736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ipe(right)">
                                      <p:cBhvr>
                                        <p:cTn id="7" dur="1000"/>
                                        <p:tgtEl>
                                          <p:spTgt spid="62"/>
                                        </p:tgtEl>
                                      </p:cBhvr>
                                    </p:animEffect>
                                  </p:childTnLst>
                                </p:cTn>
                              </p:par>
                            </p:childTnLst>
                          </p:cTn>
                        </p:par>
                        <p:par>
                          <p:cTn id="8" fill="hold">
                            <p:stCondLst>
                              <p:cond delay="1000"/>
                            </p:stCondLst>
                            <p:childTnLst>
                              <p:par>
                                <p:cTn id="9" presetID="22" presetClass="entr" presetSubtype="2"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wipe(right)">
                                      <p:cBhvr>
                                        <p:cTn id="11" dur="1000"/>
                                        <p:tgtEl>
                                          <p:spTgt spid="51"/>
                                        </p:tgtEl>
                                      </p:cBhvr>
                                    </p:animEffect>
                                  </p:childTnLst>
                                </p:cTn>
                              </p:par>
                            </p:childTnLst>
                          </p:cTn>
                        </p:par>
                        <p:par>
                          <p:cTn id="12" fill="hold">
                            <p:stCondLst>
                              <p:cond delay="2000"/>
                            </p:stCondLst>
                            <p:childTnLst>
                              <p:par>
                                <p:cTn id="13" presetID="3" presetClass="exit" presetSubtype="10" fill="hold" nodeType="afterEffect">
                                  <p:stCondLst>
                                    <p:cond delay="0"/>
                                  </p:stCondLst>
                                  <p:childTnLst>
                                    <p:animEffect transition="out" filter="blinds(horizontal)">
                                      <p:cBhvr>
                                        <p:cTn id="14" dur="1000"/>
                                        <p:tgtEl>
                                          <p:spTgt spid="29"/>
                                        </p:tgtEl>
                                      </p:cBhvr>
                                    </p:animEffect>
                                    <p:set>
                                      <p:cBhvr>
                                        <p:cTn id="15" dur="1" fill="hold">
                                          <p:stCondLst>
                                            <p:cond delay="999"/>
                                          </p:stCondLst>
                                        </p:cTn>
                                        <p:tgtEl>
                                          <p:spTgt spid="29"/>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0" presetClass="path" presetSubtype="0" accel="50000" decel="50000" fill="hold" grpId="0" nodeType="clickEffect">
                                  <p:stCondLst>
                                    <p:cond delay="0"/>
                                  </p:stCondLst>
                                  <p:childTnLst>
                                    <p:animMotion origin="layout" path="M -0.025 -3.7037E-7 L 0.1918 -0.00417 " pathEditMode="relative" rAng="0" ptsTypes="AA">
                                      <p:cBhvr>
                                        <p:cTn id="19" dur="2000" fill="hold"/>
                                        <p:tgtEl>
                                          <p:spTgt spid="45"/>
                                        </p:tgtEl>
                                        <p:attrNameLst>
                                          <p:attrName>ppt_x</p:attrName>
                                          <p:attrName>ppt_y</p:attrName>
                                        </p:attrNameLst>
                                      </p:cBhvr>
                                      <p:rCtr x="10833" y="-208"/>
                                    </p:animMotion>
                                  </p:childTnLst>
                                </p:cTn>
                              </p:par>
                              <p:par>
                                <p:cTn id="20" presetID="0" presetClass="path" presetSubtype="0" accel="50000" decel="50000" fill="hold" nodeType="withEffect">
                                  <p:stCondLst>
                                    <p:cond delay="0"/>
                                  </p:stCondLst>
                                  <p:childTnLst>
                                    <p:animMotion origin="layout" path="M -3.33333E-6 -4.44444E-6 L 0.20769 0.00047 " pathEditMode="relative" rAng="0" ptsTypes="AA">
                                      <p:cBhvr>
                                        <p:cTn id="21" dur="2000" fill="hold"/>
                                        <p:tgtEl>
                                          <p:spTgt spid="48"/>
                                        </p:tgtEl>
                                        <p:attrNameLst>
                                          <p:attrName>ppt_x</p:attrName>
                                          <p:attrName>ppt_y</p:attrName>
                                        </p:attrNameLst>
                                      </p:cBhvr>
                                      <p:rCtr x="10378" y="23"/>
                                    </p:animMotion>
                                  </p:childTnLst>
                                </p:cTn>
                              </p:par>
                            </p:childTnLst>
                          </p:cTn>
                        </p:par>
                      </p:childTnLst>
                    </p:cTn>
                  </p:par>
                  <p:par>
                    <p:cTn id="22" fill="hold">
                      <p:stCondLst>
                        <p:cond delay="indefinite"/>
                      </p:stCondLst>
                      <p:childTnLst>
                        <p:par>
                          <p:cTn id="23" fill="hold">
                            <p:stCondLst>
                              <p:cond delay="0"/>
                            </p:stCondLst>
                            <p:childTnLst>
                              <p:par>
                                <p:cTn id="24" presetID="0" presetClass="path" presetSubtype="0" accel="50000" decel="50000" fill="hold" nodeType="clickEffect">
                                  <p:stCondLst>
                                    <p:cond delay="0"/>
                                  </p:stCondLst>
                                  <p:childTnLst>
                                    <p:animMotion origin="layout" path="M 2.08333E-7 -0.00741 L 0.21055 -0.01759 " pathEditMode="relative" rAng="0" ptsTypes="AA">
                                      <p:cBhvr>
                                        <p:cTn id="25" dur="2000" fill="hold"/>
                                        <p:tgtEl>
                                          <p:spTgt spid="43"/>
                                        </p:tgtEl>
                                        <p:attrNameLst>
                                          <p:attrName>ppt_x</p:attrName>
                                          <p:attrName>ppt_y</p:attrName>
                                        </p:attrNameLst>
                                      </p:cBhvr>
                                      <p:rCtr x="10521" y="-509"/>
                                    </p:animMotion>
                                  </p:childTnLst>
                                </p:cTn>
                              </p:par>
                              <p:par>
                                <p:cTn id="26" presetID="0" presetClass="path" presetSubtype="0" accel="50000" decel="50000" fill="hold" grpId="0" nodeType="withEffect">
                                  <p:stCondLst>
                                    <p:cond delay="0"/>
                                  </p:stCondLst>
                                  <p:childTnLst>
                                    <p:animMotion origin="layout" path="M -3.33333E-6 -0.01481 L 0.2 -0.01944 " pathEditMode="relative" rAng="0" ptsTypes="AA">
                                      <p:cBhvr>
                                        <p:cTn id="27" dur="2000" fill="hold"/>
                                        <p:tgtEl>
                                          <p:spTgt spid="42"/>
                                        </p:tgtEl>
                                        <p:attrNameLst>
                                          <p:attrName>ppt_x</p:attrName>
                                          <p:attrName>ppt_y</p:attrName>
                                        </p:attrNameLst>
                                      </p:cBhvr>
                                      <p:rCtr x="10000" y="-2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0200"/>
            <a:ext cx="10972800" cy="4526755"/>
          </a:xfrm>
        </p:spPr>
        <p:txBody>
          <a:bodyPr>
            <a:normAutofit/>
          </a:bodyPr>
          <a:lstStyle/>
          <a:p>
            <a:pPr>
              <a:lnSpc>
                <a:spcPct val="150000"/>
              </a:lnSpc>
              <a:buNone/>
            </a:pPr>
            <a:endParaRPr lang="en-US" sz="2100" dirty="0"/>
          </a:p>
          <a:p>
            <a:pPr>
              <a:lnSpc>
                <a:spcPct val="150000"/>
              </a:lnSpc>
              <a:buNone/>
            </a:pPr>
            <a:endParaRPr lang="en-US" sz="2100" dirty="0"/>
          </a:p>
        </p:txBody>
      </p:sp>
      <p:graphicFrame>
        <p:nvGraphicFramePr>
          <p:cNvPr id="5" name="Table 4"/>
          <p:cNvGraphicFramePr>
            <a:graphicFrameLocks noGrp="1"/>
          </p:cNvGraphicFramePr>
          <p:nvPr>
            <p:extLst>
              <p:ext uri="{D42A27DB-BD31-4B8C-83A1-F6EECF244321}">
                <p14:modId xmlns:p14="http://schemas.microsoft.com/office/powerpoint/2010/main" val="316373961"/>
              </p:ext>
            </p:extLst>
          </p:nvPr>
        </p:nvGraphicFramePr>
        <p:xfrm>
          <a:off x="1524000" y="4356947"/>
          <a:ext cx="1524000" cy="494453"/>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494453">
                <a:tc>
                  <a:txBody>
                    <a:bodyPr/>
                    <a:lstStyle/>
                    <a:p>
                      <a:r>
                        <a:rPr lang="en-US" sz="2400" dirty="0"/>
                        <a:t>   1</a:t>
                      </a:r>
                    </a:p>
                  </a:txBody>
                  <a:tcPr marL="121920" marR="121920" marT="60960" marB="60960"/>
                </a:tc>
                <a:tc>
                  <a:txBody>
                    <a:bodyPr/>
                    <a:lstStyle/>
                    <a:p>
                      <a:endParaRPr lang="en-US" sz="2400" dirty="0"/>
                    </a:p>
                  </a:txBody>
                  <a:tcPr marL="121920" marR="121920" marT="60960" marB="60960"/>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319046905"/>
              </p:ext>
            </p:extLst>
          </p:nvPr>
        </p:nvGraphicFramePr>
        <p:xfrm>
          <a:off x="4064000" y="4343400"/>
          <a:ext cx="1524000" cy="494453"/>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494453">
                <a:tc>
                  <a:txBody>
                    <a:bodyPr/>
                    <a:lstStyle/>
                    <a:p>
                      <a:r>
                        <a:rPr lang="en-US" sz="2400" dirty="0"/>
                        <a:t>  2</a:t>
                      </a:r>
                    </a:p>
                  </a:txBody>
                  <a:tcPr marL="121920" marR="121920" marT="60960" marB="60960"/>
                </a:tc>
                <a:tc>
                  <a:txBody>
                    <a:bodyPr/>
                    <a:lstStyle/>
                    <a:p>
                      <a:r>
                        <a:rPr lang="en-US" sz="2400" dirty="0"/>
                        <a:t>100</a:t>
                      </a:r>
                    </a:p>
                  </a:txBody>
                  <a:tcPr marL="121920" marR="121920" marT="60960" marB="60960"/>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350431884"/>
              </p:ext>
            </p:extLst>
          </p:nvPr>
        </p:nvGraphicFramePr>
        <p:xfrm>
          <a:off x="6604000" y="4356947"/>
          <a:ext cx="1524000" cy="494453"/>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494453">
                <a:tc>
                  <a:txBody>
                    <a:bodyPr/>
                    <a:lstStyle/>
                    <a:p>
                      <a:r>
                        <a:rPr lang="en-US" sz="2400" dirty="0"/>
                        <a:t>  3</a:t>
                      </a:r>
                    </a:p>
                  </a:txBody>
                  <a:tcPr marL="121920" marR="121920" marT="60960" marB="60960"/>
                </a:tc>
                <a:tc>
                  <a:txBody>
                    <a:bodyPr/>
                    <a:lstStyle/>
                    <a:p>
                      <a:r>
                        <a:rPr lang="en-US" sz="2400" dirty="0"/>
                        <a:t>200</a:t>
                      </a:r>
                    </a:p>
                  </a:txBody>
                  <a:tcPr marL="121920" marR="121920" marT="60960" marB="60960"/>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205386881"/>
              </p:ext>
            </p:extLst>
          </p:nvPr>
        </p:nvGraphicFramePr>
        <p:xfrm>
          <a:off x="9144000" y="4340685"/>
          <a:ext cx="1524000" cy="494453"/>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494453">
                <a:tc>
                  <a:txBody>
                    <a:bodyPr/>
                    <a:lstStyle/>
                    <a:p>
                      <a:r>
                        <a:rPr lang="en-US" sz="2400" dirty="0"/>
                        <a:t>   4</a:t>
                      </a:r>
                    </a:p>
                  </a:txBody>
                  <a:tcPr marL="121920" marR="121920" marT="60960" marB="60960"/>
                </a:tc>
                <a:tc>
                  <a:txBody>
                    <a:bodyPr/>
                    <a:lstStyle/>
                    <a:p>
                      <a:r>
                        <a:rPr lang="en-US" sz="2400" dirty="0"/>
                        <a:t>  </a:t>
                      </a:r>
                    </a:p>
                  </a:txBody>
                  <a:tcPr marL="121920" marR="121920" marT="60960" marB="60960"/>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nvGraphicFramePr>
        <p:xfrm>
          <a:off x="711200" y="3340947"/>
          <a:ext cx="1219200" cy="494453"/>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tblGrid>
              <a:tr h="494453">
                <a:tc>
                  <a:txBody>
                    <a:bodyPr/>
                    <a:lstStyle/>
                    <a:p>
                      <a:r>
                        <a:rPr lang="en-US" sz="2400" dirty="0"/>
                        <a:t>   100</a:t>
                      </a:r>
                    </a:p>
                  </a:txBody>
                  <a:tcPr marL="121920" marR="121920" marT="60960" marB="60960"/>
                </a:tc>
                <a:extLst>
                  <a:ext uri="{0D108BD9-81ED-4DB2-BD59-A6C34878D82A}">
                    <a16:rowId xmlns:a16="http://schemas.microsoft.com/office/drawing/2014/main" val="10000"/>
                  </a:ext>
                </a:extLst>
              </a:tr>
            </a:tbl>
          </a:graphicData>
        </a:graphic>
      </p:graphicFrame>
      <p:sp>
        <p:nvSpPr>
          <p:cNvPr id="34" name="TextBox 33"/>
          <p:cNvSpPr txBox="1"/>
          <p:nvPr/>
        </p:nvSpPr>
        <p:spPr>
          <a:xfrm>
            <a:off x="1524000" y="4765357"/>
            <a:ext cx="1016000" cy="430883"/>
          </a:xfrm>
          <a:prstGeom prst="rect">
            <a:avLst/>
          </a:prstGeom>
          <a:noFill/>
        </p:spPr>
        <p:txBody>
          <a:bodyPr wrap="square" lIns="121917" tIns="60958" rIns="121917" bIns="60958" rtlCol="0">
            <a:spAutoFit/>
          </a:bodyPr>
          <a:lstStyle/>
          <a:p>
            <a:r>
              <a:rPr lang="en-US" sz="2000" dirty="0"/>
              <a:t>100</a:t>
            </a:r>
          </a:p>
        </p:txBody>
      </p:sp>
      <p:sp>
        <p:nvSpPr>
          <p:cNvPr id="37" name="TextBox 36"/>
          <p:cNvSpPr txBox="1"/>
          <p:nvPr/>
        </p:nvSpPr>
        <p:spPr>
          <a:xfrm>
            <a:off x="9142941" y="4759706"/>
            <a:ext cx="1016000" cy="430883"/>
          </a:xfrm>
          <a:prstGeom prst="rect">
            <a:avLst/>
          </a:prstGeom>
          <a:noFill/>
        </p:spPr>
        <p:txBody>
          <a:bodyPr wrap="square" lIns="121917" tIns="60958" rIns="121917" bIns="60958" rtlCol="0">
            <a:spAutoFit/>
          </a:bodyPr>
          <a:lstStyle/>
          <a:p>
            <a:r>
              <a:rPr lang="en-US" sz="2000" dirty="0"/>
              <a:t>250</a:t>
            </a:r>
          </a:p>
        </p:txBody>
      </p:sp>
      <p:cxnSp>
        <p:nvCxnSpPr>
          <p:cNvPr id="53" name="Straight Connector 52"/>
          <p:cNvCxnSpPr/>
          <p:nvPr/>
        </p:nvCxnSpPr>
        <p:spPr>
          <a:xfrm rot="5400000">
            <a:off x="508529" y="4241271"/>
            <a:ext cx="812800" cy="1059"/>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914400" y="4646083"/>
            <a:ext cx="609600" cy="2117"/>
          </a:xfrm>
          <a:prstGeom prst="straightConnector1">
            <a:avLst/>
          </a:prstGeom>
          <a:ln w="28575">
            <a:prstDash val="sysDash"/>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914400" y="3749357"/>
            <a:ext cx="1016000" cy="430883"/>
          </a:xfrm>
          <a:prstGeom prst="rect">
            <a:avLst/>
          </a:prstGeom>
          <a:noFill/>
        </p:spPr>
        <p:txBody>
          <a:bodyPr wrap="square" lIns="121917" tIns="60958" rIns="121917" bIns="60958" rtlCol="0">
            <a:spAutoFit/>
          </a:bodyPr>
          <a:lstStyle/>
          <a:p>
            <a:r>
              <a:rPr lang="en-US" sz="2000" dirty="0"/>
              <a:t>400</a:t>
            </a:r>
          </a:p>
        </p:txBody>
      </p:sp>
      <p:sp>
        <p:nvSpPr>
          <p:cNvPr id="45" name="Rectangle 44"/>
          <p:cNvSpPr/>
          <p:nvPr/>
        </p:nvSpPr>
        <p:spPr>
          <a:xfrm>
            <a:off x="6603999" y="2920999"/>
            <a:ext cx="1422400" cy="609600"/>
          </a:xfrm>
          <a:prstGeom prst="rect">
            <a:avLst/>
          </a:prstGeom>
        </p:spPr>
        <p:style>
          <a:lnRef idx="1">
            <a:schemeClr val="accent2"/>
          </a:lnRef>
          <a:fillRef idx="2">
            <a:schemeClr val="accent2"/>
          </a:fillRef>
          <a:effectRef idx="1">
            <a:schemeClr val="accent2"/>
          </a:effectRef>
          <a:fontRef idx="minor">
            <a:schemeClr val="dk1"/>
          </a:fontRef>
        </p:style>
        <p:txBody>
          <a:bodyPr lIns="121917" tIns="60958" rIns="121917" bIns="60958" rtlCol="0" anchor="ctr"/>
          <a:lstStyle/>
          <a:p>
            <a:pPr algn="ctr"/>
            <a:r>
              <a:rPr lang="en-US" sz="2400" dirty="0">
                <a:solidFill>
                  <a:schemeClr val="tx1"/>
                </a:solidFill>
              </a:rPr>
              <a:t>*</a:t>
            </a:r>
            <a:r>
              <a:rPr lang="en-US" sz="2400" dirty="0" err="1">
                <a:solidFill>
                  <a:schemeClr val="tx1"/>
                </a:solidFill>
              </a:rPr>
              <a:t>prev</a:t>
            </a:r>
            <a:endParaRPr lang="en-US" sz="2400" dirty="0"/>
          </a:p>
        </p:txBody>
      </p:sp>
      <p:sp>
        <p:nvSpPr>
          <p:cNvPr id="46" name="Rectangle 45"/>
          <p:cNvSpPr/>
          <p:nvPr/>
        </p:nvSpPr>
        <p:spPr>
          <a:xfrm>
            <a:off x="9144000" y="2616200"/>
            <a:ext cx="2029882" cy="609600"/>
          </a:xfrm>
          <a:prstGeom prst="rect">
            <a:avLst/>
          </a:prstGeom>
        </p:spPr>
        <p:style>
          <a:lnRef idx="1">
            <a:schemeClr val="accent2"/>
          </a:lnRef>
          <a:fillRef idx="2">
            <a:schemeClr val="accent2"/>
          </a:fillRef>
          <a:effectRef idx="1">
            <a:schemeClr val="accent2"/>
          </a:effectRef>
          <a:fontRef idx="minor">
            <a:schemeClr val="dk1"/>
          </a:fontRef>
        </p:style>
        <p:txBody>
          <a:bodyPr lIns="121917" tIns="60958" rIns="121917" bIns="60958" rtlCol="0" anchor="ctr"/>
          <a:lstStyle/>
          <a:p>
            <a:pPr algn="ctr"/>
            <a:r>
              <a:rPr lang="en-US" sz="2400" dirty="0">
                <a:solidFill>
                  <a:schemeClr val="tx1"/>
                </a:solidFill>
              </a:rPr>
              <a:t>*temp</a:t>
            </a:r>
            <a:endParaRPr lang="en-US" sz="2400" dirty="0"/>
          </a:p>
        </p:txBody>
      </p:sp>
      <p:cxnSp>
        <p:nvCxnSpPr>
          <p:cNvPr id="47" name="Straight Arrow Connector 46"/>
          <p:cNvCxnSpPr/>
          <p:nvPr/>
        </p:nvCxnSpPr>
        <p:spPr>
          <a:xfrm rot="16200000" flipH="1">
            <a:off x="9348259" y="3732741"/>
            <a:ext cx="1016000" cy="211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8" name="Straight Arrow Connector 47"/>
          <p:cNvCxnSpPr/>
          <p:nvPr/>
        </p:nvCxnSpPr>
        <p:spPr>
          <a:xfrm rot="5400000">
            <a:off x="6908800" y="3937000"/>
            <a:ext cx="813859" cy="105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3" name="Straight Arrow Connector 42"/>
          <p:cNvCxnSpPr/>
          <p:nvPr/>
        </p:nvCxnSpPr>
        <p:spPr>
          <a:xfrm rot="5400000" flipH="1" flipV="1">
            <a:off x="9347073" y="5409169"/>
            <a:ext cx="1117600" cy="211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9" name="Elbow Connector 48"/>
          <p:cNvCxnSpPr/>
          <p:nvPr/>
        </p:nvCxnSpPr>
        <p:spPr>
          <a:xfrm rot="10800000">
            <a:off x="4775200" y="4038600"/>
            <a:ext cx="812800" cy="508000"/>
          </a:xfrm>
          <a:prstGeom prst="bentConnector3">
            <a:avLst>
              <a:gd name="adj1" fmla="val -46552"/>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50" name="Elbow Connector 49"/>
          <p:cNvCxnSpPr/>
          <p:nvPr/>
        </p:nvCxnSpPr>
        <p:spPr>
          <a:xfrm rot="10800000" flipV="1">
            <a:off x="3048000" y="4038600"/>
            <a:ext cx="1727200" cy="609600"/>
          </a:xfrm>
          <a:prstGeom prst="bentConnector3">
            <a:avLst>
              <a:gd name="adj1" fmla="val 59736"/>
            </a:avLst>
          </a:prstGeom>
          <a:ln w="28575">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rot="10800000" flipV="1">
            <a:off x="5588000" y="4038600"/>
            <a:ext cx="1727200" cy="711200"/>
          </a:xfrm>
          <a:prstGeom prst="bentConnector3">
            <a:avLst>
              <a:gd name="adj1" fmla="val 50000"/>
            </a:avLst>
          </a:prstGeom>
          <a:ln w="28575">
            <a:prstDash val="sysDash"/>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6604000" y="2108200"/>
            <a:ext cx="1524000" cy="400105"/>
          </a:xfrm>
          <a:prstGeom prst="rect">
            <a:avLst/>
          </a:prstGeom>
          <a:noFill/>
        </p:spPr>
        <p:txBody>
          <a:bodyPr wrap="square" lIns="121917" tIns="60958" rIns="121917" bIns="60958" rtlCol="0">
            <a:spAutoFit/>
          </a:bodyPr>
          <a:lstStyle/>
          <a:p>
            <a:r>
              <a:rPr lang="en-US" dirty="0"/>
              <a:t>           </a:t>
            </a:r>
          </a:p>
        </p:txBody>
      </p:sp>
      <p:sp>
        <p:nvSpPr>
          <p:cNvPr id="58" name="TextBox 57"/>
          <p:cNvSpPr txBox="1"/>
          <p:nvPr/>
        </p:nvSpPr>
        <p:spPr>
          <a:xfrm>
            <a:off x="4064000" y="4749800"/>
            <a:ext cx="1016000" cy="430883"/>
          </a:xfrm>
          <a:prstGeom prst="rect">
            <a:avLst/>
          </a:prstGeom>
          <a:noFill/>
        </p:spPr>
        <p:txBody>
          <a:bodyPr wrap="square" lIns="121917" tIns="60958" rIns="121917" bIns="60958" rtlCol="0">
            <a:spAutoFit/>
          </a:bodyPr>
          <a:lstStyle/>
          <a:p>
            <a:r>
              <a:rPr lang="en-US" sz="2000" dirty="0"/>
              <a:t>200</a:t>
            </a:r>
          </a:p>
        </p:txBody>
      </p:sp>
      <p:sp>
        <p:nvSpPr>
          <p:cNvPr id="60" name="TextBox 59"/>
          <p:cNvSpPr txBox="1"/>
          <p:nvPr/>
        </p:nvSpPr>
        <p:spPr>
          <a:xfrm>
            <a:off x="6604000" y="4765357"/>
            <a:ext cx="1016000" cy="430883"/>
          </a:xfrm>
          <a:prstGeom prst="rect">
            <a:avLst/>
          </a:prstGeom>
          <a:noFill/>
        </p:spPr>
        <p:txBody>
          <a:bodyPr wrap="square" lIns="121917" tIns="60958" rIns="121917" bIns="60958" rtlCol="0">
            <a:spAutoFit/>
          </a:bodyPr>
          <a:lstStyle/>
          <a:p>
            <a:r>
              <a:rPr lang="en-US" sz="2000" dirty="0"/>
              <a:t>150</a:t>
            </a:r>
          </a:p>
        </p:txBody>
      </p:sp>
      <p:cxnSp>
        <p:nvCxnSpPr>
          <p:cNvPr id="62" name="Elbow Connector 61"/>
          <p:cNvCxnSpPr/>
          <p:nvPr/>
        </p:nvCxnSpPr>
        <p:spPr>
          <a:xfrm rot="10800000">
            <a:off x="7315200" y="4038600"/>
            <a:ext cx="812800" cy="508000"/>
          </a:xfrm>
          <a:prstGeom prst="bentConnector3">
            <a:avLst>
              <a:gd name="adj1" fmla="val -46552"/>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9144000" y="2674996"/>
            <a:ext cx="2133600" cy="492438"/>
          </a:xfrm>
          <a:prstGeom prst="rect">
            <a:avLst/>
          </a:prstGeom>
          <a:noFill/>
        </p:spPr>
        <p:txBody>
          <a:bodyPr wrap="square" lIns="121917" tIns="60958" rIns="121917" bIns="60958" rtlCol="0">
            <a:spAutoFit/>
          </a:bodyPr>
          <a:lstStyle/>
          <a:p>
            <a:r>
              <a:rPr lang="en-US" sz="2400" dirty="0"/>
              <a:t> *temp=NULL</a:t>
            </a:r>
          </a:p>
        </p:txBody>
      </p:sp>
      <p:sp>
        <p:nvSpPr>
          <p:cNvPr id="52" name="TextBox 51">
            <a:extLst>
              <a:ext uri="{FF2B5EF4-FFF2-40B4-BE49-F238E27FC236}">
                <a16:creationId xmlns:a16="http://schemas.microsoft.com/office/drawing/2014/main" id="{D4F81BE3-8AAA-4FF3-B23D-AC25FB0FB248}"/>
              </a:ext>
            </a:extLst>
          </p:cNvPr>
          <p:cNvSpPr txBox="1"/>
          <p:nvPr/>
        </p:nvSpPr>
        <p:spPr>
          <a:xfrm>
            <a:off x="2261762" y="4100969"/>
            <a:ext cx="812800" cy="738660"/>
          </a:xfrm>
          <a:prstGeom prst="rect">
            <a:avLst/>
          </a:prstGeom>
          <a:noFill/>
        </p:spPr>
        <p:txBody>
          <a:bodyPr wrap="square" lIns="121917" tIns="60958" rIns="121917" bIns="60958" rtlCol="0">
            <a:spAutoFit/>
          </a:bodyPr>
          <a:lstStyle/>
          <a:p>
            <a:r>
              <a:rPr lang="en-US" sz="2000" dirty="0"/>
              <a:t> NULL</a:t>
            </a:r>
          </a:p>
        </p:txBody>
      </p:sp>
      <p:sp>
        <p:nvSpPr>
          <p:cNvPr id="56" name="TextBox 55">
            <a:extLst>
              <a:ext uri="{FF2B5EF4-FFF2-40B4-BE49-F238E27FC236}">
                <a16:creationId xmlns:a16="http://schemas.microsoft.com/office/drawing/2014/main" id="{055BF853-4D12-4889-9F90-6571FE0A6D6C}"/>
              </a:ext>
            </a:extLst>
          </p:cNvPr>
          <p:cNvSpPr txBox="1"/>
          <p:nvPr/>
        </p:nvSpPr>
        <p:spPr>
          <a:xfrm>
            <a:off x="9917354" y="3996298"/>
            <a:ext cx="812800" cy="738660"/>
          </a:xfrm>
          <a:prstGeom prst="rect">
            <a:avLst/>
          </a:prstGeom>
          <a:noFill/>
        </p:spPr>
        <p:txBody>
          <a:bodyPr wrap="square" lIns="121917" tIns="60958" rIns="121917" bIns="60958" rtlCol="0">
            <a:spAutoFit/>
          </a:bodyPr>
          <a:lstStyle/>
          <a:p>
            <a:r>
              <a:rPr lang="en-US" sz="2000" dirty="0"/>
              <a:t> NULL</a:t>
            </a:r>
          </a:p>
        </p:txBody>
      </p:sp>
      <p:sp>
        <p:nvSpPr>
          <p:cNvPr id="41" name="Rectangular Callout 24">
            <a:extLst>
              <a:ext uri="{FF2B5EF4-FFF2-40B4-BE49-F238E27FC236}">
                <a16:creationId xmlns:a16="http://schemas.microsoft.com/office/drawing/2014/main" id="{5B504455-604E-4B92-8344-3ED1845E0657}"/>
              </a:ext>
            </a:extLst>
          </p:cNvPr>
          <p:cNvSpPr/>
          <p:nvPr/>
        </p:nvSpPr>
        <p:spPr>
          <a:xfrm>
            <a:off x="3750987" y="847797"/>
            <a:ext cx="2641600" cy="609600"/>
          </a:xfrm>
          <a:prstGeom prst="wedgeRectCallout">
            <a:avLst/>
          </a:prstGeom>
        </p:spPr>
        <p:style>
          <a:lnRef idx="1">
            <a:schemeClr val="accent1"/>
          </a:lnRef>
          <a:fillRef idx="2">
            <a:schemeClr val="accent1"/>
          </a:fillRef>
          <a:effectRef idx="1">
            <a:schemeClr val="accent1"/>
          </a:effectRef>
          <a:fontRef idx="minor">
            <a:schemeClr val="dk1"/>
          </a:fontRef>
        </p:style>
        <p:txBody>
          <a:bodyPr lIns="121917" tIns="60958" rIns="121917" bIns="60958" rtlCol="0" anchor="ctr"/>
          <a:lstStyle/>
          <a:p>
            <a:endParaRPr lang="en-US" sz="2100" dirty="0"/>
          </a:p>
          <a:p>
            <a:r>
              <a:rPr lang="en-US" sz="2100" b="1" dirty="0"/>
              <a:t>temp = current-&gt;link </a:t>
            </a:r>
          </a:p>
          <a:p>
            <a:pPr algn="ctr"/>
            <a:endParaRPr lang="en-US" sz="1500" dirty="0"/>
          </a:p>
        </p:txBody>
      </p:sp>
      <p:sp>
        <p:nvSpPr>
          <p:cNvPr id="44" name="Rectangular Callout 23">
            <a:extLst>
              <a:ext uri="{FF2B5EF4-FFF2-40B4-BE49-F238E27FC236}">
                <a16:creationId xmlns:a16="http://schemas.microsoft.com/office/drawing/2014/main" id="{DBE253BD-9A03-4ADF-85B7-B7CA41B4CA11}"/>
              </a:ext>
            </a:extLst>
          </p:cNvPr>
          <p:cNvSpPr/>
          <p:nvPr/>
        </p:nvSpPr>
        <p:spPr>
          <a:xfrm>
            <a:off x="3801787" y="1582375"/>
            <a:ext cx="2540000" cy="609600"/>
          </a:xfrm>
          <a:prstGeom prst="wedgeRectCallout">
            <a:avLst/>
          </a:prstGeom>
        </p:spPr>
        <p:style>
          <a:lnRef idx="1">
            <a:schemeClr val="accent1"/>
          </a:lnRef>
          <a:fillRef idx="2">
            <a:schemeClr val="accent1"/>
          </a:fillRef>
          <a:effectRef idx="1">
            <a:schemeClr val="accent1"/>
          </a:effectRef>
          <a:fontRef idx="minor">
            <a:schemeClr val="dk1"/>
          </a:fontRef>
        </p:style>
        <p:txBody>
          <a:bodyPr lIns="121917" tIns="60958" rIns="121917" bIns="60958" rtlCol="0" anchor="ctr"/>
          <a:lstStyle/>
          <a:p>
            <a:endParaRPr lang="en-US" sz="2100" dirty="0"/>
          </a:p>
          <a:p>
            <a:r>
              <a:rPr lang="en-US" sz="2100" b="1" dirty="0"/>
              <a:t>current-&gt;link = </a:t>
            </a:r>
            <a:r>
              <a:rPr lang="en-US" sz="2100" b="1" dirty="0" err="1"/>
              <a:t>prev</a:t>
            </a:r>
            <a:endParaRPr lang="en-US" sz="2100" b="1" dirty="0"/>
          </a:p>
          <a:p>
            <a:pPr algn="ctr"/>
            <a:endParaRPr lang="en-US" sz="1500" dirty="0"/>
          </a:p>
        </p:txBody>
      </p:sp>
      <p:sp>
        <p:nvSpPr>
          <p:cNvPr id="59" name="Rectangular Callout 39">
            <a:extLst>
              <a:ext uri="{FF2B5EF4-FFF2-40B4-BE49-F238E27FC236}">
                <a16:creationId xmlns:a16="http://schemas.microsoft.com/office/drawing/2014/main" id="{91235160-1E39-4B38-A75F-B4F7992CD3D1}"/>
              </a:ext>
            </a:extLst>
          </p:cNvPr>
          <p:cNvSpPr/>
          <p:nvPr/>
        </p:nvSpPr>
        <p:spPr>
          <a:xfrm>
            <a:off x="7265331" y="849741"/>
            <a:ext cx="2032000" cy="609600"/>
          </a:xfrm>
          <a:prstGeom prst="wedgeRectCallout">
            <a:avLst/>
          </a:prstGeom>
        </p:spPr>
        <p:style>
          <a:lnRef idx="1">
            <a:schemeClr val="accent1"/>
          </a:lnRef>
          <a:fillRef idx="2">
            <a:schemeClr val="accent1"/>
          </a:fillRef>
          <a:effectRef idx="1">
            <a:schemeClr val="accent1"/>
          </a:effectRef>
          <a:fontRef idx="minor">
            <a:schemeClr val="dk1"/>
          </a:fontRef>
        </p:style>
        <p:txBody>
          <a:bodyPr lIns="121917" tIns="60958" rIns="121917" bIns="60958" rtlCol="0" anchor="ctr"/>
          <a:lstStyle/>
          <a:p>
            <a:endParaRPr lang="en-US" sz="2100" dirty="0"/>
          </a:p>
          <a:p>
            <a:r>
              <a:rPr lang="en-US" sz="2100" b="1" dirty="0"/>
              <a:t>  </a:t>
            </a:r>
            <a:r>
              <a:rPr lang="en-US" sz="2100" b="1" dirty="0" err="1"/>
              <a:t>prev</a:t>
            </a:r>
            <a:r>
              <a:rPr lang="en-US" sz="2100" b="1" dirty="0"/>
              <a:t> = current </a:t>
            </a:r>
          </a:p>
          <a:p>
            <a:pPr algn="ctr"/>
            <a:endParaRPr lang="en-US" sz="1500" dirty="0"/>
          </a:p>
        </p:txBody>
      </p:sp>
      <p:sp>
        <p:nvSpPr>
          <p:cNvPr id="61" name="Rectangular Callout 38">
            <a:extLst>
              <a:ext uri="{FF2B5EF4-FFF2-40B4-BE49-F238E27FC236}">
                <a16:creationId xmlns:a16="http://schemas.microsoft.com/office/drawing/2014/main" id="{4C6DD54E-5015-4481-B61C-9290C99FFE3F}"/>
              </a:ext>
            </a:extLst>
          </p:cNvPr>
          <p:cNvSpPr/>
          <p:nvPr/>
        </p:nvSpPr>
        <p:spPr>
          <a:xfrm>
            <a:off x="7265331" y="1597516"/>
            <a:ext cx="2032000" cy="609600"/>
          </a:xfrm>
          <a:prstGeom prst="wedgeRectCallout">
            <a:avLst/>
          </a:prstGeom>
        </p:spPr>
        <p:style>
          <a:lnRef idx="1">
            <a:schemeClr val="accent1"/>
          </a:lnRef>
          <a:fillRef idx="2">
            <a:schemeClr val="accent1"/>
          </a:fillRef>
          <a:effectRef idx="1">
            <a:schemeClr val="accent1"/>
          </a:effectRef>
          <a:fontRef idx="minor">
            <a:schemeClr val="dk1"/>
          </a:fontRef>
        </p:style>
        <p:txBody>
          <a:bodyPr lIns="121917" tIns="60958" rIns="121917" bIns="60958" rtlCol="0" anchor="ctr"/>
          <a:lstStyle/>
          <a:p>
            <a:endParaRPr lang="en-US" sz="2100" dirty="0"/>
          </a:p>
          <a:p>
            <a:r>
              <a:rPr lang="en-US" sz="2100" b="1" dirty="0"/>
              <a:t> current = temp</a:t>
            </a:r>
          </a:p>
          <a:p>
            <a:pPr algn="ctr"/>
            <a:endParaRPr lang="en-US" sz="1500" dirty="0"/>
          </a:p>
        </p:txBody>
      </p:sp>
      <p:sp>
        <p:nvSpPr>
          <p:cNvPr id="63" name="TextBox 62">
            <a:extLst>
              <a:ext uri="{FF2B5EF4-FFF2-40B4-BE49-F238E27FC236}">
                <a16:creationId xmlns:a16="http://schemas.microsoft.com/office/drawing/2014/main" id="{5C15068C-7F16-4FBF-A7AA-19BC77327E6A}"/>
              </a:ext>
            </a:extLst>
          </p:cNvPr>
          <p:cNvSpPr txBox="1"/>
          <p:nvPr/>
        </p:nvSpPr>
        <p:spPr>
          <a:xfrm>
            <a:off x="456960" y="729723"/>
            <a:ext cx="11136326" cy="7848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Key idea</a:t>
            </a:r>
          </a:p>
        </p:txBody>
      </p:sp>
      <p:sp>
        <p:nvSpPr>
          <p:cNvPr id="64" name="Rectangle 63">
            <a:extLst>
              <a:ext uri="{FF2B5EF4-FFF2-40B4-BE49-F238E27FC236}">
                <a16:creationId xmlns:a16="http://schemas.microsoft.com/office/drawing/2014/main" id="{08023871-14F0-4111-BE1C-14FBC2493C4F}"/>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2" name="Rectangle 41"/>
          <p:cNvSpPr/>
          <p:nvPr/>
        </p:nvSpPr>
        <p:spPr>
          <a:xfrm>
            <a:off x="9297331" y="5969027"/>
            <a:ext cx="1422400" cy="609600"/>
          </a:xfrm>
          <a:prstGeom prst="rect">
            <a:avLst/>
          </a:prstGeom>
        </p:spPr>
        <p:style>
          <a:lnRef idx="1">
            <a:schemeClr val="accent2"/>
          </a:lnRef>
          <a:fillRef idx="2">
            <a:schemeClr val="accent2"/>
          </a:fillRef>
          <a:effectRef idx="1">
            <a:schemeClr val="accent2"/>
          </a:effectRef>
          <a:fontRef idx="minor">
            <a:schemeClr val="dk1"/>
          </a:fontRef>
        </p:style>
        <p:txBody>
          <a:bodyPr lIns="121917" tIns="60958" rIns="121917" bIns="60958" rtlCol="0" anchor="ctr"/>
          <a:lstStyle/>
          <a:p>
            <a:pPr algn="ctr"/>
            <a:r>
              <a:rPr lang="en-US" sz="2400" dirty="0">
                <a:solidFill>
                  <a:schemeClr val="tx1"/>
                </a:solidFill>
              </a:rPr>
              <a:t>*current</a:t>
            </a:r>
            <a:endParaRPr lang="en-US" sz="2400" dirty="0"/>
          </a:p>
        </p:txBody>
      </p:sp>
    </p:spTree>
    <p:extLst>
      <p:ext uri="{BB962C8B-B14F-4D97-AF65-F5344CB8AC3E}">
        <p14:creationId xmlns:p14="http://schemas.microsoft.com/office/powerpoint/2010/main" val="20740447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4" fill="hold" nodeType="withEffect">
                                  <p:stCondLst>
                                    <p:cond delay="0"/>
                                  </p:stCondLst>
                                  <p:childTnLst>
                                    <p:animEffect transition="out" filter="wipe(down)">
                                      <p:cBhvr>
                                        <p:cTn id="6" dur="500"/>
                                        <p:tgtEl>
                                          <p:spTgt spid="47"/>
                                        </p:tgtEl>
                                      </p:cBhvr>
                                    </p:animEffect>
                                    <p:set>
                                      <p:cBhvr>
                                        <p:cTn id="7" dur="1" fill="hold">
                                          <p:stCondLst>
                                            <p:cond delay="499"/>
                                          </p:stCondLst>
                                        </p:cTn>
                                        <p:tgtEl>
                                          <p:spTgt spid="47"/>
                                        </p:tgtEl>
                                        <p:attrNameLst>
                                          <p:attrName>style.visibility</p:attrName>
                                        </p:attrNameLst>
                                      </p:cBhvr>
                                      <p:to>
                                        <p:strVal val="hidden"/>
                                      </p:to>
                                    </p:set>
                                  </p:childTnLst>
                                </p:cTn>
                              </p:par>
                            </p:childTnLst>
                          </p:cTn>
                        </p:par>
                        <p:par>
                          <p:cTn id="8" fill="hold">
                            <p:stCondLst>
                              <p:cond delay="500"/>
                            </p:stCondLst>
                            <p:childTnLst>
                              <p:par>
                                <p:cTn id="9" presetID="3" presetClass="exit" presetSubtype="10" fill="hold" nodeType="afterEffect">
                                  <p:stCondLst>
                                    <p:cond delay="0"/>
                                  </p:stCondLst>
                                  <p:childTnLst>
                                    <p:animEffect transition="out" filter="blinds(horizontal)">
                                      <p:cBhvr>
                                        <p:cTn id="10" dur="500"/>
                                        <p:tgtEl>
                                          <p:spTgt spid="46">
                                            <p:txEl>
                                              <p:pRg st="0" end="0"/>
                                            </p:txEl>
                                          </p:spTgt>
                                        </p:tgtEl>
                                      </p:cBhvr>
                                    </p:animEffect>
                                    <p:set>
                                      <p:cBhvr>
                                        <p:cTn id="11" dur="1" fill="hold">
                                          <p:stCondLst>
                                            <p:cond delay="499"/>
                                          </p:stCondLst>
                                        </p:cTn>
                                        <p:tgtEl>
                                          <p:spTgt spid="46">
                                            <p:txEl>
                                              <p:pRg st="0" end="0"/>
                                            </p:txEl>
                                          </p:spTgt>
                                        </p:tgtEl>
                                        <p:attrNameLst>
                                          <p:attrName>style.visibility</p:attrName>
                                        </p:attrNameLst>
                                      </p:cBhvr>
                                      <p:to>
                                        <p:strVal val="hidden"/>
                                      </p:to>
                                    </p:set>
                                  </p:childTnLst>
                                </p:cTn>
                              </p:par>
                            </p:childTnLst>
                          </p:cTn>
                        </p:par>
                        <p:par>
                          <p:cTn id="12" fill="hold">
                            <p:stCondLst>
                              <p:cond delay="1000"/>
                            </p:stCondLst>
                            <p:childTnLst>
                              <p:par>
                                <p:cTn id="13" presetID="53" presetClass="entr" presetSubtype="0" fill="hold" nodeType="afterEffect">
                                  <p:stCondLst>
                                    <p:cond delay="0"/>
                                  </p:stCondLst>
                                  <p:childTnLst>
                                    <p:set>
                                      <p:cBhvr>
                                        <p:cTn id="14" dur="1" fill="hold">
                                          <p:stCondLst>
                                            <p:cond delay="0"/>
                                          </p:stCondLst>
                                        </p:cTn>
                                        <p:tgtEl>
                                          <p:spTgt spid="54">
                                            <p:txEl>
                                              <p:pRg st="0" end="0"/>
                                            </p:txEl>
                                          </p:spTgt>
                                        </p:tgtEl>
                                        <p:attrNameLst>
                                          <p:attrName>style.visibility</p:attrName>
                                        </p:attrNameLst>
                                      </p:cBhvr>
                                      <p:to>
                                        <p:strVal val="visible"/>
                                      </p:to>
                                    </p:set>
                                    <p:anim calcmode="lin" valueType="num">
                                      <p:cBhvr>
                                        <p:cTn id="15" dur="500" fill="hold"/>
                                        <p:tgtEl>
                                          <p:spTgt spid="54">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54">
                                            <p:txEl>
                                              <p:pRg st="0" end="0"/>
                                            </p:txEl>
                                          </p:spTgt>
                                        </p:tgtEl>
                                        <p:attrNameLst>
                                          <p:attrName>ppt_h</p:attrName>
                                        </p:attrNameLst>
                                      </p:cBhvr>
                                      <p:tavLst>
                                        <p:tav tm="0">
                                          <p:val>
                                            <p:fltVal val="0"/>
                                          </p:val>
                                        </p:tav>
                                        <p:tav tm="100000">
                                          <p:val>
                                            <p:strVal val="#ppt_h"/>
                                          </p:val>
                                        </p:tav>
                                      </p:tavLst>
                                    </p:anim>
                                    <p:animEffect transition="in" filter="fade">
                                      <p:cBhvr>
                                        <p:cTn id="17" dur="500"/>
                                        <p:tgtEl>
                                          <p:spTgt spid="5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0200"/>
            <a:ext cx="10972800" cy="4526755"/>
          </a:xfrm>
        </p:spPr>
        <p:txBody>
          <a:bodyPr>
            <a:normAutofit/>
          </a:bodyPr>
          <a:lstStyle/>
          <a:p>
            <a:pPr>
              <a:lnSpc>
                <a:spcPct val="150000"/>
              </a:lnSpc>
              <a:buNone/>
            </a:pPr>
            <a:endParaRPr lang="en-US" sz="2100" dirty="0"/>
          </a:p>
          <a:p>
            <a:pPr>
              <a:lnSpc>
                <a:spcPct val="150000"/>
              </a:lnSpc>
              <a:buNone/>
            </a:pPr>
            <a:endParaRPr lang="en-US" sz="2100" dirty="0"/>
          </a:p>
        </p:txBody>
      </p:sp>
      <p:graphicFrame>
        <p:nvGraphicFramePr>
          <p:cNvPr id="5" name="Table 4"/>
          <p:cNvGraphicFramePr>
            <a:graphicFrameLocks noGrp="1"/>
          </p:cNvGraphicFramePr>
          <p:nvPr>
            <p:extLst>
              <p:ext uri="{D42A27DB-BD31-4B8C-83A1-F6EECF244321}">
                <p14:modId xmlns:p14="http://schemas.microsoft.com/office/powerpoint/2010/main" val="207780395"/>
              </p:ext>
            </p:extLst>
          </p:nvPr>
        </p:nvGraphicFramePr>
        <p:xfrm>
          <a:off x="1524000" y="4356947"/>
          <a:ext cx="1524000" cy="494453"/>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494453">
                <a:tc>
                  <a:txBody>
                    <a:bodyPr/>
                    <a:lstStyle/>
                    <a:p>
                      <a:r>
                        <a:rPr lang="en-US" sz="2400" dirty="0"/>
                        <a:t>   1</a:t>
                      </a:r>
                    </a:p>
                  </a:txBody>
                  <a:tcPr marL="121920" marR="121920" marT="60960" marB="60960"/>
                </a:tc>
                <a:tc>
                  <a:txBody>
                    <a:bodyPr/>
                    <a:lstStyle/>
                    <a:p>
                      <a:endParaRPr lang="en-US" sz="2400" dirty="0"/>
                    </a:p>
                  </a:txBody>
                  <a:tcPr marL="121920" marR="121920" marT="60960" marB="60960"/>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80521586"/>
              </p:ext>
            </p:extLst>
          </p:nvPr>
        </p:nvGraphicFramePr>
        <p:xfrm>
          <a:off x="4064000" y="4343400"/>
          <a:ext cx="1524000" cy="494453"/>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494453">
                <a:tc>
                  <a:txBody>
                    <a:bodyPr/>
                    <a:lstStyle/>
                    <a:p>
                      <a:r>
                        <a:rPr lang="en-US" sz="2400" dirty="0"/>
                        <a:t>  2</a:t>
                      </a:r>
                    </a:p>
                  </a:txBody>
                  <a:tcPr marL="121920" marR="121920" marT="60960" marB="60960"/>
                </a:tc>
                <a:tc>
                  <a:txBody>
                    <a:bodyPr/>
                    <a:lstStyle/>
                    <a:p>
                      <a:endParaRPr lang="en-US" sz="2400" dirty="0"/>
                    </a:p>
                  </a:txBody>
                  <a:tcPr marL="121920" marR="121920" marT="60960" marB="60960"/>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10098524"/>
              </p:ext>
            </p:extLst>
          </p:nvPr>
        </p:nvGraphicFramePr>
        <p:xfrm>
          <a:off x="6604000" y="4356947"/>
          <a:ext cx="1524000" cy="494453"/>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494453">
                <a:tc>
                  <a:txBody>
                    <a:bodyPr/>
                    <a:lstStyle/>
                    <a:p>
                      <a:r>
                        <a:rPr lang="en-US" sz="2400" dirty="0"/>
                        <a:t>  3</a:t>
                      </a:r>
                    </a:p>
                  </a:txBody>
                  <a:tcPr marL="121920" marR="121920" marT="60960" marB="60960"/>
                </a:tc>
                <a:tc>
                  <a:txBody>
                    <a:bodyPr/>
                    <a:lstStyle/>
                    <a:p>
                      <a:r>
                        <a:rPr lang="en-US" sz="2400" dirty="0"/>
                        <a:t>200</a:t>
                      </a:r>
                    </a:p>
                  </a:txBody>
                  <a:tcPr marL="121920" marR="121920" marT="60960" marB="60960"/>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121737208"/>
              </p:ext>
            </p:extLst>
          </p:nvPr>
        </p:nvGraphicFramePr>
        <p:xfrm>
          <a:off x="9144000" y="4344930"/>
          <a:ext cx="1524000" cy="494453"/>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494453">
                <a:tc>
                  <a:txBody>
                    <a:bodyPr/>
                    <a:lstStyle/>
                    <a:p>
                      <a:r>
                        <a:rPr lang="en-US" sz="2400" dirty="0"/>
                        <a:t>   4</a:t>
                      </a:r>
                    </a:p>
                  </a:txBody>
                  <a:tcPr marL="121920" marR="121920" marT="60960" marB="60960"/>
                </a:tc>
                <a:tc>
                  <a:txBody>
                    <a:bodyPr/>
                    <a:lstStyle/>
                    <a:p>
                      <a:r>
                        <a:rPr lang="en-US" sz="2400" dirty="0"/>
                        <a:t>  </a:t>
                      </a:r>
                    </a:p>
                  </a:txBody>
                  <a:tcPr marL="121920" marR="121920" marT="60960" marB="60960"/>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nvGraphicFramePr>
        <p:xfrm>
          <a:off x="711200" y="3340947"/>
          <a:ext cx="1219200" cy="494453"/>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tblGrid>
              <a:tr h="494453">
                <a:tc>
                  <a:txBody>
                    <a:bodyPr/>
                    <a:lstStyle/>
                    <a:p>
                      <a:r>
                        <a:rPr lang="en-US" sz="2400" dirty="0"/>
                        <a:t>   100</a:t>
                      </a:r>
                    </a:p>
                  </a:txBody>
                  <a:tcPr marL="121920" marR="121920" marT="60960" marB="60960"/>
                </a:tc>
                <a:extLst>
                  <a:ext uri="{0D108BD9-81ED-4DB2-BD59-A6C34878D82A}">
                    <a16:rowId xmlns:a16="http://schemas.microsoft.com/office/drawing/2014/main" val="10000"/>
                  </a:ext>
                </a:extLst>
              </a:tr>
            </a:tbl>
          </a:graphicData>
        </a:graphic>
      </p:graphicFrame>
      <p:sp>
        <p:nvSpPr>
          <p:cNvPr id="34" name="TextBox 33"/>
          <p:cNvSpPr txBox="1"/>
          <p:nvPr/>
        </p:nvSpPr>
        <p:spPr>
          <a:xfrm>
            <a:off x="1524000" y="4765357"/>
            <a:ext cx="1016000" cy="430883"/>
          </a:xfrm>
          <a:prstGeom prst="rect">
            <a:avLst/>
          </a:prstGeom>
          <a:noFill/>
        </p:spPr>
        <p:txBody>
          <a:bodyPr wrap="square" lIns="121917" tIns="60958" rIns="121917" bIns="60958" rtlCol="0">
            <a:spAutoFit/>
          </a:bodyPr>
          <a:lstStyle/>
          <a:p>
            <a:r>
              <a:rPr lang="en-US" sz="2000" dirty="0"/>
              <a:t>100</a:t>
            </a:r>
          </a:p>
        </p:txBody>
      </p:sp>
      <p:sp>
        <p:nvSpPr>
          <p:cNvPr id="37" name="TextBox 36"/>
          <p:cNvSpPr txBox="1"/>
          <p:nvPr/>
        </p:nvSpPr>
        <p:spPr>
          <a:xfrm>
            <a:off x="9042400" y="4745916"/>
            <a:ext cx="1016000" cy="430883"/>
          </a:xfrm>
          <a:prstGeom prst="rect">
            <a:avLst/>
          </a:prstGeom>
          <a:noFill/>
        </p:spPr>
        <p:txBody>
          <a:bodyPr wrap="square" lIns="121917" tIns="60958" rIns="121917" bIns="60958" rtlCol="0">
            <a:spAutoFit/>
          </a:bodyPr>
          <a:lstStyle/>
          <a:p>
            <a:r>
              <a:rPr lang="en-US" sz="2000" dirty="0"/>
              <a:t>250</a:t>
            </a:r>
          </a:p>
        </p:txBody>
      </p:sp>
      <p:cxnSp>
        <p:nvCxnSpPr>
          <p:cNvPr id="53" name="Straight Connector 52"/>
          <p:cNvCxnSpPr/>
          <p:nvPr/>
        </p:nvCxnSpPr>
        <p:spPr>
          <a:xfrm rot="5400000">
            <a:off x="508529" y="4241271"/>
            <a:ext cx="812800" cy="1059"/>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914400" y="4646083"/>
            <a:ext cx="609600" cy="2117"/>
          </a:xfrm>
          <a:prstGeom prst="straightConnector1">
            <a:avLst/>
          </a:prstGeom>
          <a:ln w="28575">
            <a:prstDash val="sysDash"/>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914400" y="3749357"/>
            <a:ext cx="1016000" cy="430883"/>
          </a:xfrm>
          <a:prstGeom prst="rect">
            <a:avLst/>
          </a:prstGeom>
          <a:noFill/>
        </p:spPr>
        <p:txBody>
          <a:bodyPr wrap="square" lIns="121917" tIns="60958" rIns="121917" bIns="60958" rtlCol="0">
            <a:spAutoFit/>
          </a:bodyPr>
          <a:lstStyle/>
          <a:p>
            <a:r>
              <a:rPr lang="en-US" sz="2000" dirty="0"/>
              <a:t>400</a:t>
            </a:r>
          </a:p>
        </p:txBody>
      </p:sp>
      <p:sp>
        <p:nvSpPr>
          <p:cNvPr id="45" name="Rectangle 44"/>
          <p:cNvSpPr/>
          <p:nvPr/>
        </p:nvSpPr>
        <p:spPr>
          <a:xfrm>
            <a:off x="6603999" y="2917852"/>
            <a:ext cx="1422400" cy="609600"/>
          </a:xfrm>
          <a:prstGeom prst="rect">
            <a:avLst/>
          </a:prstGeom>
        </p:spPr>
        <p:style>
          <a:lnRef idx="1">
            <a:schemeClr val="accent2"/>
          </a:lnRef>
          <a:fillRef idx="2">
            <a:schemeClr val="accent2"/>
          </a:fillRef>
          <a:effectRef idx="1">
            <a:schemeClr val="accent2"/>
          </a:effectRef>
          <a:fontRef idx="minor">
            <a:schemeClr val="dk1"/>
          </a:fontRef>
        </p:style>
        <p:txBody>
          <a:bodyPr lIns="121917" tIns="60958" rIns="121917" bIns="60958" rtlCol="0" anchor="ctr"/>
          <a:lstStyle/>
          <a:p>
            <a:pPr algn="ctr"/>
            <a:r>
              <a:rPr lang="en-US" sz="2400" dirty="0">
                <a:solidFill>
                  <a:schemeClr val="tx1"/>
                </a:solidFill>
              </a:rPr>
              <a:t>*</a:t>
            </a:r>
            <a:r>
              <a:rPr lang="en-US" sz="2400" dirty="0" err="1">
                <a:solidFill>
                  <a:schemeClr val="tx1"/>
                </a:solidFill>
              </a:rPr>
              <a:t>prev</a:t>
            </a:r>
            <a:endParaRPr lang="en-US" sz="2400" dirty="0"/>
          </a:p>
        </p:txBody>
      </p:sp>
      <p:sp>
        <p:nvSpPr>
          <p:cNvPr id="46" name="Rectangle 45"/>
          <p:cNvSpPr/>
          <p:nvPr/>
        </p:nvSpPr>
        <p:spPr>
          <a:xfrm>
            <a:off x="9400083" y="1597589"/>
            <a:ext cx="1930400" cy="609600"/>
          </a:xfrm>
          <a:prstGeom prst="rect">
            <a:avLst/>
          </a:prstGeom>
        </p:spPr>
        <p:style>
          <a:lnRef idx="1">
            <a:schemeClr val="accent2"/>
          </a:lnRef>
          <a:fillRef idx="2">
            <a:schemeClr val="accent2"/>
          </a:fillRef>
          <a:effectRef idx="1">
            <a:schemeClr val="accent2"/>
          </a:effectRef>
          <a:fontRef idx="minor">
            <a:schemeClr val="dk1"/>
          </a:fontRef>
        </p:style>
        <p:txBody>
          <a:bodyPr lIns="121917" tIns="60958" rIns="121917" bIns="60958" rtlCol="0" anchor="ctr"/>
          <a:lstStyle/>
          <a:p>
            <a:pPr algn="ctr"/>
            <a:endParaRPr lang="en-US" sz="2400" dirty="0"/>
          </a:p>
        </p:txBody>
      </p:sp>
      <p:cxnSp>
        <p:nvCxnSpPr>
          <p:cNvPr id="48" name="Straight Arrow Connector 47"/>
          <p:cNvCxnSpPr/>
          <p:nvPr/>
        </p:nvCxnSpPr>
        <p:spPr>
          <a:xfrm rot="5400000">
            <a:off x="6908800" y="3937000"/>
            <a:ext cx="813859" cy="105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3" name="Straight Arrow Connector 42"/>
          <p:cNvCxnSpPr/>
          <p:nvPr/>
        </p:nvCxnSpPr>
        <p:spPr>
          <a:xfrm rot="5400000" flipH="1" flipV="1">
            <a:off x="9388748" y="5392614"/>
            <a:ext cx="1117600" cy="211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9" name="Elbow Connector 48"/>
          <p:cNvCxnSpPr/>
          <p:nvPr/>
        </p:nvCxnSpPr>
        <p:spPr>
          <a:xfrm rot="10800000">
            <a:off x="4775200" y="4038600"/>
            <a:ext cx="812800" cy="508000"/>
          </a:xfrm>
          <a:prstGeom prst="bentConnector3">
            <a:avLst>
              <a:gd name="adj1" fmla="val -46552"/>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50" name="Elbow Connector 49"/>
          <p:cNvCxnSpPr/>
          <p:nvPr/>
        </p:nvCxnSpPr>
        <p:spPr>
          <a:xfrm rot="10800000" flipV="1">
            <a:off x="3048000" y="4038600"/>
            <a:ext cx="1727200" cy="609600"/>
          </a:xfrm>
          <a:prstGeom prst="bentConnector3">
            <a:avLst>
              <a:gd name="adj1" fmla="val 59736"/>
            </a:avLst>
          </a:prstGeom>
          <a:ln w="28575">
            <a:prstDash val="sysDash"/>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4064000" y="4344930"/>
            <a:ext cx="1524000" cy="492438"/>
          </a:xfrm>
          <a:prstGeom prst="rect">
            <a:avLst/>
          </a:prstGeom>
          <a:noFill/>
        </p:spPr>
        <p:txBody>
          <a:bodyPr wrap="square" lIns="121917" tIns="60958" rIns="121917" bIns="60958" rtlCol="0">
            <a:spAutoFit/>
          </a:bodyPr>
          <a:lstStyle/>
          <a:p>
            <a:r>
              <a:rPr lang="en-US" sz="2400" dirty="0"/>
              <a:t>           100</a:t>
            </a:r>
          </a:p>
        </p:txBody>
      </p:sp>
      <p:cxnSp>
        <p:nvCxnSpPr>
          <p:cNvPr id="51" name="Elbow Connector 50"/>
          <p:cNvCxnSpPr/>
          <p:nvPr/>
        </p:nvCxnSpPr>
        <p:spPr>
          <a:xfrm rot="10800000" flipV="1">
            <a:off x="5588000" y="4038600"/>
            <a:ext cx="1727200" cy="711200"/>
          </a:xfrm>
          <a:prstGeom prst="bentConnector3">
            <a:avLst>
              <a:gd name="adj1" fmla="val 50000"/>
            </a:avLst>
          </a:prstGeom>
          <a:ln w="28575">
            <a:prstDash val="sysDash"/>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6604000" y="2108200"/>
            <a:ext cx="1524000" cy="400105"/>
          </a:xfrm>
          <a:prstGeom prst="rect">
            <a:avLst/>
          </a:prstGeom>
          <a:noFill/>
        </p:spPr>
        <p:txBody>
          <a:bodyPr wrap="square" lIns="121917" tIns="60958" rIns="121917" bIns="60958" rtlCol="0">
            <a:spAutoFit/>
          </a:bodyPr>
          <a:lstStyle/>
          <a:p>
            <a:r>
              <a:rPr lang="en-US" dirty="0"/>
              <a:t>           </a:t>
            </a:r>
          </a:p>
        </p:txBody>
      </p:sp>
      <p:sp>
        <p:nvSpPr>
          <p:cNvPr id="58" name="TextBox 57"/>
          <p:cNvSpPr txBox="1"/>
          <p:nvPr/>
        </p:nvSpPr>
        <p:spPr>
          <a:xfrm>
            <a:off x="4064000" y="4749800"/>
            <a:ext cx="1016000" cy="430883"/>
          </a:xfrm>
          <a:prstGeom prst="rect">
            <a:avLst/>
          </a:prstGeom>
          <a:noFill/>
        </p:spPr>
        <p:txBody>
          <a:bodyPr wrap="square" lIns="121917" tIns="60958" rIns="121917" bIns="60958" rtlCol="0">
            <a:spAutoFit/>
          </a:bodyPr>
          <a:lstStyle/>
          <a:p>
            <a:r>
              <a:rPr lang="en-US" sz="2000" dirty="0"/>
              <a:t>200</a:t>
            </a:r>
          </a:p>
        </p:txBody>
      </p:sp>
      <p:sp>
        <p:nvSpPr>
          <p:cNvPr id="60" name="TextBox 59"/>
          <p:cNvSpPr txBox="1"/>
          <p:nvPr/>
        </p:nvSpPr>
        <p:spPr>
          <a:xfrm>
            <a:off x="6604000" y="4765357"/>
            <a:ext cx="1016000" cy="430883"/>
          </a:xfrm>
          <a:prstGeom prst="rect">
            <a:avLst/>
          </a:prstGeom>
          <a:noFill/>
        </p:spPr>
        <p:txBody>
          <a:bodyPr wrap="square" lIns="121917" tIns="60958" rIns="121917" bIns="60958" rtlCol="0">
            <a:spAutoFit/>
          </a:bodyPr>
          <a:lstStyle/>
          <a:p>
            <a:r>
              <a:rPr lang="en-US" sz="2000" dirty="0"/>
              <a:t>150</a:t>
            </a:r>
          </a:p>
        </p:txBody>
      </p:sp>
      <p:cxnSp>
        <p:nvCxnSpPr>
          <p:cNvPr id="62" name="Elbow Connector 61"/>
          <p:cNvCxnSpPr/>
          <p:nvPr/>
        </p:nvCxnSpPr>
        <p:spPr>
          <a:xfrm rot="10800000">
            <a:off x="7315200" y="4038600"/>
            <a:ext cx="812800" cy="508000"/>
          </a:xfrm>
          <a:prstGeom prst="bentConnector3">
            <a:avLst>
              <a:gd name="adj1" fmla="val -46552"/>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9339006" y="1626959"/>
            <a:ext cx="2133600" cy="492438"/>
          </a:xfrm>
          <a:prstGeom prst="rect">
            <a:avLst/>
          </a:prstGeom>
          <a:noFill/>
        </p:spPr>
        <p:txBody>
          <a:bodyPr wrap="square" lIns="121917" tIns="60958" rIns="121917" bIns="60958" rtlCol="0">
            <a:spAutoFit/>
          </a:bodyPr>
          <a:lstStyle/>
          <a:p>
            <a:r>
              <a:rPr lang="en-US" sz="2400" dirty="0"/>
              <a:t> *temp=NULL</a:t>
            </a:r>
          </a:p>
        </p:txBody>
      </p:sp>
      <p:sp>
        <p:nvSpPr>
          <p:cNvPr id="56" name="TextBox 55"/>
          <p:cNvSpPr txBox="1"/>
          <p:nvPr/>
        </p:nvSpPr>
        <p:spPr>
          <a:xfrm>
            <a:off x="9144000" y="4367507"/>
            <a:ext cx="1524000" cy="492438"/>
          </a:xfrm>
          <a:prstGeom prst="rect">
            <a:avLst/>
          </a:prstGeom>
          <a:noFill/>
        </p:spPr>
        <p:txBody>
          <a:bodyPr wrap="square" lIns="121917" tIns="60958" rIns="121917" bIns="60958" rtlCol="0">
            <a:spAutoFit/>
          </a:bodyPr>
          <a:lstStyle/>
          <a:p>
            <a:r>
              <a:rPr lang="en-US" sz="2400" dirty="0"/>
              <a:t>           150</a:t>
            </a:r>
          </a:p>
        </p:txBody>
      </p:sp>
      <p:cxnSp>
        <p:nvCxnSpPr>
          <p:cNvPr id="63" name="Elbow Connector 62"/>
          <p:cNvCxnSpPr>
            <a:cxnSpLocks/>
            <a:stCxn id="8" idx="3"/>
          </p:cNvCxnSpPr>
          <p:nvPr/>
        </p:nvCxnSpPr>
        <p:spPr>
          <a:xfrm flipH="1" flipV="1">
            <a:off x="9854670" y="3911236"/>
            <a:ext cx="813330" cy="680920"/>
          </a:xfrm>
          <a:prstGeom prst="bentConnector3">
            <a:avLst>
              <a:gd name="adj1" fmla="val -28107"/>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64" name="Elbow Connector 63"/>
          <p:cNvCxnSpPr/>
          <p:nvPr/>
        </p:nvCxnSpPr>
        <p:spPr>
          <a:xfrm rot="10800000" flipV="1">
            <a:off x="8128000" y="3937000"/>
            <a:ext cx="1727200" cy="711200"/>
          </a:xfrm>
          <a:prstGeom prst="bentConnector3">
            <a:avLst>
              <a:gd name="adj1" fmla="val 50000"/>
            </a:avLst>
          </a:prstGeom>
          <a:ln w="28575">
            <a:prstDash val="sysDash"/>
            <a:tailEnd type="arrow"/>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1114E39A-5462-484E-BBE8-54D9670E25F7}"/>
              </a:ext>
            </a:extLst>
          </p:cNvPr>
          <p:cNvSpPr txBox="1"/>
          <p:nvPr/>
        </p:nvSpPr>
        <p:spPr>
          <a:xfrm>
            <a:off x="2261762" y="4100969"/>
            <a:ext cx="812800" cy="738660"/>
          </a:xfrm>
          <a:prstGeom prst="rect">
            <a:avLst/>
          </a:prstGeom>
          <a:noFill/>
        </p:spPr>
        <p:txBody>
          <a:bodyPr wrap="square" lIns="121917" tIns="60958" rIns="121917" bIns="60958" rtlCol="0">
            <a:spAutoFit/>
          </a:bodyPr>
          <a:lstStyle/>
          <a:p>
            <a:r>
              <a:rPr lang="en-US" sz="2000" dirty="0"/>
              <a:t> NULL</a:t>
            </a:r>
          </a:p>
        </p:txBody>
      </p:sp>
      <p:sp>
        <p:nvSpPr>
          <p:cNvPr id="41" name="Rectangular Callout 24">
            <a:extLst>
              <a:ext uri="{FF2B5EF4-FFF2-40B4-BE49-F238E27FC236}">
                <a16:creationId xmlns:a16="http://schemas.microsoft.com/office/drawing/2014/main" id="{5101046A-488E-479E-9016-998B67EADB45}"/>
              </a:ext>
            </a:extLst>
          </p:cNvPr>
          <p:cNvSpPr/>
          <p:nvPr/>
        </p:nvSpPr>
        <p:spPr>
          <a:xfrm>
            <a:off x="3496056" y="832645"/>
            <a:ext cx="2641600" cy="609600"/>
          </a:xfrm>
          <a:prstGeom prst="wedgeRectCallout">
            <a:avLst/>
          </a:prstGeom>
        </p:spPr>
        <p:style>
          <a:lnRef idx="1">
            <a:schemeClr val="accent1"/>
          </a:lnRef>
          <a:fillRef idx="2">
            <a:schemeClr val="accent1"/>
          </a:fillRef>
          <a:effectRef idx="1">
            <a:schemeClr val="accent1"/>
          </a:effectRef>
          <a:fontRef idx="minor">
            <a:schemeClr val="dk1"/>
          </a:fontRef>
        </p:style>
        <p:txBody>
          <a:bodyPr lIns="121917" tIns="60958" rIns="121917" bIns="60958" rtlCol="0" anchor="ctr"/>
          <a:lstStyle/>
          <a:p>
            <a:endParaRPr lang="en-US" sz="2100" dirty="0"/>
          </a:p>
          <a:p>
            <a:r>
              <a:rPr lang="en-US" sz="2100" b="1" dirty="0"/>
              <a:t>temp = current-&gt;link </a:t>
            </a:r>
          </a:p>
          <a:p>
            <a:pPr algn="ctr"/>
            <a:endParaRPr lang="en-US" sz="1500" dirty="0"/>
          </a:p>
        </p:txBody>
      </p:sp>
      <p:sp>
        <p:nvSpPr>
          <p:cNvPr id="44" name="Rectangular Callout 23">
            <a:extLst>
              <a:ext uri="{FF2B5EF4-FFF2-40B4-BE49-F238E27FC236}">
                <a16:creationId xmlns:a16="http://schemas.microsoft.com/office/drawing/2014/main" id="{EDDA6186-1585-4C72-A34C-C2F2664BCEB3}"/>
              </a:ext>
            </a:extLst>
          </p:cNvPr>
          <p:cNvSpPr/>
          <p:nvPr/>
        </p:nvSpPr>
        <p:spPr>
          <a:xfrm>
            <a:off x="3546856" y="1567223"/>
            <a:ext cx="2540000" cy="609600"/>
          </a:xfrm>
          <a:prstGeom prst="wedgeRectCallout">
            <a:avLst/>
          </a:prstGeom>
        </p:spPr>
        <p:style>
          <a:lnRef idx="1">
            <a:schemeClr val="accent1"/>
          </a:lnRef>
          <a:fillRef idx="2">
            <a:schemeClr val="accent1"/>
          </a:fillRef>
          <a:effectRef idx="1">
            <a:schemeClr val="accent1"/>
          </a:effectRef>
          <a:fontRef idx="minor">
            <a:schemeClr val="dk1"/>
          </a:fontRef>
        </p:style>
        <p:txBody>
          <a:bodyPr lIns="121917" tIns="60958" rIns="121917" bIns="60958" rtlCol="0" anchor="ctr"/>
          <a:lstStyle/>
          <a:p>
            <a:endParaRPr lang="en-US" sz="2100" dirty="0"/>
          </a:p>
          <a:p>
            <a:r>
              <a:rPr lang="en-US" sz="2100" b="1" dirty="0"/>
              <a:t>current-&gt;link = </a:t>
            </a:r>
            <a:r>
              <a:rPr lang="en-US" sz="2100" b="1" dirty="0" err="1"/>
              <a:t>prev</a:t>
            </a:r>
            <a:endParaRPr lang="en-US" sz="2100" b="1" dirty="0"/>
          </a:p>
          <a:p>
            <a:pPr algn="ctr"/>
            <a:endParaRPr lang="en-US" sz="1500" dirty="0"/>
          </a:p>
        </p:txBody>
      </p:sp>
      <p:sp>
        <p:nvSpPr>
          <p:cNvPr id="52" name="Rectangular Callout 39">
            <a:extLst>
              <a:ext uri="{FF2B5EF4-FFF2-40B4-BE49-F238E27FC236}">
                <a16:creationId xmlns:a16="http://schemas.microsoft.com/office/drawing/2014/main" id="{541C5859-E272-4C7D-B7C4-7E20F33A1343}"/>
              </a:ext>
            </a:extLst>
          </p:cNvPr>
          <p:cNvSpPr/>
          <p:nvPr/>
        </p:nvSpPr>
        <p:spPr>
          <a:xfrm>
            <a:off x="7010400" y="834589"/>
            <a:ext cx="2032000" cy="609600"/>
          </a:xfrm>
          <a:prstGeom prst="wedgeRectCallout">
            <a:avLst/>
          </a:prstGeom>
        </p:spPr>
        <p:style>
          <a:lnRef idx="1">
            <a:schemeClr val="accent1"/>
          </a:lnRef>
          <a:fillRef idx="2">
            <a:schemeClr val="accent1"/>
          </a:fillRef>
          <a:effectRef idx="1">
            <a:schemeClr val="accent1"/>
          </a:effectRef>
          <a:fontRef idx="minor">
            <a:schemeClr val="dk1"/>
          </a:fontRef>
        </p:style>
        <p:txBody>
          <a:bodyPr lIns="121917" tIns="60958" rIns="121917" bIns="60958" rtlCol="0" anchor="ctr"/>
          <a:lstStyle/>
          <a:p>
            <a:endParaRPr lang="en-US" sz="2100" dirty="0"/>
          </a:p>
          <a:p>
            <a:r>
              <a:rPr lang="en-US" sz="2100" b="1" dirty="0"/>
              <a:t>  </a:t>
            </a:r>
            <a:r>
              <a:rPr lang="en-US" sz="2100" b="1" dirty="0" err="1"/>
              <a:t>prev</a:t>
            </a:r>
            <a:r>
              <a:rPr lang="en-US" sz="2100" b="1" dirty="0"/>
              <a:t> = current </a:t>
            </a:r>
          </a:p>
          <a:p>
            <a:pPr algn="ctr"/>
            <a:endParaRPr lang="en-US" sz="1500" dirty="0"/>
          </a:p>
        </p:txBody>
      </p:sp>
      <p:sp>
        <p:nvSpPr>
          <p:cNvPr id="59" name="Rectangular Callout 38">
            <a:extLst>
              <a:ext uri="{FF2B5EF4-FFF2-40B4-BE49-F238E27FC236}">
                <a16:creationId xmlns:a16="http://schemas.microsoft.com/office/drawing/2014/main" id="{1B2E256B-8CA4-45F4-B090-AC3898E8F436}"/>
              </a:ext>
            </a:extLst>
          </p:cNvPr>
          <p:cNvSpPr/>
          <p:nvPr/>
        </p:nvSpPr>
        <p:spPr>
          <a:xfrm>
            <a:off x="7010400" y="1582364"/>
            <a:ext cx="2032000" cy="609600"/>
          </a:xfrm>
          <a:prstGeom prst="wedgeRectCallout">
            <a:avLst/>
          </a:prstGeom>
        </p:spPr>
        <p:style>
          <a:lnRef idx="1">
            <a:schemeClr val="accent1"/>
          </a:lnRef>
          <a:fillRef idx="2">
            <a:schemeClr val="accent1"/>
          </a:fillRef>
          <a:effectRef idx="1">
            <a:schemeClr val="accent1"/>
          </a:effectRef>
          <a:fontRef idx="minor">
            <a:schemeClr val="dk1"/>
          </a:fontRef>
        </p:style>
        <p:txBody>
          <a:bodyPr lIns="121917" tIns="60958" rIns="121917" bIns="60958" rtlCol="0" anchor="ctr"/>
          <a:lstStyle/>
          <a:p>
            <a:endParaRPr lang="en-US" sz="2100" dirty="0"/>
          </a:p>
          <a:p>
            <a:r>
              <a:rPr lang="en-US" sz="2100" b="1" dirty="0"/>
              <a:t> current = temp</a:t>
            </a:r>
          </a:p>
          <a:p>
            <a:pPr algn="ctr"/>
            <a:endParaRPr lang="en-US" sz="1500" dirty="0"/>
          </a:p>
        </p:txBody>
      </p:sp>
      <p:sp>
        <p:nvSpPr>
          <p:cNvPr id="61" name="TextBox 60">
            <a:extLst>
              <a:ext uri="{FF2B5EF4-FFF2-40B4-BE49-F238E27FC236}">
                <a16:creationId xmlns:a16="http://schemas.microsoft.com/office/drawing/2014/main" id="{4CA2A4D1-39AA-46FD-B2B4-DCB3BD477930}"/>
              </a:ext>
            </a:extLst>
          </p:cNvPr>
          <p:cNvSpPr txBox="1"/>
          <p:nvPr/>
        </p:nvSpPr>
        <p:spPr>
          <a:xfrm>
            <a:off x="456960" y="729723"/>
            <a:ext cx="11136326" cy="7848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Key idea</a:t>
            </a:r>
          </a:p>
        </p:txBody>
      </p:sp>
      <p:sp>
        <p:nvSpPr>
          <p:cNvPr id="65" name="Rectangle 64">
            <a:extLst>
              <a:ext uri="{FF2B5EF4-FFF2-40B4-BE49-F238E27FC236}">
                <a16:creationId xmlns:a16="http://schemas.microsoft.com/office/drawing/2014/main" id="{F965B8A1-4E6A-43DB-B338-1B91ACC17112}"/>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2" name="Rectangle 41"/>
          <p:cNvSpPr/>
          <p:nvPr/>
        </p:nvSpPr>
        <p:spPr>
          <a:xfrm>
            <a:off x="9339006" y="5952472"/>
            <a:ext cx="1422400" cy="609600"/>
          </a:xfrm>
          <a:prstGeom prst="rect">
            <a:avLst/>
          </a:prstGeom>
        </p:spPr>
        <p:style>
          <a:lnRef idx="1">
            <a:schemeClr val="accent2"/>
          </a:lnRef>
          <a:fillRef idx="2">
            <a:schemeClr val="accent2"/>
          </a:fillRef>
          <a:effectRef idx="1">
            <a:schemeClr val="accent2"/>
          </a:effectRef>
          <a:fontRef idx="minor">
            <a:schemeClr val="dk1"/>
          </a:fontRef>
        </p:style>
        <p:txBody>
          <a:bodyPr lIns="121917" tIns="60958" rIns="121917" bIns="60958" rtlCol="0" anchor="ctr"/>
          <a:lstStyle/>
          <a:p>
            <a:pPr algn="ctr"/>
            <a:r>
              <a:rPr lang="en-US" sz="2400" dirty="0">
                <a:solidFill>
                  <a:schemeClr val="tx1"/>
                </a:solidFill>
              </a:rPr>
              <a:t>*current</a:t>
            </a:r>
            <a:endParaRPr lang="en-US" sz="2400" dirty="0"/>
          </a:p>
        </p:txBody>
      </p:sp>
    </p:spTree>
    <p:extLst>
      <p:ext uri="{BB962C8B-B14F-4D97-AF65-F5344CB8AC3E}">
        <p14:creationId xmlns:p14="http://schemas.microsoft.com/office/powerpoint/2010/main" val="30577133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anim calcmode="lin" valueType="num">
                                      <p:cBhvr>
                                        <p:cTn id="7" dur="500" fill="hold"/>
                                        <p:tgtEl>
                                          <p:spTgt spid="5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6">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nodeType="clickEffect">
                                  <p:stCondLst>
                                    <p:cond delay="0"/>
                                  </p:stCondLst>
                                  <p:childTnLst>
                                    <p:set>
                                      <p:cBhvr>
                                        <p:cTn id="12" dur="1" fill="hold">
                                          <p:stCondLst>
                                            <p:cond delay="0"/>
                                          </p:stCondLst>
                                        </p:cTn>
                                        <p:tgtEl>
                                          <p:spTgt spid="63"/>
                                        </p:tgtEl>
                                        <p:attrNameLst>
                                          <p:attrName>style.visibility</p:attrName>
                                        </p:attrNameLst>
                                      </p:cBhvr>
                                      <p:to>
                                        <p:strVal val="visible"/>
                                      </p:to>
                                    </p:set>
                                    <p:animEffect transition="in" filter="wipe(right)">
                                      <p:cBhvr>
                                        <p:cTn id="13" dur="500"/>
                                        <p:tgtEl>
                                          <p:spTgt spid="63"/>
                                        </p:tgtEl>
                                      </p:cBhvr>
                                    </p:animEffect>
                                  </p:childTnLst>
                                </p:cTn>
                              </p:par>
                            </p:childTnLst>
                          </p:cTn>
                        </p:par>
                        <p:par>
                          <p:cTn id="14" fill="hold">
                            <p:stCondLst>
                              <p:cond delay="500"/>
                            </p:stCondLst>
                            <p:childTnLst>
                              <p:par>
                                <p:cTn id="15" presetID="22" presetClass="entr" presetSubtype="2" fill="hold" nodeType="after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wipe(right)">
                                      <p:cBhvr>
                                        <p:cTn id="1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0200"/>
            <a:ext cx="10972800" cy="4526755"/>
          </a:xfrm>
        </p:spPr>
        <p:txBody>
          <a:bodyPr>
            <a:normAutofit/>
          </a:bodyPr>
          <a:lstStyle/>
          <a:p>
            <a:pPr>
              <a:lnSpc>
                <a:spcPct val="150000"/>
              </a:lnSpc>
              <a:buNone/>
            </a:pPr>
            <a:endParaRPr lang="en-US" sz="2100" dirty="0"/>
          </a:p>
          <a:p>
            <a:pPr>
              <a:lnSpc>
                <a:spcPct val="150000"/>
              </a:lnSpc>
              <a:buNone/>
            </a:pPr>
            <a:endParaRPr lang="en-US" sz="2100" dirty="0"/>
          </a:p>
        </p:txBody>
      </p:sp>
      <p:graphicFrame>
        <p:nvGraphicFramePr>
          <p:cNvPr id="5" name="Table 4"/>
          <p:cNvGraphicFramePr>
            <a:graphicFrameLocks noGrp="1"/>
          </p:cNvGraphicFramePr>
          <p:nvPr>
            <p:extLst>
              <p:ext uri="{D42A27DB-BD31-4B8C-83A1-F6EECF244321}">
                <p14:modId xmlns:p14="http://schemas.microsoft.com/office/powerpoint/2010/main" val="1806859143"/>
              </p:ext>
            </p:extLst>
          </p:nvPr>
        </p:nvGraphicFramePr>
        <p:xfrm>
          <a:off x="1524000" y="4356947"/>
          <a:ext cx="1524000" cy="494453"/>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494453">
                <a:tc>
                  <a:txBody>
                    <a:bodyPr/>
                    <a:lstStyle/>
                    <a:p>
                      <a:r>
                        <a:rPr lang="en-US" sz="2400" dirty="0"/>
                        <a:t>   1</a:t>
                      </a:r>
                    </a:p>
                  </a:txBody>
                  <a:tcPr marL="121920" marR="121920" marT="60960" marB="60960"/>
                </a:tc>
                <a:tc>
                  <a:txBody>
                    <a:bodyPr/>
                    <a:lstStyle/>
                    <a:p>
                      <a:endParaRPr lang="en-US" sz="2400" dirty="0"/>
                    </a:p>
                  </a:txBody>
                  <a:tcPr marL="121920" marR="121920" marT="60960" marB="60960"/>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175081949"/>
              </p:ext>
            </p:extLst>
          </p:nvPr>
        </p:nvGraphicFramePr>
        <p:xfrm>
          <a:off x="4064000" y="4343400"/>
          <a:ext cx="1524000" cy="494453"/>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494453">
                <a:tc>
                  <a:txBody>
                    <a:bodyPr/>
                    <a:lstStyle/>
                    <a:p>
                      <a:r>
                        <a:rPr lang="en-US" sz="2400" dirty="0"/>
                        <a:t>  2</a:t>
                      </a:r>
                    </a:p>
                  </a:txBody>
                  <a:tcPr marL="121920" marR="121920" marT="60960" marB="60960"/>
                </a:tc>
                <a:tc>
                  <a:txBody>
                    <a:bodyPr/>
                    <a:lstStyle/>
                    <a:p>
                      <a:endParaRPr lang="en-US" sz="2400" dirty="0"/>
                    </a:p>
                  </a:txBody>
                  <a:tcPr marL="121920" marR="121920" marT="60960" marB="60960"/>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960566963"/>
              </p:ext>
            </p:extLst>
          </p:nvPr>
        </p:nvGraphicFramePr>
        <p:xfrm>
          <a:off x="6604000" y="4356947"/>
          <a:ext cx="1524000" cy="494453"/>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494453">
                <a:tc>
                  <a:txBody>
                    <a:bodyPr/>
                    <a:lstStyle/>
                    <a:p>
                      <a:r>
                        <a:rPr lang="en-US" sz="2400" dirty="0"/>
                        <a:t>  3</a:t>
                      </a:r>
                    </a:p>
                  </a:txBody>
                  <a:tcPr marL="121920" marR="121920" marT="60960" marB="60960"/>
                </a:tc>
                <a:tc>
                  <a:txBody>
                    <a:bodyPr/>
                    <a:lstStyle/>
                    <a:p>
                      <a:r>
                        <a:rPr lang="en-US" sz="2400" dirty="0"/>
                        <a:t>200</a:t>
                      </a:r>
                    </a:p>
                  </a:txBody>
                  <a:tcPr marL="121920" marR="121920" marT="60960" marB="60960"/>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005339686"/>
              </p:ext>
            </p:extLst>
          </p:nvPr>
        </p:nvGraphicFramePr>
        <p:xfrm>
          <a:off x="9144000" y="4255347"/>
          <a:ext cx="1524000" cy="494453"/>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494453">
                <a:tc>
                  <a:txBody>
                    <a:bodyPr/>
                    <a:lstStyle/>
                    <a:p>
                      <a:r>
                        <a:rPr lang="en-US" sz="2400" dirty="0"/>
                        <a:t>   4</a:t>
                      </a:r>
                    </a:p>
                  </a:txBody>
                  <a:tcPr marL="121920" marR="121920" marT="60960" marB="60960"/>
                </a:tc>
                <a:tc>
                  <a:txBody>
                    <a:bodyPr/>
                    <a:lstStyle/>
                    <a:p>
                      <a:r>
                        <a:rPr lang="en-US" sz="2400" dirty="0"/>
                        <a:t>150 </a:t>
                      </a:r>
                    </a:p>
                  </a:txBody>
                  <a:tcPr marL="121920" marR="121920" marT="60960" marB="60960"/>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nvGraphicFramePr>
        <p:xfrm>
          <a:off x="711200" y="3340947"/>
          <a:ext cx="1219200" cy="494453"/>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tblGrid>
              <a:tr h="494453">
                <a:tc>
                  <a:txBody>
                    <a:bodyPr/>
                    <a:lstStyle/>
                    <a:p>
                      <a:r>
                        <a:rPr lang="en-US" sz="2400" dirty="0"/>
                        <a:t>   100</a:t>
                      </a:r>
                    </a:p>
                  </a:txBody>
                  <a:tcPr marL="121920" marR="121920" marT="60960" marB="60960"/>
                </a:tc>
                <a:extLst>
                  <a:ext uri="{0D108BD9-81ED-4DB2-BD59-A6C34878D82A}">
                    <a16:rowId xmlns:a16="http://schemas.microsoft.com/office/drawing/2014/main" val="10000"/>
                  </a:ext>
                </a:extLst>
              </a:tr>
            </a:tbl>
          </a:graphicData>
        </a:graphic>
      </p:graphicFrame>
      <p:sp>
        <p:nvSpPr>
          <p:cNvPr id="34" name="TextBox 33"/>
          <p:cNvSpPr txBox="1"/>
          <p:nvPr/>
        </p:nvSpPr>
        <p:spPr>
          <a:xfrm>
            <a:off x="1524000" y="4765357"/>
            <a:ext cx="1016000" cy="430883"/>
          </a:xfrm>
          <a:prstGeom prst="rect">
            <a:avLst/>
          </a:prstGeom>
          <a:noFill/>
        </p:spPr>
        <p:txBody>
          <a:bodyPr wrap="square" lIns="121917" tIns="60958" rIns="121917" bIns="60958" rtlCol="0">
            <a:spAutoFit/>
          </a:bodyPr>
          <a:lstStyle/>
          <a:p>
            <a:r>
              <a:rPr lang="en-US" sz="2000" dirty="0"/>
              <a:t>100</a:t>
            </a:r>
          </a:p>
        </p:txBody>
      </p:sp>
      <p:sp>
        <p:nvSpPr>
          <p:cNvPr id="37" name="TextBox 36"/>
          <p:cNvSpPr txBox="1"/>
          <p:nvPr/>
        </p:nvSpPr>
        <p:spPr>
          <a:xfrm>
            <a:off x="9042400" y="4663757"/>
            <a:ext cx="1016000" cy="430883"/>
          </a:xfrm>
          <a:prstGeom prst="rect">
            <a:avLst/>
          </a:prstGeom>
          <a:noFill/>
        </p:spPr>
        <p:txBody>
          <a:bodyPr wrap="square" lIns="121917" tIns="60958" rIns="121917" bIns="60958" rtlCol="0">
            <a:spAutoFit/>
          </a:bodyPr>
          <a:lstStyle/>
          <a:p>
            <a:r>
              <a:rPr lang="en-US" sz="2000" dirty="0"/>
              <a:t>250</a:t>
            </a:r>
          </a:p>
        </p:txBody>
      </p:sp>
      <p:cxnSp>
        <p:nvCxnSpPr>
          <p:cNvPr id="53" name="Straight Connector 52"/>
          <p:cNvCxnSpPr/>
          <p:nvPr/>
        </p:nvCxnSpPr>
        <p:spPr>
          <a:xfrm rot="5400000">
            <a:off x="508529" y="4241271"/>
            <a:ext cx="812800" cy="1059"/>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914400" y="4646083"/>
            <a:ext cx="609600" cy="2117"/>
          </a:xfrm>
          <a:prstGeom prst="straightConnector1">
            <a:avLst/>
          </a:prstGeom>
          <a:ln w="28575">
            <a:prstDash val="sysDash"/>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914400" y="3749357"/>
            <a:ext cx="1016000" cy="430883"/>
          </a:xfrm>
          <a:prstGeom prst="rect">
            <a:avLst/>
          </a:prstGeom>
          <a:noFill/>
        </p:spPr>
        <p:txBody>
          <a:bodyPr wrap="square" lIns="121917" tIns="60958" rIns="121917" bIns="60958" rtlCol="0">
            <a:spAutoFit/>
          </a:bodyPr>
          <a:lstStyle/>
          <a:p>
            <a:r>
              <a:rPr lang="en-US" sz="2000" dirty="0"/>
              <a:t>400</a:t>
            </a:r>
          </a:p>
        </p:txBody>
      </p:sp>
      <p:sp>
        <p:nvSpPr>
          <p:cNvPr id="32" name="TextBox 31"/>
          <p:cNvSpPr txBox="1"/>
          <p:nvPr/>
        </p:nvSpPr>
        <p:spPr>
          <a:xfrm>
            <a:off x="1524000" y="5105419"/>
            <a:ext cx="1524000" cy="400105"/>
          </a:xfrm>
          <a:prstGeom prst="rect">
            <a:avLst/>
          </a:prstGeom>
          <a:noFill/>
        </p:spPr>
        <p:txBody>
          <a:bodyPr wrap="square" lIns="121917" tIns="60958" rIns="121917" bIns="60958" rtlCol="0">
            <a:spAutoFit/>
          </a:bodyPr>
          <a:lstStyle/>
          <a:p>
            <a:r>
              <a:rPr lang="en-US" dirty="0"/>
              <a:t>           </a:t>
            </a:r>
          </a:p>
        </p:txBody>
      </p:sp>
      <p:sp>
        <p:nvSpPr>
          <p:cNvPr id="45" name="Rectangle 44"/>
          <p:cNvSpPr/>
          <p:nvPr/>
        </p:nvSpPr>
        <p:spPr>
          <a:xfrm>
            <a:off x="6808259" y="2906987"/>
            <a:ext cx="1422400" cy="609600"/>
          </a:xfrm>
          <a:prstGeom prst="rect">
            <a:avLst/>
          </a:prstGeom>
        </p:spPr>
        <p:style>
          <a:lnRef idx="1">
            <a:schemeClr val="accent2"/>
          </a:lnRef>
          <a:fillRef idx="2">
            <a:schemeClr val="accent2"/>
          </a:fillRef>
          <a:effectRef idx="1">
            <a:schemeClr val="accent2"/>
          </a:effectRef>
          <a:fontRef idx="minor">
            <a:schemeClr val="dk1"/>
          </a:fontRef>
        </p:style>
        <p:txBody>
          <a:bodyPr lIns="121917" tIns="60958" rIns="121917" bIns="60958" rtlCol="0" anchor="ctr"/>
          <a:lstStyle/>
          <a:p>
            <a:pPr algn="ctr"/>
            <a:r>
              <a:rPr lang="en-US" sz="2400" dirty="0">
                <a:solidFill>
                  <a:schemeClr val="tx1"/>
                </a:solidFill>
              </a:rPr>
              <a:t>*</a:t>
            </a:r>
            <a:r>
              <a:rPr lang="en-US" sz="2400" dirty="0" err="1">
                <a:solidFill>
                  <a:schemeClr val="tx1"/>
                </a:solidFill>
              </a:rPr>
              <a:t>prev</a:t>
            </a:r>
            <a:endParaRPr lang="en-US" sz="2400" dirty="0"/>
          </a:p>
        </p:txBody>
      </p:sp>
      <p:cxnSp>
        <p:nvCxnSpPr>
          <p:cNvPr id="48" name="Straight Arrow Connector 47"/>
          <p:cNvCxnSpPr/>
          <p:nvPr/>
        </p:nvCxnSpPr>
        <p:spPr>
          <a:xfrm rot="5400000">
            <a:off x="6908800" y="3937000"/>
            <a:ext cx="813859" cy="1059"/>
          </a:xfrm>
          <a:prstGeom prst="straightConnector1">
            <a:avLst/>
          </a:prstGeom>
          <a:ln w="28575">
            <a:prstDash val="sysDash"/>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8892119" y="5860078"/>
            <a:ext cx="2023528" cy="609600"/>
          </a:xfrm>
          <a:prstGeom prst="rect">
            <a:avLst/>
          </a:prstGeom>
        </p:spPr>
        <p:style>
          <a:lnRef idx="1">
            <a:schemeClr val="accent2"/>
          </a:lnRef>
          <a:fillRef idx="2">
            <a:schemeClr val="accent2"/>
          </a:fillRef>
          <a:effectRef idx="1">
            <a:schemeClr val="accent2"/>
          </a:effectRef>
          <a:fontRef idx="minor">
            <a:schemeClr val="dk1"/>
          </a:fontRef>
        </p:style>
        <p:txBody>
          <a:bodyPr lIns="121917" tIns="60958" rIns="121917" bIns="60958" rtlCol="0" anchor="ctr"/>
          <a:lstStyle/>
          <a:p>
            <a:pPr algn="ctr"/>
            <a:r>
              <a:rPr lang="en-US" sz="2400" dirty="0">
                <a:solidFill>
                  <a:schemeClr val="tx1"/>
                </a:solidFill>
              </a:rPr>
              <a:t>*current</a:t>
            </a:r>
            <a:endParaRPr lang="en-US" sz="2400" dirty="0"/>
          </a:p>
        </p:txBody>
      </p:sp>
      <p:cxnSp>
        <p:nvCxnSpPr>
          <p:cNvPr id="43" name="Straight Arrow Connector 42"/>
          <p:cNvCxnSpPr/>
          <p:nvPr/>
        </p:nvCxnSpPr>
        <p:spPr>
          <a:xfrm rot="5400000" flipH="1" flipV="1">
            <a:off x="9346142" y="5307541"/>
            <a:ext cx="1117600" cy="2117"/>
          </a:xfrm>
          <a:prstGeom prst="straightConnector1">
            <a:avLst/>
          </a:prstGeom>
          <a:ln w="28575">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p:nvPr/>
        </p:nvCxnSpPr>
        <p:spPr>
          <a:xfrm rot="10800000">
            <a:off x="4775200" y="4038600"/>
            <a:ext cx="812800" cy="508000"/>
          </a:xfrm>
          <a:prstGeom prst="bentConnector3">
            <a:avLst>
              <a:gd name="adj1" fmla="val -46552"/>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50" name="Elbow Connector 49"/>
          <p:cNvCxnSpPr/>
          <p:nvPr/>
        </p:nvCxnSpPr>
        <p:spPr>
          <a:xfrm rot="10800000" flipV="1">
            <a:off x="3048000" y="4038600"/>
            <a:ext cx="1727200" cy="609600"/>
          </a:xfrm>
          <a:prstGeom prst="bentConnector3">
            <a:avLst>
              <a:gd name="adj1" fmla="val 59736"/>
            </a:avLst>
          </a:prstGeom>
          <a:ln w="28575">
            <a:prstDash val="sysDash"/>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4140199" y="4358457"/>
            <a:ext cx="1524000" cy="492438"/>
          </a:xfrm>
          <a:prstGeom prst="rect">
            <a:avLst/>
          </a:prstGeom>
          <a:noFill/>
        </p:spPr>
        <p:txBody>
          <a:bodyPr wrap="square" lIns="121917" tIns="60958" rIns="121917" bIns="60958" rtlCol="0">
            <a:spAutoFit/>
          </a:bodyPr>
          <a:lstStyle/>
          <a:p>
            <a:r>
              <a:rPr lang="en-US" sz="2400" dirty="0"/>
              <a:t>          100</a:t>
            </a:r>
          </a:p>
        </p:txBody>
      </p:sp>
      <p:cxnSp>
        <p:nvCxnSpPr>
          <p:cNvPr id="51" name="Elbow Connector 50"/>
          <p:cNvCxnSpPr/>
          <p:nvPr/>
        </p:nvCxnSpPr>
        <p:spPr>
          <a:xfrm rot="10800000" flipV="1">
            <a:off x="5588000" y="4038600"/>
            <a:ext cx="1727200" cy="711200"/>
          </a:xfrm>
          <a:prstGeom prst="bentConnector3">
            <a:avLst>
              <a:gd name="adj1" fmla="val 50000"/>
            </a:avLst>
          </a:prstGeom>
          <a:ln w="28575">
            <a:prstDash val="sysDash"/>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6604000" y="2108200"/>
            <a:ext cx="1524000" cy="400105"/>
          </a:xfrm>
          <a:prstGeom prst="rect">
            <a:avLst/>
          </a:prstGeom>
          <a:noFill/>
        </p:spPr>
        <p:txBody>
          <a:bodyPr wrap="square" lIns="121917" tIns="60958" rIns="121917" bIns="60958" rtlCol="0">
            <a:spAutoFit/>
          </a:bodyPr>
          <a:lstStyle/>
          <a:p>
            <a:r>
              <a:rPr lang="en-US" dirty="0"/>
              <a:t>           </a:t>
            </a:r>
          </a:p>
        </p:txBody>
      </p:sp>
      <p:sp>
        <p:nvSpPr>
          <p:cNvPr id="58" name="TextBox 57"/>
          <p:cNvSpPr txBox="1"/>
          <p:nvPr/>
        </p:nvSpPr>
        <p:spPr>
          <a:xfrm>
            <a:off x="4064000" y="4749800"/>
            <a:ext cx="1016000" cy="430883"/>
          </a:xfrm>
          <a:prstGeom prst="rect">
            <a:avLst/>
          </a:prstGeom>
          <a:noFill/>
        </p:spPr>
        <p:txBody>
          <a:bodyPr wrap="square" lIns="121917" tIns="60958" rIns="121917" bIns="60958" rtlCol="0">
            <a:spAutoFit/>
          </a:bodyPr>
          <a:lstStyle/>
          <a:p>
            <a:r>
              <a:rPr lang="en-US" sz="2000" dirty="0"/>
              <a:t>200</a:t>
            </a:r>
          </a:p>
        </p:txBody>
      </p:sp>
      <p:sp>
        <p:nvSpPr>
          <p:cNvPr id="60" name="TextBox 59"/>
          <p:cNvSpPr txBox="1"/>
          <p:nvPr/>
        </p:nvSpPr>
        <p:spPr>
          <a:xfrm>
            <a:off x="6604000" y="4765357"/>
            <a:ext cx="1016000" cy="430883"/>
          </a:xfrm>
          <a:prstGeom prst="rect">
            <a:avLst/>
          </a:prstGeom>
          <a:noFill/>
        </p:spPr>
        <p:txBody>
          <a:bodyPr wrap="square" lIns="121917" tIns="60958" rIns="121917" bIns="60958" rtlCol="0">
            <a:spAutoFit/>
          </a:bodyPr>
          <a:lstStyle/>
          <a:p>
            <a:r>
              <a:rPr lang="en-US" sz="2000" dirty="0"/>
              <a:t>150</a:t>
            </a:r>
          </a:p>
        </p:txBody>
      </p:sp>
      <p:cxnSp>
        <p:nvCxnSpPr>
          <p:cNvPr id="62" name="Elbow Connector 61"/>
          <p:cNvCxnSpPr/>
          <p:nvPr/>
        </p:nvCxnSpPr>
        <p:spPr>
          <a:xfrm rot="10800000">
            <a:off x="7315200" y="4038600"/>
            <a:ext cx="812800" cy="508000"/>
          </a:xfrm>
          <a:prstGeom prst="bentConnector3">
            <a:avLst>
              <a:gd name="adj1" fmla="val -46552"/>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9220199" y="4865104"/>
            <a:ext cx="1524000" cy="400105"/>
          </a:xfrm>
          <a:prstGeom prst="rect">
            <a:avLst/>
          </a:prstGeom>
          <a:noFill/>
        </p:spPr>
        <p:txBody>
          <a:bodyPr wrap="square" lIns="121917" tIns="60958" rIns="121917" bIns="60958" rtlCol="0">
            <a:spAutoFit/>
          </a:bodyPr>
          <a:lstStyle/>
          <a:p>
            <a:r>
              <a:rPr lang="en-US" dirty="0"/>
              <a:t>           </a:t>
            </a:r>
          </a:p>
        </p:txBody>
      </p:sp>
      <p:cxnSp>
        <p:nvCxnSpPr>
          <p:cNvPr id="63" name="Elbow Connector 62"/>
          <p:cNvCxnSpPr/>
          <p:nvPr/>
        </p:nvCxnSpPr>
        <p:spPr>
          <a:xfrm rot="10800000">
            <a:off x="9855200" y="3937000"/>
            <a:ext cx="812800" cy="508000"/>
          </a:xfrm>
          <a:prstGeom prst="bentConnector3">
            <a:avLst>
              <a:gd name="adj1" fmla="val -46552"/>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64" name="Elbow Connector 63"/>
          <p:cNvCxnSpPr/>
          <p:nvPr/>
        </p:nvCxnSpPr>
        <p:spPr>
          <a:xfrm rot="10800000" flipV="1">
            <a:off x="8128000" y="3937000"/>
            <a:ext cx="1727200" cy="711200"/>
          </a:xfrm>
          <a:prstGeom prst="bentConnector3">
            <a:avLst>
              <a:gd name="adj1" fmla="val 50000"/>
            </a:avLst>
          </a:prstGeom>
          <a:ln w="28575">
            <a:prstDash val="sysDash"/>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8782055" y="5888514"/>
            <a:ext cx="2461682" cy="492438"/>
          </a:xfrm>
          <a:prstGeom prst="rect">
            <a:avLst/>
          </a:prstGeom>
          <a:noFill/>
        </p:spPr>
        <p:txBody>
          <a:bodyPr wrap="square" lIns="121917" tIns="60958" rIns="121917" bIns="60958" rtlCol="0">
            <a:spAutoFit/>
          </a:bodyPr>
          <a:lstStyle/>
          <a:p>
            <a:r>
              <a:rPr lang="en-US" sz="2400" dirty="0"/>
              <a:t> *current=NULL</a:t>
            </a:r>
          </a:p>
        </p:txBody>
      </p:sp>
      <p:sp>
        <p:nvSpPr>
          <p:cNvPr id="54" name="TextBox 53">
            <a:extLst>
              <a:ext uri="{FF2B5EF4-FFF2-40B4-BE49-F238E27FC236}">
                <a16:creationId xmlns:a16="http://schemas.microsoft.com/office/drawing/2014/main" id="{DB41C9DE-7C53-4411-A1A0-4AE5F3978F9A}"/>
              </a:ext>
            </a:extLst>
          </p:cNvPr>
          <p:cNvSpPr txBox="1"/>
          <p:nvPr/>
        </p:nvSpPr>
        <p:spPr>
          <a:xfrm>
            <a:off x="2261762" y="4100969"/>
            <a:ext cx="812800" cy="738660"/>
          </a:xfrm>
          <a:prstGeom prst="rect">
            <a:avLst/>
          </a:prstGeom>
          <a:noFill/>
        </p:spPr>
        <p:txBody>
          <a:bodyPr wrap="square" lIns="121917" tIns="60958" rIns="121917" bIns="60958" rtlCol="0">
            <a:spAutoFit/>
          </a:bodyPr>
          <a:lstStyle/>
          <a:p>
            <a:r>
              <a:rPr lang="en-US" sz="2000" dirty="0"/>
              <a:t> NULL</a:t>
            </a:r>
          </a:p>
        </p:txBody>
      </p:sp>
      <p:sp>
        <p:nvSpPr>
          <p:cNvPr id="65" name="Rectangle 64">
            <a:extLst>
              <a:ext uri="{FF2B5EF4-FFF2-40B4-BE49-F238E27FC236}">
                <a16:creationId xmlns:a16="http://schemas.microsoft.com/office/drawing/2014/main" id="{8543A51B-B126-4DAE-BE13-E503F69F66C5}"/>
              </a:ext>
            </a:extLst>
          </p:cNvPr>
          <p:cNvSpPr/>
          <p:nvPr/>
        </p:nvSpPr>
        <p:spPr>
          <a:xfrm>
            <a:off x="9388972" y="1606581"/>
            <a:ext cx="1930400" cy="609600"/>
          </a:xfrm>
          <a:prstGeom prst="rect">
            <a:avLst/>
          </a:prstGeom>
        </p:spPr>
        <p:style>
          <a:lnRef idx="1">
            <a:schemeClr val="accent2"/>
          </a:lnRef>
          <a:fillRef idx="2">
            <a:schemeClr val="accent2"/>
          </a:fillRef>
          <a:effectRef idx="1">
            <a:schemeClr val="accent2"/>
          </a:effectRef>
          <a:fontRef idx="minor">
            <a:schemeClr val="dk1"/>
          </a:fontRef>
        </p:style>
        <p:txBody>
          <a:bodyPr lIns="121917" tIns="60958" rIns="121917" bIns="60958" rtlCol="0" anchor="ctr"/>
          <a:lstStyle/>
          <a:p>
            <a:pPr algn="ctr"/>
            <a:endParaRPr lang="en-US" sz="2400" dirty="0"/>
          </a:p>
        </p:txBody>
      </p:sp>
      <p:sp>
        <p:nvSpPr>
          <p:cNvPr id="66" name="TextBox 65">
            <a:extLst>
              <a:ext uri="{FF2B5EF4-FFF2-40B4-BE49-F238E27FC236}">
                <a16:creationId xmlns:a16="http://schemas.microsoft.com/office/drawing/2014/main" id="{C92E77F4-78B9-404A-9EF7-5713D350E9EF}"/>
              </a:ext>
            </a:extLst>
          </p:cNvPr>
          <p:cNvSpPr txBox="1"/>
          <p:nvPr/>
        </p:nvSpPr>
        <p:spPr>
          <a:xfrm>
            <a:off x="9388972" y="1626280"/>
            <a:ext cx="2133600" cy="492438"/>
          </a:xfrm>
          <a:prstGeom prst="rect">
            <a:avLst/>
          </a:prstGeom>
          <a:noFill/>
        </p:spPr>
        <p:txBody>
          <a:bodyPr wrap="square" lIns="121917" tIns="60958" rIns="121917" bIns="60958" rtlCol="0">
            <a:spAutoFit/>
          </a:bodyPr>
          <a:lstStyle/>
          <a:p>
            <a:r>
              <a:rPr lang="en-US" sz="2400" dirty="0"/>
              <a:t> *temp=NULL</a:t>
            </a:r>
          </a:p>
        </p:txBody>
      </p:sp>
      <p:sp>
        <p:nvSpPr>
          <p:cNvPr id="41" name="Rectangular Callout 24">
            <a:extLst>
              <a:ext uri="{FF2B5EF4-FFF2-40B4-BE49-F238E27FC236}">
                <a16:creationId xmlns:a16="http://schemas.microsoft.com/office/drawing/2014/main" id="{E669D169-A744-4B9B-91F2-E4FE756E3EAB}"/>
              </a:ext>
            </a:extLst>
          </p:cNvPr>
          <p:cNvSpPr/>
          <p:nvPr/>
        </p:nvSpPr>
        <p:spPr>
          <a:xfrm>
            <a:off x="3544237" y="852580"/>
            <a:ext cx="2641600" cy="609600"/>
          </a:xfrm>
          <a:prstGeom prst="wedgeRectCallout">
            <a:avLst/>
          </a:prstGeom>
        </p:spPr>
        <p:style>
          <a:lnRef idx="1">
            <a:schemeClr val="accent1"/>
          </a:lnRef>
          <a:fillRef idx="2">
            <a:schemeClr val="accent1"/>
          </a:fillRef>
          <a:effectRef idx="1">
            <a:schemeClr val="accent1"/>
          </a:effectRef>
          <a:fontRef idx="minor">
            <a:schemeClr val="dk1"/>
          </a:fontRef>
        </p:style>
        <p:txBody>
          <a:bodyPr lIns="121917" tIns="60958" rIns="121917" bIns="60958" rtlCol="0" anchor="ctr"/>
          <a:lstStyle/>
          <a:p>
            <a:endParaRPr lang="en-US" sz="2100" dirty="0"/>
          </a:p>
          <a:p>
            <a:r>
              <a:rPr lang="en-US" sz="2100" b="1" dirty="0"/>
              <a:t>temp = current-&gt;link </a:t>
            </a:r>
          </a:p>
          <a:p>
            <a:pPr algn="ctr"/>
            <a:endParaRPr lang="en-US" sz="1500" dirty="0"/>
          </a:p>
        </p:txBody>
      </p:sp>
      <p:sp>
        <p:nvSpPr>
          <p:cNvPr id="44" name="Rectangular Callout 23">
            <a:extLst>
              <a:ext uri="{FF2B5EF4-FFF2-40B4-BE49-F238E27FC236}">
                <a16:creationId xmlns:a16="http://schemas.microsoft.com/office/drawing/2014/main" id="{46CC9201-1DB9-49FE-B451-2B06A79A8CA4}"/>
              </a:ext>
            </a:extLst>
          </p:cNvPr>
          <p:cNvSpPr/>
          <p:nvPr/>
        </p:nvSpPr>
        <p:spPr>
          <a:xfrm>
            <a:off x="3595037" y="1587158"/>
            <a:ext cx="2540000" cy="609600"/>
          </a:xfrm>
          <a:prstGeom prst="wedgeRectCallout">
            <a:avLst/>
          </a:prstGeom>
        </p:spPr>
        <p:style>
          <a:lnRef idx="1">
            <a:schemeClr val="accent1"/>
          </a:lnRef>
          <a:fillRef idx="2">
            <a:schemeClr val="accent1"/>
          </a:fillRef>
          <a:effectRef idx="1">
            <a:schemeClr val="accent1"/>
          </a:effectRef>
          <a:fontRef idx="minor">
            <a:schemeClr val="dk1"/>
          </a:fontRef>
        </p:style>
        <p:txBody>
          <a:bodyPr lIns="121917" tIns="60958" rIns="121917" bIns="60958" rtlCol="0" anchor="ctr"/>
          <a:lstStyle/>
          <a:p>
            <a:endParaRPr lang="en-US" sz="2100" dirty="0"/>
          </a:p>
          <a:p>
            <a:r>
              <a:rPr lang="en-US" sz="2100" b="1" dirty="0"/>
              <a:t>current-&gt;link = </a:t>
            </a:r>
            <a:r>
              <a:rPr lang="en-US" sz="2100" b="1" dirty="0" err="1"/>
              <a:t>prev</a:t>
            </a:r>
            <a:endParaRPr lang="en-US" sz="2100" b="1" dirty="0"/>
          </a:p>
          <a:p>
            <a:pPr algn="ctr"/>
            <a:endParaRPr lang="en-US" sz="1500" dirty="0"/>
          </a:p>
        </p:txBody>
      </p:sp>
      <p:sp>
        <p:nvSpPr>
          <p:cNvPr id="46" name="Rectangular Callout 39">
            <a:extLst>
              <a:ext uri="{FF2B5EF4-FFF2-40B4-BE49-F238E27FC236}">
                <a16:creationId xmlns:a16="http://schemas.microsoft.com/office/drawing/2014/main" id="{C07C34ED-3809-4D12-AD1D-4D2B5C0C82F8}"/>
              </a:ext>
            </a:extLst>
          </p:cNvPr>
          <p:cNvSpPr/>
          <p:nvPr/>
        </p:nvSpPr>
        <p:spPr>
          <a:xfrm>
            <a:off x="7058581" y="854524"/>
            <a:ext cx="2032000" cy="609600"/>
          </a:xfrm>
          <a:prstGeom prst="wedgeRectCallout">
            <a:avLst/>
          </a:prstGeom>
        </p:spPr>
        <p:style>
          <a:lnRef idx="1">
            <a:schemeClr val="accent1"/>
          </a:lnRef>
          <a:fillRef idx="2">
            <a:schemeClr val="accent1"/>
          </a:fillRef>
          <a:effectRef idx="1">
            <a:schemeClr val="accent1"/>
          </a:effectRef>
          <a:fontRef idx="minor">
            <a:schemeClr val="dk1"/>
          </a:fontRef>
        </p:style>
        <p:txBody>
          <a:bodyPr lIns="121917" tIns="60958" rIns="121917" bIns="60958" rtlCol="0" anchor="ctr"/>
          <a:lstStyle/>
          <a:p>
            <a:endParaRPr lang="en-US" sz="2100" dirty="0"/>
          </a:p>
          <a:p>
            <a:r>
              <a:rPr lang="en-US" sz="2100" b="1" dirty="0"/>
              <a:t>  </a:t>
            </a:r>
            <a:r>
              <a:rPr lang="en-US" sz="2100" b="1" dirty="0" err="1"/>
              <a:t>prev</a:t>
            </a:r>
            <a:r>
              <a:rPr lang="en-US" sz="2100" b="1" dirty="0"/>
              <a:t> = current </a:t>
            </a:r>
          </a:p>
          <a:p>
            <a:pPr algn="ctr"/>
            <a:endParaRPr lang="en-US" sz="1500" dirty="0"/>
          </a:p>
        </p:txBody>
      </p:sp>
      <p:sp>
        <p:nvSpPr>
          <p:cNvPr id="47" name="Rectangular Callout 38">
            <a:extLst>
              <a:ext uri="{FF2B5EF4-FFF2-40B4-BE49-F238E27FC236}">
                <a16:creationId xmlns:a16="http://schemas.microsoft.com/office/drawing/2014/main" id="{3B8D33D2-4601-4253-8FEF-2563237BE0E3}"/>
              </a:ext>
            </a:extLst>
          </p:cNvPr>
          <p:cNvSpPr/>
          <p:nvPr/>
        </p:nvSpPr>
        <p:spPr>
          <a:xfrm>
            <a:off x="7058581" y="1602299"/>
            <a:ext cx="2032000" cy="609600"/>
          </a:xfrm>
          <a:prstGeom prst="wedgeRectCallout">
            <a:avLst/>
          </a:prstGeom>
        </p:spPr>
        <p:style>
          <a:lnRef idx="1">
            <a:schemeClr val="accent1"/>
          </a:lnRef>
          <a:fillRef idx="2">
            <a:schemeClr val="accent1"/>
          </a:fillRef>
          <a:effectRef idx="1">
            <a:schemeClr val="accent1"/>
          </a:effectRef>
          <a:fontRef idx="minor">
            <a:schemeClr val="dk1"/>
          </a:fontRef>
        </p:style>
        <p:txBody>
          <a:bodyPr lIns="121917" tIns="60958" rIns="121917" bIns="60958" rtlCol="0" anchor="ctr"/>
          <a:lstStyle/>
          <a:p>
            <a:endParaRPr lang="en-US" sz="2100" dirty="0"/>
          </a:p>
          <a:p>
            <a:r>
              <a:rPr lang="en-US" sz="2100" b="1" dirty="0"/>
              <a:t> current = temp</a:t>
            </a:r>
          </a:p>
          <a:p>
            <a:pPr algn="ctr"/>
            <a:endParaRPr lang="en-US" sz="1500" dirty="0"/>
          </a:p>
        </p:txBody>
      </p:sp>
      <p:sp>
        <p:nvSpPr>
          <p:cNvPr id="59" name="TextBox 58">
            <a:extLst>
              <a:ext uri="{FF2B5EF4-FFF2-40B4-BE49-F238E27FC236}">
                <a16:creationId xmlns:a16="http://schemas.microsoft.com/office/drawing/2014/main" id="{AEBFB6D1-AADF-422D-8B46-0FBE93D9A7CA}"/>
              </a:ext>
            </a:extLst>
          </p:cNvPr>
          <p:cNvSpPr txBox="1"/>
          <p:nvPr/>
        </p:nvSpPr>
        <p:spPr>
          <a:xfrm>
            <a:off x="456960" y="729723"/>
            <a:ext cx="11136326" cy="7848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Key idea</a:t>
            </a:r>
          </a:p>
        </p:txBody>
      </p:sp>
      <p:sp>
        <p:nvSpPr>
          <p:cNvPr id="61" name="Rectangle 60">
            <a:extLst>
              <a:ext uri="{FF2B5EF4-FFF2-40B4-BE49-F238E27FC236}">
                <a16:creationId xmlns:a16="http://schemas.microsoft.com/office/drawing/2014/main" id="{56309B26-BDB6-4966-9365-3F64DECE98E2}"/>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3192006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2.77778E-7 -0.01266 L 0.21667 -0.01266 " pathEditMode="relative" rAng="0" ptsTypes="AA">
                                      <p:cBhvr>
                                        <p:cTn id="6" dur="2000" fill="hold"/>
                                        <p:tgtEl>
                                          <p:spTgt spid="45"/>
                                        </p:tgtEl>
                                        <p:attrNameLst>
                                          <p:attrName>ppt_x</p:attrName>
                                          <p:attrName>ppt_y</p:attrName>
                                        </p:attrNameLst>
                                      </p:cBhvr>
                                      <p:rCtr x="108" y="0"/>
                                    </p:animMotion>
                                  </p:childTnLst>
                                </p:cTn>
                              </p:par>
                              <p:par>
                                <p:cTn id="7" presetID="0" presetClass="path" presetSubtype="0" accel="50000" decel="50000" fill="hold" nodeType="withEffect">
                                  <p:stCondLst>
                                    <p:cond delay="0"/>
                                  </p:stCondLst>
                                  <p:childTnLst>
                                    <p:animMotion origin="layout" path="M 1.11022E-16 -0.01483 L 0.21667 -0.01483 " pathEditMode="relative" rAng="0" ptsTypes="AA">
                                      <p:cBhvr>
                                        <p:cTn id="8" dur="2000" fill="hold"/>
                                        <p:tgtEl>
                                          <p:spTgt spid="48"/>
                                        </p:tgtEl>
                                        <p:attrNameLst>
                                          <p:attrName>ppt_x</p:attrName>
                                          <p:attrName>ppt_y</p:attrName>
                                        </p:attrNameLst>
                                      </p:cBhvr>
                                      <p:rCtr x="108" y="0"/>
                                    </p:animMotion>
                                  </p:childTnLst>
                                </p:cTn>
                              </p:par>
                            </p:childTnLst>
                          </p:cTn>
                        </p:par>
                        <p:par>
                          <p:cTn id="9" fill="hold">
                            <p:stCondLst>
                              <p:cond delay="2000"/>
                            </p:stCondLst>
                            <p:childTnLst>
                              <p:par>
                                <p:cTn id="10" presetID="3" presetClass="exit" presetSubtype="10" fill="hold" nodeType="afterEffect">
                                  <p:stCondLst>
                                    <p:cond delay="0"/>
                                  </p:stCondLst>
                                  <p:childTnLst>
                                    <p:animEffect transition="out" filter="blinds(horizontal)">
                                      <p:cBhvr>
                                        <p:cTn id="11" dur="500"/>
                                        <p:tgtEl>
                                          <p:spTgt spid="43"/>
                                        </p:tgtEl>
                                      </p:cBhvr>
                                    </p:animEffect>
                                    <p:set>
                                      <p:cBhvr>
                                        <p:cTn id="12" dur="1" fill="hold">
                                          <p:stCondLst>
                                            <p:cond delay="499"/>
                                          </p:stCondLst>
                                        </p:cTn>
                                        <p:tgtEl>
                                          <p:spTgt spid="43"/>
                                        </p:tgtEl>
                                        <p:attrNameLst>
                                          <p:attrName>style.visibility</p:attrName>
                                        </p:attrNameLst>
                                      </p:cBhvr>
                                      <p:to>
                                        <p:strVal val="hidden"/>
                                      </p:to>
                                    </p:set>
                                  </p:childTnLst>
                                </p:cTn>
                              </p:par>
                            </p:childTnLst>
                          </p:cTn>
                        </p:par>
                        <p:par>
                          <p:cTn id="13" fill="hold">
                            <p:stCondLst>
                              <p:cond delay="2500"/>
                            </p:stCondLst>
                            <p:childTnLst>
                              <p:par>
                                <p:cTn id="14" presetID="3" presetClass="exit" presetSubtype="10" fill="hold" nodeType="afterEffect">
                                  <p:stCondLst>
                                    <p:cond delay="0"/>
                                  </p:stCondLst>
                                  <p:childTnLst>
                                    <p:animEffect transition="out" filter="blinds(horizontal)">
                                      <p:cBhvr>
                                        <p:cTn id="15" dur="500"/>
                                        <p:tgtEl>
                                          <p:spTgt spid="42">
                                            <p:txEl>
                                              <p:pRg st="0" end="0"/>
                                            </p:txEl>
                                          </p:spTgt>
                                        </p:tgtEl>
                                      </p:cBhvr>
                                    </p:animEffect>
                                    <p:set>
                                      <p:cBhvr>
                                        <p:cTn id="16" dur="1" fill="hold">
                                          <p:stCondLst>
                                            <p:cond delay="499"/>
                                          </p:stCondLst>
                                        </p:cTn>
                                        <p:tgtEl>
                                          <p:spTgt spid="42">
                                            <p:txEl>
                                              <p:pRg st="0" end="0"/>
                                            </p:txEl>
                                          </p:spTgt>
                                        </p:tgtEl>
                                        <p:attrNameLst>
                                          <p:attrName>style.visibility</p:attrName>
                                        </p:attrNameLst>
                                      </p:cBhvr>
                                      <p:to>
                                        <p:strVal val="hidden"/>
                                      </p:to>
                                    </p:set>
                                  </p:childTnLst>
                                </p:cTn>
                              </p:par>
                            </p:childTnLst>
                          </p:cTn>
                        </p:par>
                        <p:par>
                          <p:cTn id="17" fill="hold">
                            <p:stCondLst>
                              <p:cond delay="3000"/>
                            </p:stCondLst>
                            <p:childTnLst>
                              <p:par>
                                <p:cTn id="18" presetID="53" presetClass="entr" presetSubtype="0" fill="hold" nodeType="afterEffect">
                                  <p:stCondLst>
                                    <p:cond delay="0"/>
                                  </p:stCondLst>
                                  <p:childTnLst>
                                    <p:set>
                                      <p:cBhvr>
                                        <p:cTn id="19" dur="1" fill="hold">
                                          <p:stCondLst>
                                            <p:cond delay="0"/>
                                          </p:stCondLst>
                                        </p:cTn>
                                        <p:tgtEl>
                                          <p:spTgt spid="52">
                                            <p:txEl>
                                              <p:pRg st="0" end="0"/>
                                            </p:txEl>
                                          </p:spTgt>
                                        </p:tgtEl>
                                        <p:attrNameLst>
                                          <p:attrName>style.visibility</p:attrName>
                                        </p:attrNameLst>
                                      </p:cBhvr>
                                      <p:to>
                                        <p:strVal val="visible"/>
                                      </p:to>
                                    </p:set>
                                    <p:anim calcmode="lin" valueType="num">
                                      <p:cBhvr>
                                        <p:cTn id="20" dur="500" fill="hold"/>
                                        <p:tgtEl>
                                          <p:spTgt spid="52">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52">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0200"/>
            <a:ext cx="10972800" cy="4526755"/>
          </a:xfrm>
        </p:spPr>
        <p:txBody>
          <a:bodyPr>
            <a:normAutofit/>
          </a:bodyPr>
          <a:lstStyle/>
          <a:p>
            <a:pPr>
              <a:lnSpc>
                <a:spcPct val="150000"/>
              </a:lnSpc>
              <a:buNone/>
            </a:pPr>
            <a:endParaRPr lang="en-US" sz="2100" dirty="0"/>
          </a:p>
          <a:p>
            <a:pPr>
              <a:lnSpc>
                <a:spcPct val="150000"/>
              </a:lnSpc>
              <a:buNone/>
            </a:pPr>
            <a:endParaRPr lang="en-US" sz="2100" dirty="0"/>
          </a:p>
        </p:txBody>
      </p:sp>
      <p:graphicFrame>
        <p:nvGraphicFramePr>
          <p:cNvPr id="5" name="Table 4"/>
          <p:cNvGraphicFramePr>
            <a:graphicFrameLocks noGrp="1"/>
          </p:cNvGraphicFramePr>
          <p:nvPr>
            <p:extLst>
              <p:ext uri="{D42A27DB-BD31-4B8C-83A1-F6EECF244321}">
                <p14:modId xmlns:p14="http://schemas.microsoft.com/office/powerpoint/2010/main" val="1117151337"/>
              </p:ext>
            </p:extLst>
          </p:nvPr>
        </p:nvGraphicFramePr>
        <p:xfrm>
          <a:off x="1524000" y="4356947"/>
          <a:ext cx="1524000" cy="494453"/>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494453">
                <a:tc>
                  <a:txBody>
                    <a:bodyPr/>
                    <a:lstStyle/>
                    <a:p>
                      <a:r>
                        <a:rPr lang="en-US" sz="2400" dirty="0"/>
                        <a:t>   1</a:t>
                      </a:r>
                    </a:p>
                  </a:txBody>
                  <a:tcPr marL="121920" marR="121920" marT="60960" marB="60960"/>
                </a:tc>
                <a:tc>
                  <a:txBody>
                    <a:bodyPr/>
                    <a:lstStyle/>
                    <a:p>
                      <a:endParaRPr lang="en-US" sz="2400" dirty="0"/>
                    </a:p>
                  </a:txBody>
                  <a:tcPr marL="121920" marR="121920" marT="60960" marB="60960"/>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24150635"/>
              </p:ext>
            </p:extLst>
          </p:nvPr>
        </p:nvGraphicFramePr>
        <p:xfrm>
          <a:off x="4064000" y="4343400"/>
          <a:ext cx="1524000" cy="494453"/>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494453">
                <a:tc>
                  <a:txBody>
                    <a:bodyPr/>
                    <a:lstStyle/>
                    <a:p>
                      <a:r>
                        <a:rPr lang="en-US" sz="2400" dirty="0"/>
                        <a:t>  2</a:t>
                      </a:r>
                    </a:p>
                  </a:txBody>
                  <a:tcPr marL="121920" marR="121920" marT="60960" marB="60960"/>
                </a:tc>
                <a:tc>
                  <a:txBody>
                    <a:bodyPr/>
                    <a:lstStyle/>
                    <a:p>
                      <a:endParaRPr lang="en-US" sz="2400" dirty="0"/>
                    </a:p>
                  </a:txBody>
                  <a:tcPr marL="121920" marR="121920" marT="60960" marB="60960"/>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559167040"/>
              </p:ext>
            </p:extLst>
          </p:nvPr>
        </p:nvGraphicFramePr>
        <p:xfrm>
          <a:off x="6604000" y="4356947"/>
          <a:ext cx="1524000" cy="494453"/>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494453">
                <a:tc>
                  <a:txBody>
                    <a:bodyPr/>
                    <a:lstStyle/>
                    <a:p>
                      <a:r>
                        <a:rPr lang="en-US" sz="2400" dirty="0"/>
                        <a:t>  3</a:t>
                      </a:r>
                    </a:p>
                  </a:txBody>
                  <a:tcPr marL="121920" marR="121920" marT="60960" marB="60960"/>
                </a:tc>
                <a:tc>
                  <a:txBody>
                    <a:bodyPr/>
                    <a:lstStyle/>
                    <a:p>
                      <a:r>
                        <a:rPr lang="en-US" sz="2400" dirty="0"/>
                        <a:t>200</a:t>
                      </a:r>
                    </a:p>
                  </a:txBody>
                  <a:tcPr marL="121920" marR="121920" marT="60960" marB="60960"/>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391998675"/>
              </p:ext>
            </p:extLst>
          </p:nvPr>
        </p:nvGraphicFramePr>
        <p:xfrm>
          <a:off x="9144000" y="4370016"/>
          <a:ext cx="1524000" cy="487680"/>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423985">
                <a:tc>
                  <a:txBody>
                    <a:bodyPr/>
                    <a:lstStyle/>
                    <a:p>
                      <a:pPr algn="ctr"/>
                      <a:r>
                        <a:rPr lang="en-US" sz="2400" dirty="0"/>
                        <a:t>4</a:t>
                      </a:r>
                    </a:p>
                  </a:txBody>
                  <a:tcPr marL="121920" marR="121920" marT="60960" marB="60960"/>
                </a:tc>
                <a:tc>
                  <a:txBody>
                    <a:bodyPr/>
                    <a:lstStyle/>
                    <a:p>
                      <a:r>
                        <a:rPr lang="en-US" sz="2400" dirty="0"/>
                        <a:t>150  </a:t>
                      </a:r>
                    </a:p>
                  </a:txBody>
                  <a:tcPr marL="121920" marR="121920" marT="60960" marB="60960"/>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nvGraphicFramePr>
        <p:xfrm>
          <a:off x="711200" y="3340947"/>
          <a:ext cx="1219200" cy="494453"/>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tblGrid>
              <a:tr h="494453">
                <a:tc>
                  <a:txBody>
                    <a:bodyPr/>
                    <a:lstStyle/>
                    <a:p>
                      <a:r>
                        <a:rPr lang="en-US" sz="2400" dirty="0"/>
                        <a:t>   100</a:t>
                      </a:r>
                    </a:p>
                  </a:txBody>
                  <a:tcPr marL="121920" marR="121920" marT="60960" marB="60960"/>
                </a:tc>
                <a:extLst>
                  <a:ext uri="{0D108BD9-81ED-4DB2-BD59-A6C34878D82A}">
                    <a16:rowId xmlns:a16="http://schemas.microsoft.com/office/drawing/2014/main" val="10000"/>
                  </a:ext>
                </a:extLst>
              </a:tr>
            </a:tbl>
          </a:graphicData>
        </a:graphic>
      </p:graphicFrame>
      <p:sp>
        <p:nvSpPr>
          <p:cNvPr id="34" name="TextBox 33"/>
          <p:cNvSpPr txBox="1"/>
          <p:nvPr/>
        </p:nvSpPr>
        <p:spPr>
          <a:xfrm>
            <a:off x="1524000" y="4765357"/>
            <a:ext cx="1016000" cy="430883"/>
          </a:xfrm>
          <a:prstGeom prst="rect">
            <a:avLst/>
          </a:prstGeom>
          <a:noFill/>
        </p:spPr>
        <p:txBody>
          <a:bodyPr wrap="square" lIns="121917" tIns="60958" rIns="121917" bIns="60958" rtlCol="0">
            <a:spAutoFit/>
          </a:bodyPr>
          <a:lstStyle/>
          <a:p>
            <a:r>
              <a:rPr lang="en-US" sz="2000" dirty="0"/>
              <a:t>100</a:t>
            </a:r>
          </a:p>
        </p:txBody>
      </p:sp>
      <p:sp>
        <p:nvSpPr>
          <p:cNvPr id="37" name="TextBox 36"/>
          <p:cNvSpPr txBox="1"/>
          <p:nvPr/>
        </p:nvSpPr>
        <p:spPr>
          <a:xfrm>
            <a:off x="9194800" y="4762213"/>
            <a:ext cx="1016000" cy="430883"/>
          </a:xfrm>
          <a:prstGeom prst="rect">
            <a:avLst/>
          </a:prstGeom>
          <a:noFill/>
        </p:spPr>
        <p:txBody>
          <a:bodyPr wrap="square" lIns="121917" tIns="60958" rIns="121917" bIns="60958" rtlCol="0">
            <a:spAutoFit/>
          </a:bodyPr>
          <a:lstStyle/>
          <a:p>
            <a:r>
              <a:rPr lang="en-US" sz="2000" dirty="0"/>
              <a:t>250</a:t>
            </a:r>
          </a:p>
        </p:txBody>
      </p:sp>
      <p:cxnSp>
        <p:nvCxnSpPr>
          <p:cNvPr id="53" name="Straight Connector 52"/>
          <p:cNvCxnSpPr/>
          <p:nvPr/>
        </p:nvCxnSpPr>
        <p:spPr>
          <a:xfrm rot="5400000">
            <a:off x="508529" y="4241271"/>
            <a:ext cx="812800" cy="1059"/>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914400" y="4646083"/>
            <a:ext cx="609600" cy="2117"/>
          </a:xfrm>
          <a:prstGeom prst="straightConnector1">
            <a:avLst/>
          </a:prstGeom>
          <a:ln w="28575">
            <a:prstDash val="sysDash"/>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914400" y="3749357"/>
            <a:ext cx="1016000" cy="430883"/>
          </a:xfrm>
          <a:prstGeom prst="rect">
            <a:avLst/>
          </a:prstGeom>
          <a:noFill/>
        </p:spPr>
        <p:txBody>
          <a:bodyPr wrap="square" lIns="121917" tIns="60958" rIns="121917" bIns="60958" rtlCol="0">
            <a:spAutoFit/>
          </a:bodyPr>
          <a:lstStyle/>
          <a:p>
            <a:r>
              <a:rPr lang="en-US" sz="2000" dirty="0"/>
              <a:t>400</a:t>
            </a:r>
          </a:p>
        </p:txBody>
      </p:sp>
      <p:sp>
        <p:nvSpPr>
          <p:cNvPr id="32" name="TextBox 31"/>
          <p:cNvSpPr txBox="1"/>
          <p:nvPr/>
        </p:nvSpPr>
        <p:spPr>
          <a:xfrm>
            <a:off x="1546263" y="5684042"/>
            <a:ext cx="1524000" cy="400105"/>
          </a:xfrm>
          <a:prstGeom prst="rect">
            <a:avLst/>
          </a:prstGeom>
          <a:noFill/>
        </p:spPr>
        <p:txBody>
          <a:bodyPr wrap="square" lIns="121917" tIns="60958" rIns="121917" bIns="60958" rtlCol="0">
            <a:spAutoFit/>
          </a:bodyPr>
          <a:lstStyle/>
          <a:p>
            <a:r>
              <a:rPr lang="en-US" dirty="0"/>
              <a:t>           </a:t>
            </a:r>
          </a:p>
        </p:txBody>
      </p:sp>
      <p:sp>
        <p:nvSpPr>
          <p:cNvPr id="45" name="Rectangle 44"/>
          <p:cNvSpPr/>
          <p:nvPr/>
        </p:nvSpPr>
        <p:spPr>
          <a:xfrm>
            <a:off x="9194800" y="2798986"/>
            <a:ext cx="1422400" cy="609600"/>
          </a:xfrm>
          <a:prstGeom prst="rect">
            <a:avLst/>
          </a:prstGeom>
        </p:spPr>
        <p:style>
          <a:lnRef idx="1">
            <a:schemeClr val="accent2"/>
          </a:lnRef>
          <a:fillRef idx="2">
            <a:schemeClr val="accent2"/>
          </a:fillRef>
          <a:effectRef idx="1">
            <a:schemeClr val="accent2"/>
          </a:effectRef>
          <a:fontRef idx="minor">
            <a:schemeClr val="dk1"/>
          </a:fontRef>
        </p:style>
        <p:txBody>
          <a:bodyPr lIns="121917" tIns="60958" rIns="121917" bIns="60958" rtlCol="0" anchor="ctr"/>
          <a:lstStyle/>
          <a:p>
            <a:pPr algn="ctr"/>
            <a:r>
              <a:rPr lang="en-US" sz="2400" dirty="0">
                <a:solidFill>
                  <a:schemeClr val="tx1"/>
                </a:solidFill>
              </a:rPr>
              <a:t>*</a:t>
            </a:r>
            <a:r>
              <a:rPr lang="en-US" sz="2400" dirty="0" err="1">
                <a:solidFill>
                  <a:schemeClr val="tx1"/>
                </a:solidFill>
              </a:rPr>
              <a:t>prev</a:t>
            </a:r>
            <a:endParaRPr lang="en-US" sz="2400" dirty="0"/>
          </a:p>
        </p:txBody>
      </p:sp>
      <p:cxnSp>
        <p:nvCxnSpPr>
          <p:cNvPr id="48" name="Straight Arrow Connector 47"/>
          <p:cNvCxnSpPr>
            <a:cxnSpLocks/>
            <a:stCxn id="45" idx="2"/>
            <a:endCxn id="8" idx="0"/>
          </p:cNvCxnSpPr>
          <p:nvPr/>
        </p:nvCxnSpPr>
        <p:spPr>
          <a:xfrm>
            <a:off x="9906000" y="3408586"/>
            <a:ext cx="0" cy="9614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9" name="Elbow Connector 48"/>
          <p:cNvCxnSpPr/>
          <p:nvPr/>
        </p:nvCxnSpPr>
        <p:spPr>
          <a:xfrm rot="10800000">
            <a:off x="4775200" y="4038600"/>
            <a:ext cx="812800" cy="508000"/>
          </a:xfrm>
          <a:prstGeom prst="bentConnector3">
            <a:avLst>
              <a:gd name="adj1" fmla="val -46552"/>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50" name="Elbow Connector 49"/>
          <p:cNvCxnSpPr/>
          <p:nvPr/>
        </p:nvCxnSpPr>
        <p:spPr>
          <a:xfrm rot="10800000" flipV="1">
            <a:off x="3048000" y="4038600"/>
            <a:ext cx="1727200" cy="609600"/>
          </a:xfrm>
          <a:prstGeom prst="bentConnector3">
            <a:avLst>
              <a:gd name="adj1" fmla="val 59736"/>
            </a:avLst>
          </a:prstGeom>
          <a:ln w="28575">
            <a:prstDash val="sysDash"/>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4156726" y="4351181"/>
            <a:ext cx="1524000" cy="492438"/>
          </a:xfrm>
          <a:prstGeom prst="rect">
            <a:avLst/>
          </a:prstGeom>
          <a:noFill/>
        </p:spPr>
        <p:txBody>
          <a:bodyPr wrap="square" lIns="121917" tIns="60958" rIns="121917" bIns="60958" rtlCol="0">
            <a:spAutoFit/>
          </a:bodyPr>
          <a:lstStyle/>
          <a:p>
            <a:r>
              <a:rPr lang="en-US" sz="2400" dirty="0"/>
              <a:t>          100</a:t>
            </a:r>
          </a:p>
        </p:txBody>
      </p:sp>
      <p:cxnSp>
        <p:nvCxnSpPr>
          <p:cNvPr id="51" name="Elbow Connector 50"/>
          <p:cNvCxnSpPr/>
          <p:nvPr/>
        </p:nvCxnSpPr>
        <p:spPr>
          <a:xfrm rot="10800000" flipV="1">
            <a:off x="5588000" y="4038600"/>
            <a:ext cx="1727200" cy="711200"/>
          </a:xfrm>
          <a:prstGeom prst="bentConnector3">
            <a:avLst>
              <a:gd name="adj1" fmla="val 50000"/>
            </a:avLst>
          </a:prstGeom>
          <a:ln w="28575">
            <a:prstDash val="sysDash"/>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6604000" y="2108200"/>
            <a:ext cx="1524000" cy="400105"/>
          </a:xfrm>
          <a:prstGeom prst="rect">
            <a:avLst/>
          </a:prstGeom>
          <a:noFill/>
        </p:spPr>
        <p:txBody>
          <a:bodyPr wrap="square" lIns="121917" tIns="60958" rIns="121917" bIns="60958" rtlCol="0">
            <a:spAutoFit/>
          </a:bodyPr>
          <a:lstStyle/>
          <a:p>
            <a:r>
              <a:rPr lang="en-US" dirty="0"/>
              <a:t>           </a:t>
            </a:r>
          </a:p>
        </p:txBody>
      </p:sp>
      <p:sp>
        <p:nvSpPr>
          <p:cNvPr id="58" name="TextBox 57"/>
          <p:cNvSpPr txBox="1"/>
          <p:nvPr/>
        </p:nvSpPr>
        <p:spPr>
          <a:xfrm>
            <a:off x="4064000" y="4749800"/>
            <a:ext cx="1016000" cy="430883"/>
          </a:xfrm>
          <a:prstGeom prst="rect">
            <a:avLst/>
          </a:prstGeom>
          <a:noFill/>
        </p:spPr>
        <p:txBody>
          <a:bodyPr wrap="square" lIns="121917" tIns="60958" rIns="121917" bIns="60958" rtlCol="0">
            <a:spAutoFit/>
          </a:bodyPr>
          <a:lstStyle/>
          <a:p>
            <a:r>
              <a:rPr lang="en-US" sz="2000" dirty="0"/>
              <a:t>200</a:t>
            </a:r>
          </a:p>
        </p:txBody>
      </p:sp>
      <p:sp>
        <p:nvSpPr>
          <p:cNvPr id="60" name="TextBox 59"/>
          <p:cNvSpPr txBox="1"/>
          <p:nvPr/>
        </p:nvSpPr>
        <p:spPr>
          <a:xfrm>
            <a:off x="6604000" y="4765357"/>
            <a:ext cx="1016000" cy="430883"/>
          </a:xfrm>
          <a:prstGeom prst="rect">
            <a:avLst/>
          </a:prstGeom>
          <a:noFill/>
        </p:spPr>
        <p:txBody>
          <a:bodyPr wrap="square" lIns="121917" tIns="60958" rIns="121917" bIns="60958" rtlCol="0">
            <a:spAutoFit/>
          </a:bodyPr>
          <a:lstStyle/>
          <a:p>
            <a:r>
              <a:rPr lang="en-US" sz="2000" dirty="0"/>
              <a:t>150</a:t>
            </a:r>
          </a:p>
        </p:txBody>
      </p:sp>
      <p:cxnSp>
        <p:nvCxnSpPr>
          <p:cNvPr id="62" name="Elbow Connector 61"/>
          <p:cNvCxnSpPr/>
          <p:nvPr/>
        </p:nvCxnSpPr>
        <p:spPr>
          <a:xfrm rot="10800000">
            <a:off x="7315200" y="4038600"/>
            <a:ext cx="812800" cy="508000"/>
          </a:xfrm>
          <a:prstGeom prst="bentConnector3">
            <a:avLst>
              <a:gd name="adj1" fmla="val -46552"/>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rot="10800000">
            <a:off x="9855200" y="3937000"/>
            <a:ext cx="812800" cy="508000"/>
          </a:xfrm>
          <a:prstGeom prst="bentConnector3">
            <a:avLst>
              <a:gd name="adj1" fmla="val -46552"/>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64" name="Elbow Connector 63"/>
          <p:cNvCxnSpPr/>
          <p:nvPr/>
        </p:nvCxnSpPr>
        <p:spPr>
          <a:xfrm rot="10800000" flipV="1">
            <a:off x="8128000" y="3937000"/>
            <a:ext cx="1727200" cy="711200"/>
          </a:xfrm>
          <a:prstGeom prst="bentConnector3">
            <a:avLst>
              <a:gd name="adj1" fmla="val 50000"/>
            </a:avLst>
          </a:prstGeom>
          <a:ln w="28575">
            <a:prstDash val="sysDash"/>
            <a:tailEnd type="arrow"/>
          </a:ln>
        </p:spPr>
        <p:style>
          <a:lnRef idx="1">
            <a:schemeClr val="accent1"/>
          </a:lnRef>
          <a:fillRef idx="0">
            <a:schemeClr val="accent1"/>
          </a:fillRef>
          <a:effectRef idx="0">
            <a:schemeClr val="accent1"/>
          </a:effectRef>
          <a:fontRef idx="minor">
            <a:schemeClr val="tx1"/>
          </a:fontRef>
        </p:style>
      </p:cxnSp>
      <p:sp>
        <p:nvSpPr>
          <p:cNvPr id="54" name="Rectangular Callout 53"/>
          <p:cNvSpPr/>
          <p:nvPr/>
        </p:nvSpPr>
        <p:spPr>
          <a:xfrm>
            <a:off x="5080000" y="2311400"/>
            <a:ext cx="2032000" cy="609600"/>
          </a:xfrm>
          <a:prstGeom prst="wedgeRectCallout">
            <a:avLst/>
          </a:prstGeom>
        </p:spPr>
        <p:style>
          <a:lnRef idx="1">
            <a:schemeClr val="accent2"/>
          </a:lnRef>
          <a:fillRef idx="2">
            <a:schemeClr val="accent2"/>
          </a:fillRef>
          <a:effectRef idx="1">
            <a:schemeClr val="accent2"/>
          </a:effectRef>
          <a:fontRef idx="minor">
            <a:schemeClr val="dk1"/>
          </a:fontRef>
        </p:style>
        <p:txBody>
          <a:bodyPr lIns="121917" tIns="60958" rIns="121917" bIns="60958" rtlCol="0" anchor="ctr"/>
          <a:lstStyle/>
          <a:p>
            <a:endParaRPr lang="en-US" sz="2100" dirty="0"/>
          </a:p>
          <a:p>
            <a:r>
              <a:rPr lang="en-US" sz="2100" b="1" dirty="0"/>
              <a:t> head = *</a:t>
            </a:r>
            <a:r>
              <a:rPr lang="en-US" sz="2100" b="1" dirty="0" err="1"/>
              <a:t>prev</a:t>
            </a:r>
            <a:endParaRPr lang="en-US" sz="2100" b="1" dirty="0"/>
          </a:p>
          <a:p>
            <a:pPr algn="ctr"/>
            <a:endParaRPr lang="en-US" sz="1500" dirty="0"/>
          </a:p>
        </p:txBody>
      </p:sp>
      <p:cxnSp>
        <p:nvCxnSpPr>
          <p:cNvPr id="72" name="Straight Arrow Connector 71"/>
          <p:cNvCxnSpPr/>
          <p:nvPr/>
        </p:nvCxnSpPr>
        <p:spPr>
          <a:xfrm rot="5400000">
            <a:off x="10770659" y="4951942"/>
            <a:ext cx="609600" cy="2117"/>
          </a:xfrm>
          <a:prstGeom prst="straightConnector1">
            <a:avLst/>
          </a:prstGeom>
          <a:ln w="28575">
            <a:prstDash val="sysDash"/>
            <a:tailEnd type="arrow"/>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0668000" y="4648200"/>
            <a:ext cx="405341" cy="211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10566400" y="5257800"/>
            <a:ext cx="1219200" cy="400105"/>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lIns="121917" tIns="60958" rIns="121917" bIns="60958" rtlCol="0">
            <a:spAutoFit/>
          </a:bodyPr>
          <a:lstStyle/>
          <a:p>
            <a:r>
              <a:rPr lang="en-US" dirty="0"/>
              <a:t>    250</a:t>
            </a:r>
          </a:p>
        </p:txBody>
      </p:sp>
      <p:sp>
        <p:nvSpPr>
          <p:cNvPr id="81" name="TextBox 80"/>
          <p:cNvSpPr txBox="1"/>
          <p:nvPr/>
        </p:nvSpPr>
        <p:spPr>
          <a:xfrm>
            <a:off x="10363200" y="4851400"/>
            <a:ext cx="1016000" cy="430883"/>
          </a:xfrm>
          <a:prstGeom prst="rect">
            <a:avLst/>
          </a:prstGeom>
          <a:noFill/>
        </p:spPr>
        <p:txBody>
          <a:bodyPr wrap="square" lIns="121917" tIns="60958" rIns="121917" bIns="60958" rtlCol="0">
            <a:spAutoFit/>
          </a:bodyPr>
          <a:lstStyle/>
          <a:p>
            <a:r>
              <a:rPr lang="en-US" sz="2000" dirty="0"/>
              <a:t>400</a:t>
            </a:r>
          </a:p>
        </p:txBody>
      </p:sp>
      <p:sp>
        <p:nvSpPr>
          <p:cNvPr id="66" name="TextBox 65">
            <a:extLst>
              <a:ext uri="{FF2B5EF4-FFF2-40B4-BE49-F238E27FC236}">
                <a16:creationId xmlns:a16="http://schemas.microsoft.com/office/drawing/2014/main" id="{996CAEB2-8620-4A02-ACC7-AA88CBAF71C5}"/>
              </a:ext>
            </a:extLst>
          </p:cNvPr>
          <p:cNvSpPr txBox="1"/>
          <p:nvPr/>
        </p:nvSpPr>
        <p:spPr>
          <a:xfrm>
            <a:off x="2261762" y="4100969"/>
            <a:ext cx="812800" cy="738660"/>
          </a:xfrm>
          <a:prstGeom prst="rect">
            <a:avLst/>
          </a:prstGeom>
          <a:noFill/>
        </p:spPr>
        <p:txBody>
          <a:bodyPr wrap="square" lIns="121917" tIns="60958" rIns="121917" bIns="60958" rtlCol="0">
            <a:spAutoFit/>
          </a:bodyPr>
          <a:lstStyle/>
          <a:p>
            <a:r>
              <a:rPr lang="en-US" sz="2000" dirty="0"/>
              <a:t> NULL</a:t>
            </a:r>
          </a:p>
        </p:txBody>
      </p:sp>
      <p:sp>
        <p:nvSpPr>
          <p:cNvPr id="68" name="Rectangle 67">
            <a:extLst>
              <a:ext uri="{FF2B5EF4-FFF2-40B4-BE49-F238E27FC236}">
                <a16:creationId xmlns:a16="http://schemas.microsoft.com/office/drawing/2014/main" id="{2AF1067E-3B95-47FD-B7A5-5F2B7AC1D2FB}"/>
              </a:ext>
            </a:extLst>
          </p:cNvPr>
          <p:cNvSpPr/>
          <p:nvPr/>
        </p:nvSpPr>
        <p:spPr>
          <a:xfrm>
            <a:off x="9275097" y="1594495"/>
            <a:ext cx="1930400" cy="609600"/>
          </a:xfrm>
          <a:prstGeom prst="rect">
            <a:avLst/>
          </a:prstGeom>
        </p:spPr>
        <p:style>
          <a:lnRef idx="1">
            <a:schemeClr val="accent2"/>
          </a:lnRef>
          <a:fillRef idx="2">
            <a:schemeClr val="accent2"/>
          </a:fillRef>
          <a:effectRef idx="1">
            <a:schemeClr val="accent2"/>
          </a:effectRef>
          <a:fontRef idx="minor">
            <a:schemeClr val="dk1"/>
          </a:fontRef>
        </p:style>
        <p:txBody>
          <a:bodyPr lIns="121917" tIns="60958" rIns="121917" bIns="60958" rtlCol="0" anchor="ctr"/>
          <a:lstStyle/>
          <a:p>
            <a:pPr algn="ctr"/>
            <a:endParaRPr lang="en-US" sz="2400" dirty="0"/>
          </a:p>
        </p:txBody>
      </p:sp>
      <p:sp>
        <p:nvSpPr>
          <p:cNvPr id="69" name="TextBox 68">
            <a:extLst>
              <a:ext uri="{FF2B5EF4-FFF2-40B4-BE49-F238E27FC236}">
                <a16:creationId xmlns:a16="http://schemas.microsoft.com/office/drawing/2014/main" id="{5861851C-EAD2-4EB9-84FE-AAB6F81F4F90}"/>
              </a:ext>
            </a:extLst>
          </p:cNvPr>
          <p:cNvSpPr txBox="1"/>
          <p:nvPr/>
        </p:nvSpPr>
        <p:spPr>
          <a:xfrm>
            <a:off x="9173497" y="1645085"/>
            <a:ext cx="2133600" cy="492438"/>
          </a:xfrm>
          <a:prstGeom prst="rect">
            <a:avLst/>
          </a:prstGeom>
          <a:noFill/>
        </p:spPr>
        <p:txBody>
          <a:bodyPr wrap="square" lIns="121917" tIns="60958" rIns="121917" bIns="60958" rtlCol="0">
            <a:spAutoFit/>
          </a:bodyPr>
          <a:lstStyle/>
          <a:p>
            <a:r>
              <a:rPr lang="en-US" sz="2400" dirty="0"/>
              <a:t> *temp=NULL</a:t>
            </a:r>
          </a:p>
        </p:txBody>
      </p:sp>
      <p:sp>
        <p:nvSpPr>
          <p:cNvPr id="74" name="Rectangle 73">
            <a:extLst>
              <a:ext uri="{FF2B5EF4-FFF2-40B4-BE49-F238E27FC236}">
                <a16:creationId xmlns:a16="http://schemas.microsoft.com/office/drawing/2014/main" id="{D5856375-D604-415E-B6D4-FF499FBD5D57}"/>
              </a:ext>
            </a:extLst>
          </p:cNvPr>
          <p:cNvSpPr/>
          <p:nvPr/>
        </p:nvSpPr>
        <p:spPr>
          <a:xfrm>
            <a:off x="6451599" y="5353105"/>
            <a:ext cx="2023528" cy="609600"/>
          </a:xfrm>
          <a:prstGeom prst="rect">
            <a:avLst/>
          </a:prstGeom>
        </p:spPr>
        <p:style>
          <a:lnRef idx="1">
            <a:schemeClr val="accent2"/>
          </a:lnRef>
          <a:fillRef idx="2">
            <a:schemeClr val="accent2"/>
          </a:fillRef>
          <a:effectRef idx="1">
            <a:schemeClr val="accent2"/>
          </a:effectRef>
          <a:fontRef idx="minor">
            <a:schemeClr val="dk1"/>
          </a:fontRef>
        </p:style>
        <p:txBody>
          <a:bodyPr lIns="121917" tIns="60958" rIns="121917" bIns="60958" rtlCol="0" anchor="ctr"/>
          <a:lstStyle/>
          <a:p>
            <a:pPr algn="ctr"/>
            <a:endParaRPr lang="en-US" sz="2400" dirty="0"/>
          </a:p>
        </p:txBody>
      </p:sp>
      <p:sp>
        <p:nvSpPr>
          <p:cNvPr id="46" name="Rectangular Callout 24">
            <a:extLst>
              <a:ext uri="{FF2B5EF4-FFF2-40B4-BE49-F238E27FC236}">
                <a16:creationId xmlns:a16="http://schemas.microsoft.com/office/drawing/2014/main" id="{0D68FC51-F25B-4CFA-ADA2-25A2CE5815D0}"/>
              </a:ext>
            </a:extLst>
          </p:cNvPr>
          <p:cNvSpPr/>
          <p:nvPr/>
        </p:nvSpPr>
        <p:spPr>
          <a:xfrm>
            <a:off x="3496056" y="850481"/>
            <a:ext cx="2641600" cy="609600"/>
          </a:xfrm>
          <a:prstGeom prst="wedgeRectCallout">
            <a:avLst/>
          </a:prstGeom>
        </p:spPr>
        <p:style>
          <a:lnRef idx="1">
            <a:schemeClr val="accent1"/>
          </a:lnRef>
          <a:fillRef idx="2">
            <a:schemeClr val="accent1"/>
          </a:fillRef>
          <a:effectRef idx="1">
            <a:schemeClr val="accent1"/>
          </a:effectRef>
          <a:fontRef idx="minor">
            <a:schemeClr val="dk1"/>
          </a:fontRef>
        </p:style>
        <p:txBody>
          <a:bodyPr lIns="121917" tIns="60958" rIns="121917" bIns="60958" rtlCol="0" anchor="ctr"/>
          <a:lstStyle/>
          <a:p>
            <a:endParaRPr lang="en-US" sz="2100" dirty="0"/>
          </a:p>
          <a:p>
            <a:r>
              <a:rPr lang="en-US" sz="2100" b="1" dirty="0"/>
              <a:t>temp = current-&gt;link </a:t>
            </a:r>
          </a:p>
          <a:p>
            <a:pPr algn="ctr"/>
            <a:endParaRPr lang="en-US" sz="1500" dirty="0"/>
          </a:p>
        </p:txBody>
      </p:sp>
      <p:sp>
        <p:nvSpPr>
          <p:cNvPr id="47" name="Rectangular Callout 23">
            <a:extLst>
              <a:ext uri="{FF2B5EF4-FFF2-40B4-BE49-F238E27FC236}">
                <a16:creationId xmlns:a16="http://schemas.microsoft.com/office/drawing/2014/main" id="{5EF7AA88-96AA-4823-85F6-DD1676C2BBAD}"/>
              </a:ext>
            </a:extLst>
          </p:cNvPr>
          <p:cNvSpPr/>
          <p:nvPr/>
        </p:nvSpPr>
        <p:spPr>
          <a:xfrm>
            <a:off x="3546856" y="1585059"/>
            <a:ext cx="2540000" cy="609600"/>
          </a:xfrm>
          <a:prstGeom prst="wedgeRectCallout">
            <a:avLst/>
          </a:prstGeom>
        </p:spPr>
        <p:style>
          <a:lnRef idx="1">
            <a:schemeClr val="accent1"/>
          </a:lnRef>
          <a:fillRef idx="2">
            <a:schemeClr val="accent1"/>
          </a:fillRef>
          <a:effectRef idx="1">
            <a:schemeClr val="accent1"/>
          </a:effectRef>
          <a:fontRef idx="minor">
            <a:schemeClr val="dk1"/>
          </a:fontRef>
        </p:style>
        <p:txBody>
          <a:bodyPr lIns="121917" tIns="60958" rIns="121917" bIns="60958" rtlCol="0" anchor="ctr"/>
          <a:lstStyle/>
          <a:p>
            <a:endParaRPr lang="en-US" sz="2100" dirty="0"/>
          </a:p>
          <a:p>
            <a:r>
              <a:rPr lang="en-US" sz="2100" b="1" dirty="0"/>
              <a:t>current-&gt;link = </a:t>
            </a:r>
            <a:r>
              <a:rPr lang="en-US" sz="2100" b="1" dirty="0" err="1"/>
              <a:t>prev</a:t>
            </a:r>
            <a:endParaRPr lang="en-US" sz="2100" b="1" dirty="0"/>
          </a:p>
          <a:p>
            <a:pPr algn="ctr"/>
            <a:endParaRPr lang="en-US" sz="1500" dirty="0"/>
          </a:p>
        </p:txBody>
      </p:sp>
      <p:sp>
        <p:nvSpPr>
          <p:cNvPr id="52" name="Rectangular Callout 39">
            <a:extLst>
              <a:ext uri="{FF2B5EF4-FFF2-40B4-BE49-F238E27FC236}">
                <a16:creationId xmlns:a16="http://schemas.microsoft.com/office/drawing/2014/main" id="{D898BE43-A954-4664-A088-F01F5D44F563}"/>
              </a:ext>
            </a:extLst>
          </p:cNvPr>
          <p:cNvSpPr/>
          <p:nvPr/>
        </p:nvSpPr>
        <p:spPr>
          <a:xfrm>
            <a:off x="7010400" y="852425"/>
            <a:ext cx="2032000" cy="609600"/>
          </a:xfrm>
          <a:prstGeom prst="wedgeRectCallout">
            <a:avLst/>
          </a:prstGeom>
        </p:spPr>
        <p:style>
          <a:lnRef idx="1">
            <a:schemeClr val="accent1"/>
          </a:lnRef>
          <a:fillRef idx="2">
            <a:schemeClr val="accent1"/>
          </a:fillRef>
          <a:effectRef idx="1">
            <a:schemeClr val="accent1"/>
          </a:effectRef>
          <a:fontRef idx="minor">
            <a:schemeClr val="dk1"/>
          </a:fontRef>
        </p:style>
        <p:txBody>
          <a:bodyPr lIns="121917" tIns="60958" rIns="121917" bIns="60958" rtlCol="0" anchor="ctr"/>
          <a:lstStyle/>
          <a:p>
            <a:endParaRPr lang="en-US" sz="2100" dirty="0"/>
          </a:p>
          <a:p>
            <a:r>
              <a:rPr lang="en-US" sz="2100" b="1" dirty="0"/>
              <a:t>  </a:t>
            </a:r>
            <a:r>
              <a:rPr lang="en-US" sz="2100" b="1" dirty="0" err="1"/>
              <a:t>prev</a:t>
            </a:r>
            <a:r>
              <a:rPr lang="en-US" sz="2100" b="1" dirty="0"/>
              <a:t> = current </a:t>
            </a:r>
          </a:p>
          <a:p>
            <a:pPr algn="ctr"/>
            <a:endParaRPr lang="en-US" sz="1500" dirty="0"/>
          </a:p>
        </p:txBody>
      </p:sp>
      <p:sp>
        <p:nvSpPr>
          <p:cNvPr id="59" name="Rectangular Callout 38">
            <a:extLst>
              <a:ext uri="{FF2B5EF4-FFF2-40B4-BE49-F238E27FC236}">
                <a16:creationId xmlns:a16="http://schemas.microsoft.com/office/drawing/2014/main" id="{F17EAB1E-B11E-47EA-BDA3-0537407A0812}"/>
              </a:ext>
            </a:extLst>
          </p:cNvPr>
          <p:cNvSpPr/>
          <p:nvPr/>
        </p:nvSpPr>
        <p:spPr>
          <a:xfrm>
            <a:off x="7010400" y="1600200"/>
            <a:ext cx="2032000" cy="609600"/>
          </a:xfrm>
          <a:prstGeom prst="wedgeRectCallout">
            <a:avLst/>
          </a:prstGeom>
        </p:spPr>
        <p:style>
          <a:lnRef idx="1">
            <a:schemeClr val="accent1"/>
          </a:lnRef>
          <a:fillRef idx="2">
            <a:schemeClr val="accent1"/>
          </a:fillRef>
          <a:effectRef idx="1">
            <a:schemeClr val="accent1"/>
          </a:effectRef>
          <a:fontRef idx="minor">
            <a:schemeClr val="dk1"/>
          </a:fontRef>
        </p:style>
        <p:txBody>
          <a:bodyPr lIns="121917" tIns="60958" rIns="121917" bIns="60958" rtlCol="0" anchor="ctr"/>
          <a:lstStyle/>
          <a:p>
            <a:endParaRPr lang="en-US" sz="2100" dirty="0"/>
          </a:p>
          <a:p>
            <a:r>
              <a:rPr lang="en-US" sz="2100" b="1" dirty="0"/>
              <a:t> current = temp</a:t>
            </a:r>
          </a:p>
          <a:p>
            <a:pPr algn="ctr"/>
            <a:endParaRPr lang="en-US" sz="1500" dirty="0"/>
          </a:p>
        </p:txBody>
      </p:sp>
      <p:sp>
        <p:nvSpPr>
          <p:cNvPr id="70" name="TextBox 69">
            <a:extLst>
              <a:ext uri="{FF2B5EF4-FFF2-40B4-BE49-F238E27FC236}">
                <a16:creationId xmlns:a16="http://schemas.microsoft.com/office/drawing/2014/main" id="{AD77C553-24AA-4FBA-B464-5EEF1B3BDA41}"/>
              </a:ext>
            </a:extLst>
          </p:cNvPr>
          <p:cNvSpPr txBox="1"/>
          <p:nvPr/>
        </p:nvSpPr>
        <p:spPr>
          <a:xfrm>
            <a:off x="456960" y="729723"/>
            <a:ext cx="11136326" cy="7848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Key idea</a:t>
            </a:r>
          </a:p>
        </p:txBody>
      </p:sp>
      <p:sp>
        <p:nvSpPr>
          <p:cNvPr id="71" name="Rectangle 70">
            <a:extLst>
              <a:ext uri="{FF2B5EF4-FFF2-40B4-BE49-F238E27FC236}">
                <a16:creationId xmlns:a16="http://schemas.microsoft.com/office/drawing/2014/main" id="{9DC4DCE8-9BE7-439A-B966-AF7BB026A3C0}"/>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7" name="TextBox 76">
            <a:extLst>
              <a:ext uri="{FF2B5EF4-FFF2-40B4-BE49-F238E27FC236}">
                <a16:creationId xmlns:a16="http://schemas.microsoft.com/office/drawing/2014/main" id="{3194C2FD-C760-4568-A262-9D11797E4536}"/>
              </a:ext>
            </a:extLst>
          </p:cNvPr>
          <p:cNvSpPr txBox="1"/>
          <p:nvPr/>
        </p:nvSpPr>
        <p:spPr>
          <a:xfrm>
            <a:off x="6389159" y="5391656"/>
            <a:ext cx="2461682" cy="492438"/>
          </a:xfrm>
          <a:prstGeom prst="rect">
            <a:avLst/>
          </a:prstGeom>
          <a:noFill/>
        </p:spPr>
        <p:txBody>
          <a:bodyPr wrap="square" lIns="121917" tIns="60958" rIns="121917" bIns="60958" rtlCol="0">
            <a:spAutoFit/>
          </a:bodyPr>
          <a:lstStyle/>
          <a:p>
            <a:r>
              <a:rPr lang="en-US" sz="2400" dirty="0"/>
              <a:t> *current=NULL</a:t>
            </a:r>
          </a:p>
        </p:txBody>
      </p:sp>
    </p:spTree>
    <p:extLst>
      <p:ext uri="{BB962C8B-B14F-4D97-AF65-F5344CB8AC3E}">
        <p14:creationId xmlns:p14="http://schemas.microsoft.com/office/powerpoint/2010/main" val="1235341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down)">
                                      <p:cBhvr>
                                        <p:cTn id="7" dur="290">
                                          <p:stCondLst>
                                            <p:cond delay="0"/>
                                          </p:stCondLst>
                                        </p:cTn>
                                        <p:tgtEl>
                                          <p:spTgt spid="54"/>
                                        </p:tgtEl>
                                      </p:cBhvr>
                                    </p:animEffect>
                                    <p:anim calcmode="lin" valueType="num">
                                      <p:cBhvr>
                                        <p:cTn id="8" dur="911" tmFilter="0,0; 0.14,0.36; 0.43,0.73; 0.71,0.91; 1.0,1.0">
                                          <p:stCondLst>
                                            <p:cond delay="0"/>
                                          </p:stCondLst>
                                        </p:cTn>
                                        <p:tgtEl>
                                          <p:spTgt spid="54"/>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54"/>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54"/>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54"/>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54"/>
                                        </p:tgtEl>
                                        <p:attrNameLst>
                                          <p:attrName>ppt_y</p:attrName>
                                        </p:attrNameLst>
                                      </p:cBhvr>
                                      <p:tavLst>
                                        <p:tav tm="0" fmla="#ppt_y-sin(pi*$)/81">
                                          <p:val>
                                            <p:fltVal val="0"/>
                                          </p:val>
                                        </p:tav>
                                        <p:tav tm="100000">
                                          <p:val>
                                            <p:fltVal val="1"/>
                                          </p:val>
                                        </p:tav>
                                      </p:tavLst>
                                    </p:anim>
                                    <p:animScale>
                                      <p:cBhvr>
                                        <p:cTn id="13" dur="13">
                                          <p:stCondLst>
                                            <p:cond delay="325"/>
                                          </p:stCondLst>
                                        </p:cTn>
                                        <p:tgtEl>
                                          <p:spTgt spid="54"/>
                                        </p:tgtEl>
                                      </p:cBhvr>
                                      <p:to x="100000" y="60000"/>
                                    </p:animScale>
                                    <p:animScale>
                                      <p:cBhvr>
                                        <p:cTn id="14" dur="83" decel="50000">
                                          <p:stCondLst>
                                            <p:cond delay="338"/>
                                          </p:stCondLst>
                                        </p:cTn>
                                        <p:tgtEl>
                                          <p:spTgt spid="54"/>
                                        </p:tgtEl>
                                      </p:cBhvr>
                                      <p:to x="100000" y="100000"/>
                                    </p:animScale>
                                    <p:animScale>
                                      <p:cBhvr>
                                        <p:cTn id="15" dur="13">
                                          <p:stCondLst>
                                            <p:cond delay="656"/>
                                          </p:stCondLst>
                                        </p:cTn>
                                        <p:tgtEl>
                                          <p:spTgt spid="54"/>
                                        </p:tgtEl>
                                      </p:cBhvr>
                                      <p:to x="100000" y="80000"/>
                                    </p:animScale>
                                    <p:animScale>
                                      <p:cBhvr>
                                        <p:cTn id="16" dur="83" decel="50000">
                                          <p:stCondLst>
                                            <p:cond delay="669"/>
                                          </p:stCondLst>
                                        </p:cTn>
                                        <p:tgtEl>
                                          <p:spTgt spid="54"/>
                                        </p:tgtEl>
                                      </p:cBhvr>
                                      <p:to x="100000" y="100000"/>
                                    </p:animScale>
                                    <p:animScale>
                                      <p:cBhvr>
                                        <p:cTn id="17" dur="13">
                                          <p:stCondLst>
                                            <p:cond delay="821"/>
                                          </p:stCondLst>
                                        </p:cTn>
                                        <p:tgtEl>
                                          <p:spTgt spid="54"/>
                                        </p:tgtEl>
                                      </p:cBhvr>
                                      <p:to x="100000" y="90000"/>
                                    </p:animScale>
                                    <p:animScale>
                                      <p:cBhvr>
                                        <p:cTn id="18" dur="83" decel="50000">
                                          <p:stCondLst>
                                            <p:cond delay="834"/>
                                          </p:stCondLst>
                                        </p:cTn>
                                        <p:tgtEl>
                                          <p:spTgt spid="54"/>
                                        </p:tgtEl>
                                      </p:cBhvr>
                                      <p:to x="100000" y="100000"/>
                                    </p:animScale>
                                    <p:animScale>
                                      <p:cBhvr>
                                        <p:cTn id="19" dur="13">
                                          <p:stCondLst>
                                            <p:cond delay="904"/>
                                          </p:stCondLst>
                                        </p:cTn>
                                        <p:tgtEl>
                                          <p:spTgt spid="54"/>
                                        </p:tgtEl>
                                      </p:cBhvr>
                                      <p:to x="100000" y="95000"/>
                                    </p:animScale>
                                    <p:animScale>
                                      <p:cBhvr>
                                        <p:cTn id="20" dur="83" decel="50000">
                                          <p:stCondLst>
                                            <p:cond delay="917"/>
                                          </p:stCondLst>
                                        </p:cTn>
                                        <p:tgtEl>
                                          <p:spTgt spid="54"/>
                                        </p:tgtEl>
                                      </p:cBhvr>
                                      <p:to x="100000" y="100000"/>
                                    </p:animScale>
                                  </p:childTnLst>
                                </p:cTn>
                              </p:par>
                            </p:childTnLst>
                          </p:cTn>
                        </p:par>
                        <p:par>
                          <p:cTn id="21" fill="hold">
                            <p:stCondLst>
                              <p:cond delay="1000"/>
                            </p:stCondLst>
                            <p:childTnLst>
                              <p:par>
                                <p:cTn id="22" presetID="22" presetClass="exit" presetSubtype="4" fill="hold" nodeType="afterEffect">
                                  <p:stCondLst>
                                    <p:cond delay="0"/>
                                  </p:stCondLst>
                                  <p:childTnLst>
                                    <p:animEffect transition="out" filter="wipe(down)">
                                      <p:cBhvr>
                                        <p:cTn id="23" dur="1000"/>
                                        <p:tgtEl>
                                          <p:spTgt spid="48"/>
                                        </p:tgtEl>
                                      </p:cBhvr>
                                    </p:animEffect>
                                    <p:set>
                                      <p:cBhvr>
                                        <p:cTn id="24" dur="1" fill="hold">
                                          <p:stCondLst>
                                            <p:cond delay="999"/>
                                          </p:stCondLst>
                                        </p:cTn>
                                        <p:tgtEl>
                                          <p:spTgt spid="48"/>
                                        </p:tgtEl>
                                        <p:attrNameLst>
                                          <p:attrName>style.visibility</p:attrName>
                                        </p:attrNameLst>
                                      </p:cBhvr>
                                      <p:to>
                                        <p:strVal val="hidden"/>
                                      </p:to>
                                    </p:set>
                                  </p:childTnLst>
                                </p:cTn>
                              </p:par>
                            </p:childTnLst>
                          </p:cTn>
                        </p:par>
                        <p:par>
                          <p:cTn id="25" fill="hold">
                            <p:stCondLst>
                              <p:cond delay="2000"/>
                            </p:stCondLst>
                            <p:childTnLst>
                              <p:par>
                                <p:cTn id="26" presetID="22" presetClass="exit" presetSubtype="4" fill="hold" grpId="0" nodeType="afterEffect">
                                  <p:stCondLst>
                                    <p:cond delay="0"/>
                                  </p:stCondLst>
                                  <p:childTnLst>
                                    <p:animEffect transition="out" filter="wipe(down)">
                                      <p:cBhvr>
                                        <p:cTn id="27" dur="1000"/>
                                        <p:tgtEl>
                                          <p:spTgt spid="45"/>
                                        </p:tgtEl>
                                      </p:cBhvr>
                                    </p:animEffect>
                                    <p:set>
                                      <p:cBhvr>
                                        <p:cTn id="28" dur="1" fill="hold">
                                          <p:stCondLst>
                                            <p:cond delay="999"/>
                                          </p:stCondLst>
                                        </p:cTn>
                                        <p:tgtEl>
                                          <p:spTgt spid="4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3" presetClass="exit" presetSubtype="10" fill="hold" nodeType="clickEffect">
                                  <p:stCondLst>
                                    <p:cond delay="0"/>
                                  </p:stCondLst>
                                  <p:childTnLst>
                                    <p:animEffect transition="out" filter="blinds(horizontal)">
                                      <p:cBhvr>
                                        <p:cTn id="32" dur="500"/>
                                        <p:tgtEl>
                                          <p:spTgt spid="53"/>
                                        </p:tgtEl>
                                      </p:cBhvr>
                                    </p:animEffect>
                                    <p:set>
                                      <p:cBhvr>
                                        <p:cTn id="33" dur="1" fill="hold">
                                          <p:stCondLst>
                                            <p:cond delay="499"/>
                                          </p:stCondLst>
                                        </p:cTn>
                                        <p:tgtEl>
                                          <p:spTgt spid="53"/>
                                        </p:tgtEl>
                                        <p:attrNameLst>
                                          <p:attrName>style.visibility</p:attrName>
                                        </p:attrNameLst>
                                      </p:cBhvr>
                                      <p:to>
                                        <p:strVal val="hidden"/>
                                      </p:to>
                                    </p:set>
                                  </p:childTnLst>
                                </p:cTn>
                              </p:par>
                              <p:par>
                                <p:cTn id="34" presetID="3" presetClass="exit" presetSubtype="10" fill="hold" nodeType="withEffect">
                                  <p:stCondLst>
                                    <p:cond delay="0"/>
                                  </p:stCondLst>
                                  <p:childTnLst>
                                    <p:animEffect transition="out" filter="blinds(horizontal)">
                                      <p:cBhvr>
                                        <p:cTn id="35" dur="500"/>
                                        <p:tgtEl>
                                          <p:spTgt spid="55"/>
                                        </p:tgtEl>
                                      </p:cBhvr>
                                    </p:animEffect>
                                    <p:set>
                                      <p:cBhvr>
                                        <p:cTn id="36" dur="1" fill="hold">
                                          <p:stCondLst>
                                            <p:cond delay="499"/>
                                          </p:stCondLst>
                                        </p:cTn>
                                        <p:tgtEl>
                                          <p:spTgt spid="55"/>
                                        </p:tgtEl>
                                        <p:attrNameLst>
                                          <p:attrName>style.visibility</p:attrName>
                                        </p:attrNameLst>
                                      </p:cBhvr>
                                      <p:to>
                                        <p:strVal val="hidden"/>
                                      </p:to>
                                    </p:set>
                                  </p:childTnLst>
                                </p:cTn>
                              </p:par>
                              <p:par>
                                <p:cTn id="37" presetID="3" presetClass="exit" presetSubtype="10" fill="hold" grpId="0" nodeType="withEffect">
                                  <p:stCondLst>
                                    <p:cond delay="0"/>
                                  </p:stCondLst>
                                  <p:childTnLst>
                                    <p:animEffect transition="out" filter="blinds(horizontal)">
                                      <p:cBhvr>
                                        <p:cTn id="38" dur="500"/>
                                        <p:tgtEl>
                                          <p:spTgt spid="38"/>
                                        </p:tgtEl>
                                      </p:cBhvr>
                                    </p:animEffect>
                                    <p:set>
                                      <p:cBhvr>
                                        <p:cTn id="39" dur="1" fill="hold">
                                          <p:stCondLst>
                                            <p:cond delay="499"/>
                                          </p:stCondLst>
                                        </p:cTn>
                                        <p:tgtEl>
                                          <p:spTgt spid="38"/>
                                        </p:tgtEl>
                                        <p:attrNameLst>
                                          <p:attrName>style.visibility</p:attrName>
                                        </p:attrNameLst>
                                      </p:cBhvr>
                                      <p:to>
                                        <p:strVal val="hidden"/>
                                      </p:to>
                                    </p:set>
                                  </p:childTnLst>
                                </p:cTn>
                              </p:par>
                              <p:par>
                                <p:cTn id="40" presetID="3" presetClass="exit" presetSubtype="10" fill="hold" nodeType="withEffect">
                                  <p:stCondLst>
                                    <p:cond delay="0"/>
                                  </p:stCondLst>
                                  <p:childTnLst>
                                    <p:animEffect transition="out" filter="blinds(horizontal)">
                                      <p:cBhvr>
                                        <p:cTn id="41" dur="500"/>
                                        <p:tgtEl>
                                          <p:spTgt spid="9"/>
                                        </p:tgtEl>
                                      </p:cBhvr>
                                    </p:animEffect>
                                    <p:set>
                                      <p:cBhvr>
                                        <p:cTn id="42" dur="1" fill="hold">
                                          <p:stCondLst>
                                            <p:cond delay="499"/>
                                          </p:stCondLst>
                                        </p:cTn>
                                        <p:tgtEl>
                                          <p:spTgt spid="9"/>
                                        </p:tgtEl>
                                        <p:attrNameLst>
                                          <p:attrName>style.visibility</p:attrName>
                                        </p:attrNameLst>
                                      </p:cBhvr>
                                      <p:to>
                                        <p:strVal val="hidden"/>
                                      </p:to>
                                    </p:se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73"/>
                                        </p:tgtEl>
                                        <p:attrNameLst>
                                          <p:attrName>style.visibility</p:attrName>
                                        </p:attrNameLst>
                                      </p:cBhvr>
                                      <p:to>
                                        <p:strVal val="visible"/>
                                      </p:to>
                                    </p:set>
                                    <p:animEffect transition="in" filter="wipe(left)">
                                      <p:cBhvr>
                                        <p:cTn id="46" dur="1000"/>
                                        <p:tgtEl>
                                          <p:spTgt spid="73"/>
                                        </p:tgtEl>
                                      </p:cBhvr>
                                    </p:animEffect>
                                  </p:childTnLst>
                                </p:cTn>
                              </p:par>
                              <p:par>
                                <p:cTn id="47" presetID="22" presetClass="entr" presetSubtype="1" fill="hold" nodeType="withEffect">
                                  <p:stCondLst>
                                    <p:cond delay="0"/>
                                  </p:stCondLst>
                                  <p:childTnLst>
                                    <p:set>
                                      <p:cBhvr>
                                        <p:cTn id="48" dur="1" fill="hold">
                                          <p:stCondLst>
                                            <p:cond delay="0"/>
                                          </p:stCondLst>
                                        </p:cTn>
                                        <p:tgtEl>
                                          <p:spTgt spid="72"/>
                                        </p:tgtEl>
                                        <p:attrNameLst>
                                          <p:attrName>style.visibility</p:attrName>
                                        </p:attrNameLst>
                                      </p:cBhvr>
                                      <p:to>
                                        <p:strVal val="visible"/>
                                      </p:to>
                                    </p:set>
                                    <p:animEffect transition="in" filter="wipe(up)">
                                      <p:cBhvr>
                                        <p:cTn id="49" dur="1000"/>
                                        <p:tgtEl>
                                          <p:spTgt spid="72"/>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81"/>
                                        </p:tgtEl>
                                        <p:attrNameLst>
                                          <p:attrName>style.visibility</p:attrName>
                                        </p:attrNameLst>
                                      </p:cBhvr>
                                      <p:to>
                                        <p:strVal val="visible"/>
                                      </p:to>
                                    </p:set>
                                    <p:animEffect transition="in" filter="wipe(down)">
                                      <p:cBhvr>
                                        <p:cTn id="52" dur="1000"/>
                                        <p:tgtEl>
                                          <p:spTgt spid="81"/>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80"/>
                                        </p:tgtEl>
                                        <p:attrNameLst>
                                          <p:attrName>style.visibility</p:attrName>
                                        </p:attrNameLst>
                                      </p:cBhvr>
                                      <p:to>
                                        <p:strVal val="visible"/>
                                      </p:to>
                                    </p:set>
                                    <p:animEffect transition="in" filter="wipe(down)">
                                      <p:cBhvr>
                                        <p:cTn id="55" dur="500"/>
                                        <p:tgtEl>
                                          <p:spTgt spid="80"/>
                                        </p:tgtEl>
                                      </p:cBhvr>
                                    </p:animEffect>
                                  </p:childTnLst>
                                </p:cTn>
                              </p:par>
                            </p:childTnLst>
                          </p:cTn>
                        </p:par>
                        <p:par>
                          <p:cTn id="56" fill="hold">
                            <p:stCondLst>
                              <p:cond delay="1500"/>
                            </p:stCondLst>
                            <p:childTnLst>
                              <p:par>
                                <p:cTn id="57" presetID="3" presetClass="exit" presetSubtype="10" fill="hold" nodeType="afterEffect" nodePh="1">
                                  <p:stCondLst>
                                    <p:cond delay="0"/>
                                  </p:stCondLst>
                                  <p:endCondLst>
                                    <p:cond evt="begin" delay="0">
                                      <p:tn val="57"/>
                                    </p:cond>
                                  </p:endCondLst>
                                  <p:childTnLst>
                                    <p:animEffect transition="out" filter="blinds(horizontal)">
                                      <p:cBhvr>
                                        <p:cTn id="58" dur="500"/>
                                        <p:tgtEl>
                                          <p:spTgt spid="74">
                                            <p:txEl>
                                              <p:pRg st="0" end="0"/>
                                            </p:txEl>
                                          </p:spTgt>
                                        </p:tgtEl>
                                      </p:cBhvr>
                                    </p:animEffect>
                                    <p:set>
                                      <p:cBhvr>
                                        <p:cTn id="59" dur="1" fill="hold">
                                          <p:stCondLst>
                                            <p:cond delay="499"/>
                                          </p:stCondLst>
                                        </p:cTn>
                                        <p:tgtEl>
                                          <p:spTgt spid="74">
                                            <p:txEl>
                                              <p:pRg st="0" end="0"/>
                                            </p:txEl>
                                          </p:spTgt>
                                        </p:tgtEl>
                                        <p:attrNameLst>
                                          <p:attrName>style.visibility</p:attrName>
                                        </p:attrNameLst>
                                      </p:cBhvr>
                                      <p:to>
                                        <p:strVal val="hidden"/>
                                      </p:to>
                                    </p:set>
                                  </p:childTnLst>
                                </p:cTn>
                              </p:par>
                            </p:childTnLst>
                          </p:cTn>
                        </p:par>
                        <p:par>
                          <p:cTn id="60" fill="hold">
                            <p:stCondLst>
                              <p:cond delay="2000"/>
                            </p:stCondLst>
                            <p:childTnLst>
                              <p:par>
                                <p:cTn id="61" presetID="53" presetClass="entr" presetSubtype="0" fill="hold" nodeType="afterEffect">
                                  <p:stCondLst>
                                    <p:cond delay="0"/>
                                  </p:stCondLst>
                                  <p:childTnLst>
                                    <p:set>
                                      <p:cBhvr>
                                        <p:cTn id="62" dur="1" fill="hold">
                                          <p:stCondLst>
                                            <p:cond delay="0"/>
                                          </p:stCondLst>
                                        </p:cTn>
                                        <p:tgtEl>
                                          <p:spTgt spid="77">
                                            <p:txEl>
                                              <p:pRg st="0" end="0"/>
                                            </p:txEl>
                                          </p:spTgt>
                                        </p:tgtEl>
                                        <p:attrNameLst>
                                          <p:attrName>style.visibility</p:attrName>
                                        </p:attrNameLst>
                                      </p:cBhvr>
                                      <p:to>
                                        <p:strVal val="visible"/>
                                      </p:to>
                                    </p:set>
                                    <p:anim calcmode="lin" valueType="num">
                                      <p:cBhvr>
                                        <p:cTn id="63" dur="500" fill="hold"/>
                                        <p:tgtEl>
                                          <p:spTgt spid="77">
                                            <p:txEl>
                                              <p:pRg st="0" end="0"/>
                                            </p:txEl>
                                          </p:spTgt>
                                        </p:tgtEl>
                                        <p:attrNameLst>
                                          <p:attrName>ppt_w</p:attrName>
                                        </p:attrNameLst>
                                      </p:cBhvr>
                                      <p:tavLst>
                                        <p:tav tm="0">
                                          <p:val>
                                            <p:fltVal val="0"/>
                                          </p:val>
                                        </p:tav>
                                        <p:tav tm="100000">
                                          <p:val>
                                            <p:strVal val="#ppt_w"/>
                                          </p:val>
                                        </p:tav>
                                      </p:tavLst>
                                    </p:anim>
                                    <p:anim calcmode="lin" valueType="num">
                                      <p:cBhvr>
                                        <p:cTn id="64" dur="500" fill="hold"/>
                                        <p:tgtEl>
                                          <p:spTgt spid="77">
                                            <p:txEl>
                                              <p:pRg st="0" end="0"/>
                                            </p:txEl>
                                          </p:spTgt>
                                        </p:tgtEl>
                                        <p:attrNameLst>
                                          <p:attrName>ppt_h</p:attrName>
                                        </p:attrNameLst>
                                      </p:cBhvr>
                                      <p:tavLst>
                                        <p:tav tm="0">
                                          <p:val>
                                            <p:fltVal val="0"/>
                                          </p:val>
                                        </p:tav>
                                        <p:tav tm="100000">
                                          <p:val>
                                            <p:strVal val="#ppt_h"/>
                                          </p:val>
                                        </p:tav>
                                      </p:tavLst>
                                    </p:anim>
                                    <p:animEffect transition="in" filter="fade">
                                      <p:cBhvr>
                                        <p:cTn id="65" dur="500"/>
                                        <p:tgtEl>
                                          <p:spTgt spid="7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5" grpId="0" animBg="1"/>
      <p:bldP spid="54" grpId="0" animBg="1"/>
      <p:bldP spid="80" grpId="0" animBg="1"/>
      <p:bldP spid="8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id="{FC4BA18A-B0F2-4D62-9B28-7B486D4C70CF}"/>
              </a:ext>
            </a:extLst>
          </p:cNvPr>
          <p:cNvSpPr txBox="1"/>
          <p:nvPr/>
        </p:nvSpPr>
        <p:spPr>
          <a:xfrm>
            <a:off x="958788" y="1657023"/>
            <a:ext cx="11233212" cy="1015663"/>
          </a:xfrm>
          <a:prstGeom prst="rect">
            <a:avLst/>
          </a:prstGeom>
          <a:noFill/>
        </p:spPr>
        <p:txBody>
          <a:bodyPr wrap="square" rtlCol="0">
            <a:spAutoFit/>
          </a:bodyPr>
          <a:lstStyle/>
          <a:p>
            <a:r>
              <a:rPr lang="en-IN" sz="6000" i="0" dirty="0">
                <a:effectLst/>
                <a:latin typeface="Arial" panose="020B0604020202020204" pitchFamily="34" charset="0"/>
              </a:rPr>
              <a:t>Evaluation of Postfix Expression</a:t>
            </a:r>
            <a:endParaRPr lang="en-US" sz="6000" dirty="0">
              <a:latin typeface="Nunito Sans SemiBold" panose="00000700000000000000" pitchFamily="2" charset="0"/>
            </a:endParaRPr>
          </a:p>
        </p:txBody>
      </p:sp>
      <p:sp>
        <p:nvSpPr>
          <p:cNvPr id="10" name="Rectangle 9">
            <a:extLst>
              <a:ext uri="{FF2B5EF4-FFF2-40B4-BE49-F238E27FC236}">
                <a16:creationId xmlns:a16="http://schemas.microsoft.com/office/drawing/2014/main"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68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456960" y="711390"/>
            <a:ext cx="11136326" cy="784830"/>
          </a:xfrm>
          <a:prstGeom prst="rect">
            <a:avLst/>
          </a:prstGeom>
          <a:noFill/>
        </p:spPr>
        <p:txBody>
          <a:bodyPr wrap="square" rtlCol="0">
            <a:spAutoFit/>
          </a:bodyPr>
          <a:lstStyle/>
          <a:p>
            <a:r>
              <a:rPr lang="en-US" sz="4500" b="1" dirty="0">
                <a:latin typeface="Nunito Sans" panose="00000500000000000000" pitchFamily="2" charset="0"/>
              </a:rPr>
              <a:t>Key idea</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373F422-781C-4385-84E3-34EDBC7AB3E7}"/>
              </a:ext>
            </a:extLst>
          </p:cNvPr>
          <p:cNvSpPr txBox="1"/>
          <p:nvPr/>
        </p:nvSpPr>
        <p:spPr>
          <a:xfrm>
            <a:off x="598714" y="1802796"/>
            <a:ext cx="11104481"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Nunito Sans" panose="00000500000000000000" pitchFamily="2" charset="0"/>
              </a:rPr>
              <a:t>Initialize </a:t>
            </a:r>
            <a:r>
              <a:rPr lang="en-US" sz="2000" dirty="0">
                <a:solidFill>
                  <a:schemeClr val="accent6"/>
                </a:solidFill>
                <a:latin typeface="Nunito Sans" panose="00000500000000000000" pitchFamily="2" charset="0"/>
              </a:rPr>
              <a:t>head &amp; temp</a:t>
            </a:r>
            <a:r>
              <a:rPr lang="en-US" sz="2000" dirty="0">
                <a:latin typeface="Nunito Sans" panose="00000500000000000000" pitchFamily="2" charset="0"/>
              </a:rPr>
              <a:t> as NULL</a:t>
            </a:r>
          </a:p>
          <a:p>
            <a:pPr marL="342900" indent="-342900">
              <a:buFont typeface="Arial" panose="020B0604020202020204" pitchFamily="34" charset="0"/>
              <a:buChar char="•"/>
            </a:pPr>
            <a:endParaRPr lang="en-US" sz="2000" dirty="0">
              <a:latin typeface="Nunito Sans" panose="00000500000000000000" pitchFamily="2" charset="0"/>
            </a:endParaRPr>
          </a:p>
          <a:p>
            <a:pPr marL="342900" indent="-342900">
              <a:buFont typeface="Arial" panose="020B0604020202020204" pitchFamily="34" charset="0"/>
              <a:buChar char="•"/>
            </a:pPr>
            <a:r>
              <a:rPr lang="en-US" sz="2000" dirty="0">
                <a:latin typeface="Nunito Sans" panose="00000500000000000000" pitchFamily="2" charset="0"/>
              </a:rPr>
              <a:t>If </a:t>
            </a:r>
            <a:r>
              <a:rPr lang="en-US" sz="2000" dirty="0">
                <a:solidFill>
                  <a:schemeClr val="accent6"/>
                </a:solidFill>
                <a:latin typeface="Nunito Sans" panose="00000500000000000000" pitchFamily="2" charset="0"/>
              </a:rPr>
              <a:t>element is ! -1</a:t>
            </a:r>
            <a:r>
              <a:rPr lang="en-US" sz="2000" dirty="0">
                <a:latin typeface="Nunito Sans" panose="00000500000000000000" pitchFamily="2" charset="0"/>
              </a:rPr>
              <a:t>, scan the element</a:t>
            </a:r>
          </a:p>
          <a:p>
            <a:pPr marL="342900" indent="-342900">
              <a:buFont typeface="Arial" panose="020B0604020202020204" pitchFamily="34" charset="0"/>
              <a:buChar char="•"/>
            </a:pPr>
            <a:endParaRPr lang="en-US" sz="2000" dirty="0">
              <a:latin typeface="Nunito Sans" panose="00000500000000000000" pitchFamily="2" charset="0"/>
            </a:endParaRPr>
          </a:p>
          <a:p>
            <a:pPr marL="342900" indent="-342900">
              <a:buFont typeface="Arial" panose="020B0604020202020204" pitchFamily="34" charset="0"/>
              <a:buChar char="•"/>
            </a:pPr>
            <a:r>
              <a:rPr lang="en-US" sz="2000" dirty="0">
                <a:latin typeface="Nunito Sans" panose="00000500000000000000" pitchFamily="2" charset="0"/>
              </a:rPr>
              <a:t>Store the address of new node in </a:t>
            </a:r>
            <a:r>
              <a:rPr lang="en-US" sz="2000" dirty="0">
                <a:solidFill>
                  <a:schemeClr val="accent6"/>
                </a:solidFill>
                <a:latin typeface="Nunito Sans" panose="00000500000000000000" pitchFamily="2" charset="0"/>
              </a:rPr>
              <a:t>head &amp; temp</a:t>
            </a:r>
          </a:p>
          <a:p>
            <a:pPr marL="342900" indent="-342900">
              <a:buFont typeface="Arial" panose="020B0604020202020204" pitchFamily="34" charset="0"/>
              <a:buChar char="•"/>
            </a:pPr>
            <a:endParaRPr lang="en-US" sz="2000" dirty="0">
              <a:latin typeface="Nunito Sans" panose="00000500000000000000" pitchFamily="2" charset="0"/>
            </a:endParaRPr>
          </a:p>
          <a:p>
            <a:pPr marL="342900" indent="-342900">
              <a:buFont typeface="Arial" panose="020B0604020202020204" pitchFamily="34" charset="0"/>
              <a:buChar char="•"/>
            </a:pPr>
            <a:r>
              <a:rPr lang="en-US" sz="2000" dirty="0">
                <a:latin typeface="Nunito Sans" panose="00000500000000000000" pitchFamily="2" charset="0"/>
              </a:rPr>
              <a:t>Traverse the “</a:t>
            </a:r>
            <a:r>
              <a:rPr lang="en-US" sz="2000" dirty="0">
                <a:solidFill>
                  <a:schemeClr val="accent6"/>
                </a:solidFill>
                <a:latin typeface="Nunito Sans" panose="00000500000000000000" pitchFamily="2" charset="0"/>
              </a:rPr>
              <a:t>head</a:t>
            </a:r>
            <a:r>
              <a:rPr lang="en-US" sz="2000" dirty="0">
                <a:latin typeface="Nunito Sans" panose="00000500000000000000" pitchFamily="2" charset="0"/>
              </a:rPr>
              <a:t>” for each and every new node</a:t>
            </a:r>
          </a:p>
          <a:p>
            <a:pPr marL="342900" indent="-342900">
              <a:buFont typeface="Arial" panose="020B0604020202020204" pitchFamily="34" charset="0"/>
              <a:buChar char="•"/>
            </a:pPr>
            <a:endParaRPr lang="en-US" sz="2000" dirty="0">
              <a:latin typeface="Nunito Sans" panose="00000500000000000000" pitchFamily="2" charset="0"/>
            </a:endParaRPr>
          </a:p>
          <a:p>
            <a:pPr marL="342900" indent="-342900">
              <a:buFont typeface="Arial" panose="020B0604020202020204" pitchFamily="34" charset="0"/>
              <a:buChar char="•"/>
            </a:pPr>
            <a:r>
              <a:rPr lang="en-US" sz="2000" dirty="0">
                <a:latin typeface="Nunito Sans" panose="00000500000000000000" pitchFamily="2" charset="0"/>
              </a:rPr>
              <a:t>New node -&gt; link = Previous (temp) node ’s address</a:t>
            </a:r>
          </a:p>
          <a:p>
            <a:endParaRPr lang="en-US" sz="2000" dirty="0">
              <a:latin typeface="Nunito Sans" panose="00000500000000000000" pitchFamily="2" charset="0"/>
            </a:endParaRPr>
          </a:p>
          <a:p>
            <a:pPr marL="342900" indent="-342900">
              <a:buFont typeface="Arial" panose="020B0604020202020204" pitchFamily="34" charset="0"/>
              <a:buChar char="•"/>
            </a:pPr>
            <a:r>
              <a:rPr lang="en-US" sz="2000" dirty="0">
                <a:latin typeface="Nunito Sans" panose="00000500000000000000" pitchFamily="2" charset="0"/>
              </a:rPr>
              <a:t>Repeat till the input is ‘-1’</a:t>
            </a:r>
          </a:p>
          <a:p>
            <a:pPr marL="342900" indent="-342900">
              <a:buFont typeface="Arial" panose="020B0604020202020204" pitchFamily="34" charset="0"/>
              <a:buChar char="•"/>
            </a:pPr>
            <a:endParaRPr lang="en-US" sz="2000" dirty="0">
              <a:latin typeface="Nunito Sans" panose="00000500000000000000" pitchFamily="2" charset="0"/>
            </a:endParaRPr>
          </a:p>
          <a:p>
            <a:pPr marL="342900" indent="-342900">
              <a:buFont typeface="Arial" panose="020B0604020202020204" pitchFamily="34" charset="0"/>
              <a:buChar char="•"/>
            </a:pPr>
            <a:r>
              <a:rPr lang="en-US" sz="2000" dirty="0">
                <a:latin typeface="Nunito Sans" panose="00000500000000000000" pitchFamily="2" charset="0"/>
              </a:rPr>
              <a:t>Now, print the elements from head (end of the list) </a:t>
            </a:r>
          </a:p>
        </p:txBody>
      </p:sp>
    </p:spTree>
    <p:extLst>
      <p:ext uri="{BB962C8B-B14F-4D97-AF65-F5344CB8AC3E}">
        <p14:creationId xmlns:p14="http://schemas.microsoft.com/office/powerpoint/2010/main" val="44879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animEffect transition="in" filter="fade">
                                      <p:cBhvr>
                                        <p:cTn id="17" dur="500"/>
                                        <p:tgtEl>
                                          <p:spTgt spid="1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xEl>
                                              <p:pRg st="6" end="6"/>
                                            </p:txEl>
                                          </p:spTgt>
                                        </p:tgtEl>
                                        <p:attrNameLst>
                                          <p:attrName>style.visibility</p:attrName>
                                        </p:attrNameLst>
                                      </p:cBhvr>
                                      <p:to>
                                        <p:strVal val="visible"/>
                                      </p:to>
                                    </p:set>
                                    <p:animEffect transition="in" filter="fade">
                                      <p:cBhvr>
                                        <p:cTn id="22" dur="500"/>
                                        <p:tgtEl>
                                          <p:spTgt spid="11">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xEl>
                                              <p:pRg st="8" end="8"/>
                                            </p:txEl>
                                          </p:spTgt>
                                        </p:tgtEl>
                                        <p:attrNameLst>
                                          <p:attrName>style.visibility</p:attrName>
                                        </p:attrNameLst>
                                      </p:cBhvr>
                                      <p:to>
                                        <p:strVal val="visible"/>
                                      </p:to>
                                    </p:set>
                                    <p:animEffect transition="in" filter="fade">
                                      <p:cBhvr>
                                        <p:cTn id="27" dur="500"/>
                                        <p:tgtEl>
                                          <p:spTgt spid="11">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xEl>
                                              <p:pRg st="10" end="10"/>
                                            </p:txEl>
                                          </p:spTgt>
                                        </p:tgtEl>
                                        <p:attrNameLst>
                                          <p:attrName>style.visibility</p:attrName>
                                        </p:attrNameLst>
                                      </p:cBhvr>
                                      <p:to>
                                        <p:strVal val="visible"/>
                                      </p:to>
                                    </p:set>
                                    <p:animEffect transition="in" filter="fade">
                                      <p:cBhvr>
                                        <p:cTn id="32" dur="500"/>
                                        <p:tgtEl>
                                          <p:spTgt spid="11">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xEl>
                                              <p:pRg st="12" end="12"/>
                                            </p:txEl>
                                          </p:spTgt>
                                        </p:tgtEl>
                                        <p:attrNameLst>
                                          <p:attrName>style.visibility</p:attrName>
                                        </p:attrNameLst>
                                      </p:cBhvr>
                                      <p:to>
                                        <p:strVal val="visible"/>
                                      </p:to>
                                    </p:set>
                                    <p:animEffect transition="in" filter="fade">
                                      <p:cBhvr>
                                        <p:cTn id="37" dur="500"/>
                                        <p:tgtEl>
                                          <p:spTgt spid="1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456960" y="711390"/>
            <a:ext cx="11136326" cy="7848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Key idea</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58A9967C-C415-45E6-BE33-35760E22A6B2}"/>
              </a:ext>
            </a:extLst>
          </p:cNvPr>
          <p:cNvSpPr txBox="1"/>
          <p:nvPr/>
        </p:nvSpPr>
        <p:spPr>
          <a:xfrm>
            <a:off x="598714" y="1843950"/>
            <a:ext cx="11104481"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Nunito Sans" panose="00000500000000000000" pitchFamily="2" charset="0"/>
              </a:rPr>
              <a:t>Initialize the expression as </a:t>
            </a:r>
            <a:r>
              <a:rPr lang="en-US" sz="2000" dirty="0">
                <a:solidFill>
                  <a:srgbClr val="FFC000"/>
                </a:solidFill>
                <a:latin typeface="Nunito Sans" panose="00000500000000000000" pitchFamily="2" charset="0"/>
              </a:rPr>
              <a:t>string</a:t>
            </a:r>
          </a:p>
          <a:p>
            <a:endParaRPr lang="en-US" sz="2000" dirty="0">
              <a:latin typeface="Nunito Sans" panose="00000500000000000000" pitchFamily="2" charset="0"/>
            </a:endParaRPr>
          </a:p>
          <a:p>
            <a:pPr marL="342900" indent="-342900">
              <a:buFont typeface="Arial" panose="020B0604020202020204" pitchFamily="34" charset="0"/>
              <a:buChar char="•"/>
            </a:pPr>
            <a:r>
              <a:rPr lang="en-US" sz="2000" dirty="0">
                <a:latin typeface="Nunito Sans" panose="00000500000000000000" pitchFamily="2" charset="0"/>
              </a:rPr>
              <a:t>Operand -&gt; store in stack</a:t>
            </a:r>
          </a:p>
          <a:p>
            <a:pPr marL="342900" indent="-342900">
              <a:buFont typeface="Arial" panose="020B0604020202020204" pitchFamily="34" charset="0"/>
              <a:buChar char="•"/>
            </a:pPr>
            <a:endParaRPr lang="en-US" sz="2000" dirty="0">
              <a:latin typeface="Nunito Sans" panose="00000500000000000000" pitchFamily="2" charset="0"/>
            </a:endParaRPr>
          </a:p>
          <a:p>
            <a:pPr marL="342900" indent="-342900">
              <a:buFont typeface="Arial" panose="020B0604020202020204" pitchFamily="34" charset="0"/>
              <a:buChar char="•"/>
            </a:pPr>
            <a:r>
              <a:rPr lang="en-US" sz="2000" dirty="0">
                <a:latin typeface="Nunito Sans" panose="00000500000000000000" pitchFamily="2" charset="0"/>
              </a:rPr>
              <a:t>Operator -&gt;</a:t>
            </a:r>
          </a:p>
          <a:p>
            <a:pPr marL="342900" indent="-342900">
              <a:buFont typeface="Arial" panose="020B0604020202020204" pitchFamily="34" charset="0"/>
              <a:buChar char="•"/>
            </a:pPr>
            <a:endParaRPr lang="en-US" sz="2000" dirty="0">
              <a:latin typeface="Nunito Sans" panose="00000500000000000000" pitchFamily="2" charset="0"/>
            </a:endParaRPr>
          </a:p>
          <a:p>
            <a:pPr marL="914400" lvl="1" indent="-457200">
              <a:buFont typeface="+mj-lt"/>
              <a:buAutoNum type="arabicPeriod"/>
            </a:pPr>
            <a:r>
              <a:rPr lang="en-US" sz="2000" dirty="0">
                <a:solidFill>
                  <a:srgbClr val="FF0000"/>
                </a:solidFill>
                <a:latin typeface="Nunito Sans" panose="00000500000000000000" pitchFamily="2" charset="0"/>
              </a:rPr>
              <a:t>Pop</a:t>
            </a:r>
            <a:r>
              <a:rPr lang="en-US" sz="2000" dirty="0">
                <a:latin typeface="Nunito Sans" panose="00000500000000000000" pitchFamily="2" charset="0"/>
              </a:rPr>
              <a:t> two operands and perform the operation</a:t>
            </a:r>
          </a:p>
          <a:p>
            <a:pPr marL="914400" lvl="1" indent="-457200">
              <a:buFont typeface="+mj-lt"/>
              <a:buAutoNum type="arabicPeriod"/>
            </a:pPr>
            <a:r>
              <a:rPr lang="en-US" sz="2000" dirty="0">
                <a:solidFill>
                  <a:srgbClr val="00B050"/>
                </a:solidFill>
                <a:latin typeface="Nunito Sans" panose="00000500000000000000" pitchFamily="2" charset="0"/>
              </a:rPr>
              <a:t>Push</a:t>
            </a:r>
            <a:r>
              <a:rPr lang="en-US" sz="2000" dirty="0">
                <a:latin typeface="Nunito Sans" panose="00000500000000000000" pitchFamily="2" charset="0"/>
              </a:rPr>
              <a:t> the result in stack</a:t>
            </a:r>
          </a:p>
          <a:p>
            <a:endParaRPr lang="en-US" sz="2000" dirty="0">
              <a:latin typeface="Nunito Sans" panose="00000500000000000000" pitchFamily="2" charset="0"/>
            </a:endParaRPr>
          </a:p>
          <a:p>
            <a:pPr marL="342900" indent="-342900">
              <a:buFont typeface="Arial" panose="020B0604020202020204" pitchFamily="34" charset="0"/>
              <a:buChar char="•"/>
            </a:pPr>
            <a:r>
              <a:rPr lang="en-US" sz="2000" dirty="0">
                <a:latin typeface="Nunito Sans" panose="00000500000000000000" pitchFamily="2" charset="0"/>
              </a:rPr>
              <a:t>Repeat this until we get an answer</a:t>
            </a:r>
          </a:p>
        </p:txBody>
      </p:sp>
    </p:spTree>
    <p:extLst>
      <p:ext uri="{BB962C8B-B14F-4D97-AF65-F5344CB8AC3E}">
        <p14:creationId xmlns:p14="http://schemas.microsoft.com/office/powerpoint/2010/main" val="3583507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fade">
                                      <p:cBhvr>
                                        <p:cTn id="22" dur="500"/>
                                        <p:tgtEl>
                                          <p:spTgt spid="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animEffect transition="in" filter="fade">
                                      <p:cBhvr>
                                        <p:cTn id="27" dur="500"/>
                                        <p:tgtEl>
                                          <p:spTgt spid="6">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9" end="9"/>
                                            </p:txEl>
                                          </p:spTgt>
                                        </p:tgtEl>
                                        <p:attrNameLst>
                                          <p:attrName>style.visibility</p:attrName>
                                        </p:attrNameLst>
                                      </p:cBhvr>
                                      <p:to>
                                        <p:strVal val="visible"/>
                                      </p:to>
                                    </p:set>
                                    <p:animEffect transition="in" filter="fade">
                                      <p:cBhvr>
                                        <p:cTn id="32"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0FEEDE60-D81A-49FF-A721-2DA421CF795A}"/>
              </a:ext>
            </a:extLst>
          </p:cNvPr>
          <p:cNvSpPr/>
          <p:nvPr/>
        </p:nvSpPr>
        <p:spPr>
          <a:xfrm>
            <a:off x="8457650" y="3503089"/>
            <a:ext cx="1219200" cy="1926311"/>
          </a:xfrm>
          <a:prstGeom prst="rect">
            <a:avLst/>
          </a:prstGeom>
          <a:ln w="76200"/>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25" name="Isosceles Triangle 24">
            <a:extLst>
              <a:ext uri="{FF2B5EF4-FFF2-40B4-BE49-F238E27FC236}">
                <a16:creationId xmlns:a16="http://schemas.microsoft.com/office/drawing/2014/main" id="{C62A7827-46A4-4F41-A2F9-13DA928756EB}"/>
              </a:ext>
            </a:extLst>
          </p:cNvPr>
          <p:cNvSpPr/>
          <p:nvPr/>
        </p:nvSpPr>
        <p:spPr>
          <a:xfrm rot="10800000">
            <a:off x="8356050" y="3429000"/>
            <a:ext cx="1422400" cy="59271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7" name="TextBox 6">
            <a:extLst>
              <a:ext uri="{FF2B5EF4-FFF2-40B4-BE49-F238E27FC236}">
                <a16:creationId xmlns:a16="http://schemas.microsoft.com/office/drawing/2014/main" id="{AA635DAA-35C4-4438-9D75-515C2C193139}"/>
              </a:ext>
            </a:extLst>
          </p:cNvPr>
          <p:cNvSpPr txBox="1"/>
          <p:nvPr/>
        </p:nvSpPr>
        <p:spPr>
          <a:xfrm>
            <a:off x="456960" y="711390"/>
            <a:ext cx="11136326" cy="7848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Key idea</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Rectangle 8">
            <a:extLst>
              <a:ext uri="{FF2B5EF4-FFF2-40B4-BE49-F238E27FC236}">
                <a16:creationId xmlns:a16="http://schemas.microsoft.com/office/drawing/2014/main" id="{39B83046-DAAF-45A5-AD35-77D5C3F9DB94}"/>
              </a:ext>
            </a:extLst>
          </p:cNvPr>
          <p:cNvSpPr/>
          <p:nvPr/>
        </p:nvSpPr>
        <p:spPr>
          <a:xfrm>
            <a:off x="3376666" y="1985910"/>
            <a:ext cx="905522" cy="594804"/>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400" b="1" kern="0" noProof="0" dirty="0">
                <a:solidFill>
                  <a:schemeClr val="accent6">
                    <a:lumMod val="50000"/>
                  </a:schemeClr>
                </a:solidFill>
                <a:latin typeface="Calibri" panose="020F0502020204030204"/>
              </a:rPr>
              <a:t>2</a:t>
            </a:r>
            <a:endParaRPr kumimoji="0" lang="en-IN" sz="2400" b="1" i="0" u="none" strike="noStrike" kern="0" cap="none" spc="0" normalizeH="0" baseline="0" noProof="0" dirty="0">
              <a:ln>
                <a:noFill/>
              </a:ln>
              <a:solidFill>
                <a:schemeClr val="accent6">
                  <a:lumMod val="50000"/>
                </a:schemeClr>
              </a:solidFill>
              <a:effectLst/>
              <a:uLnTx/>
              <a:uFillTx/>
              <a:latin typeface="Calibri" panose="020F0502020204030204"/>
            </a:endParaRPr>
          </a:p>
        </p:txBody>
      </p:sp>
      <p:sp>
        <p:nvSpPr>
          <p:cNvPr id="11" name="Rectangle 10">
            <a:extLst>
              <a:ext uri="{FF2B5EF4-FFF2-40B4-BE49-F238E27FC236}">
                <a16:creationId xmlns:a16="http://schemas.microsoft.com/office/drawing/2014/main" id="{1E938AB1-F8E0-46C8-B444-0FC0C6419F64}"/>
              </a:ext>
            </a:extLst>
          </p:cNvPr>
          <p:cNvSpPr/>
          <p:nvPr/>
        </p:nvSpPr>
        <p:spPr>
          <a:xfrm>
            <a:off x="4282188" y="1985910"/>
            <a:ext cx="905522" cy="594804"/>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400" b="1" kern="0" noProof="0" dirty="0">
                <a:solidFill>
                  <a:schemeClr val="accent6">
                    <a:lumMod val="50000"/>
                  </a:schemeClr>
                </a:solidFill>
                <a:latin typeface="Calibri" panose="020F0502020204030204"/>
              </a:rPr>
              <a:t>3</a:t>
            </a:r>
            <a:endParaRPr kumimoji="0" lang="en-IN" sz="2400" b="1" i="0" u="none" strike="noStrike" kern="0" cap="none" spc="0" normalizeH="0" baseline="0" noProof="0" dirty="0">
              <a:ln>
                <a:noFill/>
              </a:ln>
              <a:solidFill>
                <a:schemeClr val="accent6">
                  <a:lumMod val="50000"/>
                </a:schemeClr>
              </a:solidFill>
              <a:effectLst/>
              <a:uLnTx/>
              <a:uFillTx/>
              <a:latin typeface="Calibri" panose="020F0502020204030204"/>
            </a:endParaRPr>
          </a:p>
        </p:txBody>
      </p:sp>
      <p:sp>
        <p:nvSpPr>
          <p:cNvPr id="12" name="Rectangle 11">
            <a:extLst>
              <a:ext uri="{FF2B5EF4-FFF2-40B4-BE49-F238E27FC236}">
                <a16:creationId xmlns:a16="http://schemas.microsoft.com/office/drawing/2014/main" id="{8B30B505-5C1A-4575-92E1-8AEA97BE684F}"/>
              </a:ext>
            </a:extLst>
          </p:cNvPr>
          <p:cNvSpPr/>
          <p:nvPr/>
        </p:nvSpPr>
        <p:spPr>
          <a:xfrm>
            <a:off x="5187710" y="1985910"/>
            <a:ext cx="905522" cy="594804"/>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400" b="1" kern="0" noProof="0" dirty="0">
                <a:solidFill>
                  <a:schemeClr val="accent6">
                    <a:lumMod val="50000"/>
                  </a:schemeClr>
                </a:solidFill>
                <a:latin typeface="Calibri" panose="020F0502020204030204"/>
              </a:rPr>
              <a:t>1</a:t>
            </a:r>
            <a:endParaRPr kumimoji="0" lang="en-IN" sz="2400" b="1" i="0" u="none" strike="noStrike" kern="0" cap="none" spc="0" normalizeH="0" baseline="0" noProof="0" dirty="0">
              <a:ln>
                <a:noFill/>
              </a:ln>
              <a:solidFill>
                <a:schemeClr val="accent6">
                  <a:lumMod val="50000"/>
                </a:schemeClr>
              </a:solidFill>
              <a:effectLst/>
              <a:uLnTx/>
              <a:uFillTx/>
              <a:latin typeface="Calibri" panose="020F0502020204030204"/>
            </a:endParaRPr>
          </a:p>
        </p:txBody>
      </p:sp>
      <p:sp>
        <p:nvSpPr>
          <p:cNvPr id="13" name="Rectangle 12">
            <a:extLst>
              <a:ext uri="{FF2B5EF4-FFF2-40B4-BE49-F238E27FC236}">
                <a16:creationId xmlns:a16="http://schemas.microsoft.com/office/drawing/2014/main" id="{9ED26B2E-67BB-4538-A264-644433469D32}"/>
              </a:ext>
            </a:extLst>
          </p:cNvPr>
          <p:cNvSpPr/>
          <p:nvPr/>
        </p:nvSpPr>
        <p:spPr>
          <a:xfrm>
            <a:off x="6093232" y="1985910"/>
            <a:ext cx="905522" cy="594804"/>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lang="en-US" sz="2400" b="1" kern="0" noProof="0" dirty="0">
                <a:solidFill>
                  <a:schemeClr val="accent6">
                    <a:lumMod val="50000"/>
                  </a:schemeClr>
                </a:solidFill>
                <a:latin typeface="Calibri" panose="020F0502020204030204"/>
              </a:rPr>
              <a:t>*</a:t>
            </a:r>
            <a:endParaRPr kumimoji="0" lang="en-IN" sz="2400" b="1" i="0" u="none" strike="noStrike" kern="0" cap="none" spc="0" normalizeH="0" baseline="0" noProof="0" dirty="0">
              <a:ln>
                <a:noFill/>
              </a:ln>
              <a:solidFill>
                <a:schemeClr val="accent6">
                  <a:lumMod val="50000"/>
                </a:schemeClr>
              </a:solidFill>
              <a:effectLst/>
              <a:uLnTx/>
              <a:uFillTx/>
              <a:latin typeface="Calibri" panose="020F0502020204030204"/>
            </a:endParaRPr>
          </a:p>
        </p:txBody>
      </p:sp>
      <p:sp>
        <p:nvSpPr>
          <p:cNvPr id="14" name="Rectangle 13">
            <a:extLst>
              <a:ext uri="{FF2B5EF4-FFF2-40B4-BE49-F238E27FC236}">
                <a16:creationId xmlns:a16="http://schemas.microsoft.com/office/drawing/2014/main" id="{46534345-48C6-4840-A312-76DE3029F201}"/>
              </a:ext>
            </a:extLst>
          </p:cNvPr>
          <p:cNvSpPr/>
          <p:nvPr/>
        </p:nvSpPr>
        <p:spPr>
          <a:xfrm>
            <a:off x="6998754" y="1985910"/>
            <a:ext cx="905522" cy="594804"/>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400" b="1" kern="0" noProof="0" dirty="0">
                <a:solidFill>
                  <a:schemeClr val="accent6">
                    <a:lumMod val="50000"/>
                  </a:schemeClr>
                </a:solidFill>
                <a:latin typeface="Calibri" panose="020F0502020204030204"/>
              </a:rPr>
              <a:t>+</a:t>
            </a:r>
            <a:endParaRPr kumimoji="0" lang="en-IN" sz="2400" b="1" i="0" u="none" strike="noStrike" kern="0" cap="none" spc="0" normalizeH="0" baseline="0" noProof="0" dirty="0">
              <a:ln>
                <a:noFill/>
              </a:ln>
              <a:solidFill>
                <a:schemeClr val="accent6">
                  <a:lumMod val="50000"/>
                </a:schemeClr>
              </a:solidFill>
              <a:effectLst/>
              <a:uLnTx/>
              <a:uFillTx/>
              <a:latin typeface="Calibri" panose="020F0502020204030204"/>
            </a:endParaRPr>
          </a:p>
        </p:txBody>
      </p:sp>
      <p:sp>
        <p:nvSpPr>
          <p:cNvPr id="15" name="TextBox 14">
            <a:extLst>
              <a:ext uri="{FF2B5EF4-FFF2-40B4-BE49-F238E27FC236}">
                <a16:creationId xmlns:a16="http://schemas.microsoft.com/office/drawing/2014/main" id="{45CD76B4-954E-4F2A-806E-9D748DC9DE18}"/>
              </a:ext>
            </a:extLst>
          </p:cNvPr>
          <p:cNvSpPr txBox="1"/>
          <p:nvPr/>
        </p:nvSpPr>
        <p:spPr>
          <a:xfrm>
            <a:off x="3634118" y="1497638"/>
            <a:ext cx="390618"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rPr>
              <a:t>0</a:t>
            </a:r>
            <a:endParaRPr kumimoji="0" lang="en-IN" sz="2400" b="0" i="0" u="none" strike="noStrike" kern="0" cap="none" spc="0" normalizeH="0" baseline="0" noProof="0" dirty="0">
              <a:ln>
                <a:noFill/>
              </a:ln>
              <a:solidFill>
                <a:prstClr val="black"/>
              </a:solidFill>
              <a:effectLst/>
              <a:uLnTx/>
              <a:uFillTx/>
            </a:endParaRPr>
          </a:p>
        </p:txBody>
      </p:sp>
      <p:sp>
        <p:nvSpPr>
          <p:cNvPr id="16" name="TextBox 15">
            <a:extLst>
              <a:ext uri="{FF2B5EF4-FFF2-40B4-BE49-F238E27FC236}">
                <a16:creationId xmlns:a16="http://schemas.microsoft.com/office/drawing/2014/main" id="{D92AD5CA-24A0-4BE1-B816-BCF089FA11FD}"/>
              </a:ext>
            </a:extLst>
          </p:cNvPr>
          <p:cNvSpPr txBox="1"/>
          <p:nvPr/>
        </p:nvSpPr>
        <p:spPr>
          <a:xfrm>
            <a:off x="4539640" y="1499118"/>
            <a:ext cx="390618"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rPr>
              <a:t>1</a:t>
            </a:r>
            <a:endParaRPr kumimoji="0" lang="en-IN" sz="2400" b="0" i="0" u="none" strike="noStrike" kern="0" cap="none" spc="0" normalizeH="0" baseline="0" noProof="0" dirty="0">
              <a:ln>
                <a:noFill/>
              </a:ln>
              <a:solidFill>
                <a:prstClr val="black"/>
              </a:solidFill>
              <a:effectLst/>
              <a:uLnTx/>
              <a:uFillTx/>
            </a:endParaRPr>
          </a:p>
        </p:txBody>
      </p:sp>
      <p:sp>
        <p:nvSpPr>
          <p:cNvPr id="17" name="TextBox 16">
            <a:extLst>
              <a:ext uri="{FF2B5EF4-FFF2-40B4-BE49-F238E27FC236}">
                <a16:creationId xmlns:a16="http://schemas.microsoft.com/office/drawing/2014/main" id="{C8A2E4B4-3634-46C4-8899-1C577C5BCAB0}"/>
              </a:ext>
            </a:extLst>
          </p:cNvPr>
          <p:cNvSpPr txBox="1"/>
          <p:nvPr/>
        </p:nvSpPr>
        <p:spPr>
          <a:xfrm>
            <a:off x="5445162" y="1497638"/>
            <a:ext cx="390618"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rPr>
              <a:t>2</a:t>
            </a:r>
            <a:endParaRPr kumimoji="0" lang="en-IN" sz="2400" b="0" i="0" u="none" strike="noStrike" kern="0" cap="none" spc="0" normalizeH="0" baseline="0" noProof="0" dirty="0">
              <a:ln>
                <a:noFill/>
              </a:ln>
              <a:solidFill>
                <a:prstClr val="black"/>
              </a:solidFill>
              <a:effectLst/>
              <a:uLnTx/>
              <a:uFillTx/>
            </a:endParaRPr>
          </a:p>
        </p:txBody>
      </p:sp>
      <p:sp>
        <p:nvSpPr>
          <p:cNvPr id="18" name="TextBox 17">
            <a:extLst>
              <a:ext uri="{FF2B5EF4-FFF2-40B4-BE49-F238E27FC236}">
                <a16:creationId xmlns:a16="http://schemas.microsoft.com/office/drawing/2014/main" id="{0FC2E12F-DBD8-49C6-8CED-D7C8D2245225}"/>
              </a:ext>
            </a:extLst>
          </p:cNvPr>
          <p:cNvSpPr txBox="1"/>
          <p:nvPr/>
        </p:nvSpPr>
        <p:spPr>
          <a:xfrm>
            <a:off x="6350684" y="1495588"/>
            <a:ext cx="390618"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rPr>
              <a:t>3</a:t>
            </a:r>
            <a:endParaRPr kumimoji="0" lang="en-IN" sz="2400" b="0" i="0" u="none" strike="noStrike" kern="0" cap="none" spc="0" normalizeH="0" baseline="0" noProof="0" dirty="0">
              <a:ln>
                <a:noFill/>
              </a:ln>
              <a:solidFill>
                <a:prstClr val="black"/>
              </a:solidFill>
              <a:effectLst/>
              <a:uLnTx/>
              <a:uFillTx/>
            </a:endParaRPr>
          </a:p>
        </p:txBody>
      </p:sp>
      <p:sp>
        <p:nvSpPr>
          <p:cNvPr id="19" name="TextBox 18">
            <a:extLst>
              <a:ext uri="{FF2B5EF4-FFF2-40B4-BE49-F238E27FC236}">
                <a16:creationId xmlns:a16="http://schemas.microsoft.com/office/drawing/2014/main" id="{5D0F7475-2BD7-4E2C-9F2B-5FA2729AF2CB}"/>
              </a:ext>
            </a:extLst>
          </p:cNvPr>
          <p:cNvSpPr txBox="1"/>
          <p:nvPr/>
        </p:nvSpPr>
        <p:spPr>
          <a:xfrm>
            <a:off x="7256206" y="1495588"/>
            <a:ext cx="390618"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rPr>
              <a:t>4</a:t>
            </a:r>
            <a:endParaRPr kumimoji="0" lang="en-IN" sz="2400" b="0" i="0" u="none" strike="noStrike" kern="0" cap="none" spc="0" normalizeH="0" baseline="0" noProof="0" dirty="0">
              <a:ln>
                <a:noFill/>
              </a:ln>
              <a:solidFill>
                <a:prstClr val="black"/>
              </a:solidFill>
              <a:effectLst/>
              <a:uLnTx/>
              <a:uFillTx/>
            </a:endParaRPr>
          </a:p>
        </p:txBody>
      </p:sp>
      <p:sp>
        <p:nvSpPr>
          <p:cNvPr id="20" name="Rectangle 19">
            <a:extLst>
              <a:ext uri="{FF2B5EF4-FFF2-40B4-BE49-F238E27FC236}">
                <a16:creationId xmlns:a16="http://schemas.microsoft.com/office/drawing/2014/main" id="{C57EDA6D-B274-49FA-BEF8-91BE6BD01845}"/>
              </a:ext>
            </a:extLst>
          </p:cNvPr>
          <p:cNvSpPr/>
          <p:nvPr/>
        </p:nvSpPr>
        <p:spPr>
          <a:xfrm>
            <a:off x="7904276" y="1985910"/>
            <a:ext cx="905522" cy="594804"/>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400" b="1" kern="0" noProof="0" dirty="0">
                <a:solidFill>
                  <a:schemeClr val="accent6">
                    <a:lumMod val="50000"/>
                  </a:schemeClr>
                </a:solidFill>
                <a:latin typeface="Calibri" panose="020F0502020204030204"/>
              </a:rPr>
              <a:t>9</a:t>
            </a:r>
            <a:endParaRPr kumimoji="0" lang="en-IN" sz="2400" b="1" i="0" u="none" strike="noStrike" kern="0" cap="none" spc="0" normalizeH="0" baseline="0" noProof="0" dirty="0">
              <a:ln>
                <a:noFill/>
              </a:ln>
              <a:solidFill>
                <a:schemeClr val="accent6">
                  <a:lumMod val="50000"/>
                </a:schemeClr>
              </a:solidFill>
              <a:effectLst/>
              <a:uLnTx/>
              <a:uFillTx/>
              <a:latin typeface="Calibri" panose="020F0502020204030204"/>
            </a:endParaRPr>
          </a:p>
        </p:txBody>
      </p:sp>
      <p:sp>
        <p:nvSpPr>
          <p:cNvPr id="21" name="TextBox 20">
            <a:extLst>
              <a:ext uri="{FF2B5EF4-FFF2-40B4-BE49-F238E27FC236}">
                <a16:creationId xmlns:a16="http://schemas.microsoft.com/office/drawing/2014/main" id="{4B16C41F-1401-427A-A3AD-0D92111611E6}"/>
              </a:ext>
            </a:extLst>
          </p:cNvPr>
          <p:cNvSpPr txBox="1"/>
          <p:nvPr/>
        </p:nvSpPr>
        <p:spPr>
          <a:xfrm>
            <a:off x="8161728" y="1495588"/>
            <a:ext cx="390618"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rPr>
              <a:t>5</a:t>
            </a:r>
            <a:endParaRPr kumimoji="0" lang="en-IN" sz="2400" b="0" i="0" u="none" strike="noStrike" kern="0" cap="none" spc="0" normalizeH="0" baseline="0" noProof="0" dirty="0">
              <a:ln>
                <a:noFill/>
              </a:ln>
              <a:solidFill>
                <a:prstClr val="black"/>
              </a:solidFill>
              <a:effectLst/>
              <a:uLnTx/>
              <a:uFillTx/>
            </a:endParaRPr>
          </a:p>
        </p:txBody>
      </p:sp>
      <p:sp>
        <p:nvSpPr>
          <p:cNvPr id="22" name="Rectangle 21">
            <a:extLst>
              <a:ext uri="{FF2B5EF4-FFF2-40B4-BE49-F238E27FC236}">
                <a16:creationId xmlns:a16="http://schemas.microsoft.com/office/drawing/2014/main" id="{37054BE1-730C-413B-91C4-BC52169B5A15}"/>
              </a:ext>
            </a:extLst>
          </p:cNvPr>
          <p:cNvSpPr/>
          <p:nvPr/>
        </p:nvSpPr>
        <p:spPr>
          <a:xfrm>
            <a:off x="8809798" y="1985910"/>
            <a:ext cx="905522" cy="594804"/>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400" b="1" kern="0" dirty="0">
                <a:solidFill>
                  <a:schemeClr val="accent6">
                    <a:lumMod val="50000"/>
                  </a:schemeClr>
                </a:solidFill>
                <a:latin typeface="Calibri" panose="020F0502020204030204"/>
              </a:rPr>
              <a:t>-</a:t>
            </a:r>
            <a:endParaRPr kumimoji="0" lang="en-IN" sz="2400" b="1" i="0" u="none" strike="noStrike" kern="0" cap="none" spc="0" normalizeH="0" baseline="0" noProof="0" dirty="0">
              <a:ln>
                <a:noFill/>
              </a:ln>
              <a:solidFill>
                <a:schemeClr val="accent6">
                  <a:lumMod val="50000"/>
                </a:schemeClr>
              </a:solidFill>
              <a:effectLst/>
              <a:uLnTx/>
              <a:uFillTx/>
              <a:latin typeface="Calibri" panose="020F0502020204030204"/>
            </a:endParaRPr>
          </a:p>
        </p:txBody>
      </p:sp>
      <p:sp>
        <p:nvSpPr>
          <p:cNvPr id="23" name="TextBox 22">
            <a:extLst>
              <a:ext uri="{FF2B5EF4-FFF2-40B4-BE49-F238E27FC236}">
                <a16:creationId xmlns:a16="http://schemas.microsoft.com/office/drawing/2014/main" id="{C1A396B3-CE56-42B0-9CAD-73B67F12839B}"/>
              </a:ext>
            </a:extLst>
          </p:cNvPr>
          <p:cNvSpPr txBox="1"/>
          <p:nvPr/>
        </p:nvSpPr>
        <p:spPr>
          <a:xfrm>
            <a:off x="9067250" y="1495588"/>
            <a:ext cx="390618"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400" kern="0" dirty="0">
                <a:solidFill>
                  <a:prstClr val="black"/>
                </a:solidFill>
              </a:rPr>
              <a:t>6</a:t>
            </a:r>
            <a:endParaRPr kumimoji="0" lang="en-IN" sz="2400" b="0" i="0" u="none" strike="noStrike" kern="0" cap="none" spc="0" normalizeH="0" baseline="0" noProof="0" dirty="0">
              <a:ln>
                <a:noFill/>
              </a:ln>
              <a:solidFill>
                <a:prstClr val="black"/>
              </a:solidFill>
              <a:effectLst/>
              <a:uLnTx/>
              <a:uFillTx/>
            </a:endParaRPr>
          </a:p>
        </p:txBody>
      </p:sp>
      <p:sp>
        <p:nvSpPr>
          <p:cNvPr id="26" name="Rectangle 25">
            <a:extLst>
              <a:ext uri="{FF2B5EF4-FFF2-40B4-BE49-F238E27FC236}">
                <a16:creationId xmlns:a16="http://schemas.microsoft.com/office/drawing/2014/main" id="{D1F144AC-94B6-4843-8F4D-4225CC9828C2}"/>
              </a:ext>
            </a:extLst>
          </p:cNvPr>
          <p:cNvSpPr/>
          <p:nvPr/>
        </p:nvSpPr>
        <p:spPr>
          <a:xfrm>
            <a:off x="8614489" y="4106629"/>
            <a:ext cx="905522" cy="594804"/>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400" b="1" kern="0" noProof="0" dirty="0">
                <a:solidFill>
                  <a:schemeClr val="accent6">
                    <a:lumMod val="50000"/>
                  </a:schemeClr>
                </a:solidFill>
                <a:latin typeface="Calibri" panose="020F0502020204030204"/>
              </a:rPr>
              <a:t>3</a:t>
            </a:r>
            <a:endParaRPr kumimoji="0" lang="en-IN" sz="2400" b="1" i="0" u="none" strike="noStrike" kern="0" cap="none" spc="0" normalizeH="0" baseline="0" noProof="0" dirty="0">
              <a:ln>
                <a:noFill/>
              </a:ln>
              <a:solidFill>
                <a:schemeClr val="accent6">
                  <a:lumMod val="50000"/>
                </a:schemeClr>
              </a:solidFill>
              <a:effectLst/>
              <a:uLnTx/>
              <a:uFillTx/>
              <a:latin typeface="Calibri" panose="020F0502020204030204"/>
            </a:endParaRPr>
          </a:p>
        </p:txBody>
      </p:sp>
      <p:sp>
        <p:nvSpPr>
          <p:cNvPr id="27" name="Rectangle 26">
            <a:extLst>
              <a:ext uri="{FF2B5EF4-FFF2-40B4-BE49-F238E27FC236}">
                <a16:creationId xmlns:a16="http://schemas.microsoft.com/office/drawing/2014/main" id="{1BB7E563-729E-4D70-BE69-8959F0670043}"/>
              </a:ext>
            </a:extLst>
          </p:cNvPr>
          <p:cNvSpPr/>
          <p:nvPr/>
        </p:nvSpPr>
        <p:spPr>
          <a:xfrm>
            <a:off x="8614489" y="4738477"/>
            <a:ext cx="905522" cy="594804"/>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400" b="1" kern="0" dirty="0">
                <a:solidFill>
                  <a:schemeClr val="accent6">
                    <a:lumMod val="50000"/>
                  </a:schemeClr>
                </a:solidFill>
                <a:latin typeface="Calibri" panose="020F0502020204030204"/>
              </a:rPr>
              <a:t>5</a:t>
            </a:r>
            <a:endParaRPr kumimoji="0" lang="en-IN" sz="2400" b="1" i="0" u="none" strike="noStrike" kern="0" cap="none" spc="0" normalizeH="0" baseline="0" noProof="0" dirty="0">
              <a:ln>
                <a:noFill/>
              </a:ln>
              <a:solidFill>
                <a:schemeClr val="accent6">
                  <a:lumMod val="50000"/>
                </a:schemeClr>
              </a:solidFill>
              <a:effectLst/>
              <a:uLnTx/>
              <a:uFillTx/>
              <a:latin typeface="Calibri" panose="020F0502020204030204"/>
            </a:endParaRPr>
          </a:p>
        </p:txBody>
      </p:sp>
      <p:sp>
        <p:nvSpPr>
          <p:cNvPr id="28" name="Rectangle 27">
            <a:extLst>
              <a:ext uri="{FF2B5EF4-FFF2-40B4-BE49-F238E27FC236}">
                <a16:creationId xmlns:a16="http://schemas.microsoft.com/office/drawing/2014/main" id="{1595B776-3023-409B-9947-BC40E4E9809C}"/>
              </a:ext>
            </a:extLst>
          </p:cNvPr>
          <p:cNvSpPr/>
          <p:nvPr/>
        </p:nvSpPr>
        <p:spPr>
          <a:xfrm>
            <a:off x="7089058" y="3724310"/>
            <a:ext cx="1062838" cy="594804"/>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400" b="1" kern="0" dirty="0">
                <a:solidFill>
                  <a:schemeClr val="accent6">
                    <a:lumMod val="50000"/>
                  </a:schemeClr>
                </a:solidFill>
                <a:latin typeface="Calibri" panose="020F0502020204030204"/>
              </a:rPr>
              <a:t>- 4 </a:t>
            </a:r>
            <a:endParaRPr kumimoji="0" lang="en-IN" sz="2400" b="1" i="0" u="none" strike="noStrike" kern="0" cap="none" spc="0" normalizeH="0" baseline="0" noProof="0" dirty="0">
              <a:ln>
                <a:noFill/>
              </a:ln>
              <a:solidFill>
                <a:schemeClr val="accent6">
                  <a:lumMod val="50000"/>
                </a:schemeClr>
              </a:solidFill>
              <a:effectLst/>
              <a:uLnTx/>
              <a:uFillTx/>
              <a:latin typeface="Calibri" panose="020F0502020204030204"/>
            </a:endParaRPr>
          </a:p>
        </p:txBody>
      </p:sp>
      <p:sp>
        <p:nvSpPr>
          <p:cNvPr id="29" name="Rectangle 28">
            <a:extLst>
              <a:ext uri="{FF2B5EF4-FFF2-40B4-BE49-F238E27FC236}">
                <a16:creationId xmlns:a16="http://schemas.microsoft.com/office/drawing/2014/main" id="{5FCC2360-A96D-4C59-AE6F-029C7F89ECED}"/>
              </a:ext>
            </a:extLst>
          </p:cNvPr>
          <p:cNvSpPr/>
          <p:nvPr/>
        </p:nvSpPr>
        <p:spPr>
          <a:xfrm>
            <a:off x="5480180" y="3724310"/>
            <a:ext cx="1226104" cy="594804"/>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400" b="1" kern="0" dirty="0">
                <a:solidFill>
                  <a:srgbClr val="FFFF00"/>
                </a:solidFill>
                <a:latin typeface="Calibri" panose="020F0502020204030204"/>
              </a:rPr>
              <a:t>Answer </a:t>
            </a:r>
            <a:endParaRPr kumimoji="0" lang="en-IN" sz="2400" b="1" i="0" u="none" strike="noStrike" kern="0" cap="none" spc="0" normalizeH="0" baseline="0" noProof="0" dirty="0">
              <a:ln>
                <a:noFill/>
              </a:ln>
              <a:solidFill>
                <a:srgbClr val="FFFF00"/>
              </a:solidFill>
              <a:effectLst/>
              <a:uLnTx/>
              <a:uFillTx/>
              <a:latin typeface="Calibri" panose="020F0502020204030204"/>
            </a:endParaRPr>
          </a:p>
        </p:txBody>
      </p:sp>
    </p:spTree>
    <p:extLst>
      <p:ext uri="{BB962C8B-B14F-4D97-AF65-F5344CB8AC3E}">
        <p14:creationId xmlns:p14="http://schemas.microsoft.com/office/powerpoint/2010/main" val="140681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
                                        </p:tgtEl>
                                        <p:attrNameLst>
                                          <p:attrName>ppt_y</p:attrName>
                                        </p:attrNameLst>
                                      </p:cBhvr>
                                      <p:tavLst>
                                        <p:tav tm="0">
                                          <p:val>
                                            <p:strVal val="#ppt_y"/>
                                          </p:val>
                                        </p:tav>
                                        <p:tav tm="100000">
                                          <p:val>
                                            <p:strVal val="#ppt_y"/>
                                          </p:val>
                                        </p:tav>
                                      </p:tavLst>
                                    </p:anim>
                                    <p:anim calcmode="lin" valueType="num">
                                      <p:cBhvr>
                                        <p:cTn id="9"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1"/>
                                        </p:tgtEl>
                                        <p:attrNameLst>
                                          <p:attrName>ppt_y</p:attrName>
                                        </p:attrNameLst>
                                      </p:cBhvr>
                                      <p:tavLst>
                                        <p:tav tm="0">
                                          <p:val>
                                            <p:strVal val="#ppt_y"/>
                                          </p:val>
                                        </p:tav>
                                        <p:tav tm="100000">
                                          <p:val>
                                            <p:strVal val="#ppt_y"/>
                                          </p:val>
                                        </p:tav>
                                      </p:tavLst>
                                    </p:anim>
                                    <p:anim calcmode="lin" valueType="num">
                                      <p:cBhvr>
                                        <p:cTn id="16"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1"/>
                                        </p:tgtEl>
                                      </p:cBhvr>
                                    </p:animEffect>
                                  </p:childTnLst>
                                </p:cTn>
                              </p:par>
                              <p:par>
                                <p:cTn id="19" presetID="41" presetClass="entr" presetSubtype="0" fill="hold" grpId="0" nodeType="withEffect">
                                  <p:stCondLst>
                                    <p:cond delay="0"/>
                                  </p:stCondLst>
                                  <p:iterate type="lt">
                                    <p:tmPct val="10000"/>
                                  </p:iterate>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12"/>
                                        </p:tgtEl>
                                        <p:attrNameLst>
                                          <p:attrName>ppt_y</p:attrName>
                                        </p:attrNameLst>
                                      </p:cBhvr>
                                      <p:tavLst>
                                        <p:tav tm="0">
                                          <p:val>
                                            <p:strVal val="#ppt_y"/>
                                          </p:val>
                                        </p:tav>
                                        <p:tav tm="100000">
                                          <p:val>
                                            <p:strVal val="#ppt_y"/>
                                          </p:val>
                                        </p:tav>
                                      </p:tavLst>
                                    </p:anim>
                                    <p:anim calcmode="lin" valueType="num">
                                      <p:cBhvr>
                                        <p:cTn id="23"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12"/>
                                        </p:tgtEl>
                                      </p:cBhvr>
                                    </p:animEffect>
                                  </p:childTnLst>
                                </p:cTn>
                              </p:par>
                              <p:par>
                                <p:cTn id="26" presetID="41" presetClass="entr" presetSubtype="0" fill="hold" grpId="0" nodeType="withEffect">
                                  <p:stCondLst>
                                    <p:cond delay="0"/>
                                  </p:stCondLst>
                                  <p:iterate type="lt">
                                    <p:tmPct val="10000"/>
                                  </p:iterate>
                                  <p:childTnLst>
                                    <p:set>
                                      <p:cBhvr>
                                        <p:cTn id="27" dur="1" fill="hold">
                                          <p:stCondLst>
                                            <p:cond delay="0"/>
                                          </p:stCondLst>
                                        </p:cTn>
                                        <p:tgtEl>
                                          <p:spTgt spid="13"/>
                                        </p:tgtEl>
                                        <p:attrNameLst>
                                          <p:attrName>style.visibility</p:attrName>
                                        </p:attrNameLst>
                                      </p:cBhvr>
                                      <p:to>
                                        <p:strVal val="visible"/>
                                      </p:to>
                                    </p:set>
                                    <p:anim calcmode="lin" valueType="num">
                                      <p:cBhvr>
                                        <p:cTn id="28"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13"/>
                                        </p:tgtEl>
                                        <p:attrNameLst>
                                          <p:attrName>ppt_y</p:attrName>
                                        </p:attrNameLst>
                                      </p:cBhvr>
                                      <p:tavLst>
                                        <p:tav tm="0">
                                          <p:val>
                                            <p:strVal val="#ppt_y"/>
                                          </p:val>
                                        </p:tav>
                                        <p:tav tm="100000">
                                          <p:val>
                                            <p:strVal val="#ppt_y"/>
                                          </p:val>
                                        </p:tav>
                                      </p:tavLst>
                                    </p:anim>
                                    <p:anim calcmode="lin" valueType="num">
                                      <p:cBhvr>
                                        <p:cTn id="30"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13"/>
                                        </p:tgtEl>
                                      </p:cBhvr>
                                    </p:animEffect>
                                  </p:childTnLst>
                                </p:cTn>
                              </p:par>
                              <p:par>
                                <p:cTn id="33" presetID="41" presetClass="entr" presetSubtype="0" fill="hold" grpId="0" nodeType="withEffect">
                                  <p:stCondLst>
                                    <p:cond delay="0"/>
                                  </p:stCondLst>
                                  <p:iterate type="lt">
                                    <p:tmPct val="10000"/>
                                  </p:iterate>
                                  <p:childTnLst>
                                    <p:set>
                                      <p:cBhvr>
                                        <p:cTn id="34" dur="1" fill="hold">
                                          <p:stCondLst>
                                            <p:cond delay="0"/>
                                          </p:stCondLst>
                                        </p:cTn>
                                        <p:tgtEl>
                                          <p:spTgt spid="14"/>
                                        </p:tgtEl>
                                        <p:attrNameLst>
                                          <p:attrName>style.visibility</p:attrName>
                                        </p:attrNameLst>
                                      </p:cBhvr>
                                      <p:to>
                                        <p:strVal val="visible"/>
                                      </p:to>
                                    </p:set>
                                    <p:anim calcmode="lin" valueType="num">
                                      <p:cBhvr>
                                        <p:cTn id="35"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14"/>
                                        </p:tgtEl>
                                        <p:attrNameLst>
                                          <p:attrName>ppt_y</p:attrName>
                                        </p:attrNameLst>
                                      </p:cBhvr>
                                      <p:tavLst>
                                        <p:tav tm="0">
                                          <p:val>
                                            <p:strVal val="#ppt_y"/>
                                          </p:val>
                                        </p:tav>
                                        <p:tav tm="100000">
                                          <p:val>
                                            <p:strVal val="#ppt_y"/>
                                          </p:val>
                                        </p:tav>
                                      </p:tavLst>
                                    </p:anim>
                                    <p:anim calcmode="lin" valueType="num">
                                      <p:cBhvr>
                                        <p:cTn id="37"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14"/>
                                        </p:tgtEl>
                                      </p:cBhvr>
                                    </p:animEffect>
                                  </p:childTnLst>
                                </p:cTn>
                              </p:par>
                              <p:par>
                                <p:cTn id="40" presetID="41" presetClass="entr" presetSubtype="0" fill="hold" grpId="0" nodeType="withEffect">
                                  <p:stCondLst>
                                    <p:cond delay="0"/>
                                  </p:stCondLst>
                                  <p:iterate type="lt">
                                    <p:tmPct val="10000"/>
                                  </p:iterate>
                                  <p:childTnLst>
                                    <p:set>
                                      <p:cBhvr>
                                        <p:cTn id="41" dur="1" fill="hold">
                                          <p:stCondLst>
                                            <p:cond delay="0"/>
                                          </p:stCondLst>
                                        </p:cTn>
                                        <p:tgtEl>
                                          <p:spTgt spid="20"/>
                                        </p:tgtEl>
                                        <p:attrNameLst>
                                          <p:attrName>style.visibility</p:attrName>
                                        </p:attrNameLst>
                                      </p:cBhvr>
                                      <p:to>
                                        <p:strVal val="visible"/>
                                      </p:to>
                                    </p:set>
                                    <p:anim calcmode="lin" valueType="num">
                                      <p:cBhvr>
                                        <p:cTn id="42"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43" dur="500" fill="hold"/>
                                        <p:tgtEl>
                                          <p:spTgt spid="20"/>
                                        </p:tgtEl>
                                        <p:attrNameLst>
                                          <p:attrName>ppt_y</p:attrName>
                                        </p:attrNameLst>
                                      </p:cBhvr>
                                      <p:tavLst>
                                        <p:tav tm="0">
                                          <p:val>
                                            <p:strVal val="#ppt_y"/>
                                          </p:val>
                                        </p:tav>
                                        <p:tav tm="100000">
                                          <p:val>
                                            <p:strVal val="#ppt_y"/>
                                          </p:val>
                                        </p:tav>
                                      </p:tavLst>
                                    </p:anim>
                                    <p:anim calcmode="lin" valueType="num">
                                      <p:cBhvr>
                                        <p:cTn id="44"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45"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46" dur="500" tmFilter="0,0; .5, 1; 1, 1"/>
                                        <p:tgtEl>
                                          <p:spTgt spid="20"/>
                                        </p:tgtEl>
                                      </p:cBhvr>
                                    </p:animEffect>
                                  </p:childTnLst>
                                </p:cTn>
                              </p:par>
                              <p:par>
                                <p:cTn id="47" presetID="41" presetClass="entr" presetSubtype="0" fill="hold" grpId="0" nodeType="withEffect">
                                  <p:stCondLst>
                                    <p:cond delay="0"/>
                                  </p:stCondLst>
                                  <p:iterate type="lt">
                                    <p:tmPct val="10000"/>
                                  </p:iterate>
                                  <p:childTnLst>
                                    <p:set>
                                      <p:cBhvr>
                                        <p:cTn id="48" dur="1" fill="hold">
                                          <p:stCondLst>
                                            <p:cond delay="0"/>
                                          </p:stCondLst>
                                        </p:cTn>
                                        <p:tgtEl>
                                          <p:spTgt spid="22"/>
                                        </p:tgtEl>
                                        <p:attrNameLst>
                                          <p:attrName>style.visibility</p:attrName>
                                        </p:attrNameLst>
                                      </p:cBhvr>
                                      <p:to>
                                        <p:strVal val="visible"/>
                                      </p:to>
                                    </p:set>
                                    <p:anim calcmode="lin" valueType="num">
                                      <p:cBhvr>
                                        <p:cTn id="49"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50" dur="500" fill="hold"/>
                                        <p:tgtEl>
                                          <p:spTgt spid="22"/>
                                        </p:tgtEl>
                                        <p:attrNameLst>
                                          <p:attrName>ppt_y</p:attrName>
                                        </p:attrNameLst>
                                      </p:cBhvr>
                                      <p:tavLst>
                                        <p:tav tm="0">
                                          <p:val>
                                            <p:strVal val="#ppt_y"/>
                                          </p:val>
                                        </p:tav>
                                        <p:tav tm="100000">
                                          <p:val>
                                            <p:strVal val="#ppt_y"/>
                                          </p:val>
                                        </p:tav>
                                      </p:tavLst>
                                    </p:anim>
                                    <p:anim calcmode="lin" valueType="num">
                                      <p:cBhvr>
                                        <p:cTn id="51"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52"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53" dur="500" tmFilter="0,0; .5, 1; 1, 1"/>
                                        <p:tgtEl>
                                          <p:spTgt spid="22"/>
                                        </p:tgtEl>
                                      </p:cBhvr>
                                    </p:animEffect>
                                  </p:childTnLst>
                                </p:cTn>
                              </p:par>
                              <p:par>
                                <p:cTn id="54" presetID="50" presetClass="entr" presetSubtype="0" decel="10000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p:cTn id="56" dur="1000" fill="hold"/>
                                        <p:tgtEl>
                                          <p:spTgt spid="15"/>
                                        </p:tgtEl>
                                        <p:attrNameLst>
                                          <p:attrName>ppt_w</p:attrName>
                                        </p:attrNameLst>
                                      </p:cBhvr>
                                      <p:tavLst>
                                        <p:tav tm="0">
                                          <p:val>
                                            <p:strVal val="#ppt_w+.3"/>
                                          </p:val>
                                        </p:tav>
                                        <p:tav tm="100000">
                                          <p:val>
                                            <p:strVal val="#ppt_w"/>
                                          </p:val>
                                        </p:tav>
                                      </p:tavLst>
                                    </p:anim>
                                    <p:anim calcmode="lin" valueType="num">
                                      <p:cBhvr>
                                        <p:cTn id="57" dur="1000" fill="hold"/>
                                        <p:tgtEl>
                                          <p:spTgt spid="15"/>
                                        </p:tgtEl>
                                        <p:attrNameLst>
                                          <p:attrName>ppt_h</p:attrName>
                                        </p:attrNameLst>
                                      </p:cBhvr>
                                      <p:tavLst>
                                        <p:tav tm="0">
                                          <p:val>
                                            <p:strVal val="#ppt_h"/>
                                          </p:val>
                                        </p:tav>
                                        <p:tav tm="100000">
                                          <p:val>
                                            <p:strVal val="#ppt_h"/>
                                          </p:val>
                                        </p:tav>
                                      </p:tavLst>
                                    </p:anim>
                                    <p:animEffect transition="in" filter="fade">
                                      <p:cBhvr>
                                        <p:cTn id="58" dur="1000"/>
                                        <p:tgtEl>
                                          <p:spTgt spid="15"/>
                                        </p:tgtEl>
                                      </p:cBhvr>
                                    </p:animEffect>
                                  </p:childTnLst>
                                </p:cTn>
                              </p:par>
                              <p:par>
                                <p:cTn id="59" presetID="50" presetClass="entr" presetSubtype="0" decel="10000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p:cTn id="61" dur="1000" fill="hold"/>
                                        <p:tgtEl>
                                          <p:spTgt spid="16"/>
                                        </p:tgtEl>
                                        <p:attrNameLst>
                                          <p:attrName>ppt_w</p:attrName>
                                        </p:attrNameLst>
                                      </p:cBhvr>
                                      <p:tavLst>
                                        <p:tav tm="0">
                                          <p:val>
                                            <p:strVal val="#ppt_w+.3"/>
                                          </p:val>
                                        </p:tav>
                                        <p:tav tm="100000">
                                          <p:val>
                                            <p:strVal val="#ppt_w"/>
                                          </p:val>
                                        </p:tav>
                                      </p:tavLst>
                                    </p:anim>
                                    <p:anim calcmode="lin" valueType="num">
                                      <p:cBhvr>
                                        <p:cTn id="62" dur="1000" fill="hold"/>
                                        <p:tgtEl>
                                          <p:spTgt spid="16"/>
                                        </p:tgtEl>
                                        <p:attrNameLst>
                                          <p:attrName>ppt_h</p:attrName>
                                        </p:attrNameLst>
                                      </p:cBhvr>
                                      <p:tavLst>
                                        <p:tav tm="0">
                                          <p:val>
                                            <p:strVal val="#ppt_h"/>
                                          </p:val>
                                        </p:tav>
                                        <p:tav tm="100000">
                                          <p:val>
                                            <p:strVal val="#ppt_h"/>
                                          </p:val>
                                        </p:tav>
                                      </p:tavLst>
                                    </p:anim>
                                    <p:animEffect transition="in" filter="fade">
                                      <p:cBhvr>
                                        <p:cTn id="63" dur="1000"/>
                                        <p:tgtEl>
                                          <p:spTgt spid="16"/>
                                        </p:tgtEl>
                                      </p:cBhvr>
                                    </p:animEffect>
                                  </p:childTnLst>
                                </p:cTn>
                              </p:par>
                              <p:par>
                                <p:cTn id="64" presetID="50" presetClass="entr" presetSubtype="0" decel="100000" fill="hold" grpId="0" nodeType="withEffect">
                                  <p:stCondLst>
                                    <p:cond delay="0"/>
                                  </p:stCondLst>
                                  <p:childTnLst>
                                    <p:set>
                                      <p:cBhvr>
                                        <p:cTn id="65" dur="1" fill="hold">
                                          <p:stCondLst>
                                            <p:cond delay="0"/>
                                          </p:stCondLst>
                                        </p:cTn>
                                        <p:tgtEl>
                                          <p:spTgt spid="17"/>
                                        </p:tgtEl>
                                        <p:attrNameLst>
                                          <p:attrName>style.visibility</p:attrName>
                                        </p:attrNameLst>
                                      </p:cBhvr>
                                      <p:to>
                                        <p:strVal val="visible"/>
                                      </p:to>
                                    </p:set>
                                    <p:anim calcmode="lin" valueType="num">
                                      <p:cBhvr>
                                        <p:cTn id="66" dur="1000" fill="hold"/>
                                        <p:tgtEl>
                                          <p:spTgt spid="17"/>
                                        </p:tgtEl>
                                        <p:attrNameLst>
                                          <p:attrName>ppt_w</p:attrName>
                                        </p:attrNameLst>
                                      </p:cBhvr>
                                      <p:tavLst>
                                        <p:tav tm="0">
                                          <p:val>
                                            <p:strVal val="#ppt_w+.3"/>
                                          </p:val>
                                        </p:tav>
                                        <p:tav tm="100000">
                                          <p:val>
                                            <p:strVal val="#ppt_w"/>
                                          </p:val>
                                        </p:tav>
                                      </p:tavLst>
                                    </p:anim>
                                    <p:anim calcmode="lin" valueType="num">
                                      <p:cBhvr>
                                        <p:cTn id="67" dur="1000" fill="hold"/>
                                        <p:tgtEl>
                                          <p:spTgt spid="17"/>
                                        </p:tgtEl>
                                        <p:attrNameLst>
                                          <p:attrName>ppt_h</p:attrName>
                                        </p:attrNameLst>
                                      </p:cBhvr>
                                      <p:tavLst>
                                        <p:tav tm="0">
                                          <p:val>
                                            <p:strVal val="#ppt_h"/>
                                          </p:val>
                                        </p:tav>
                                        <p:tav tm="100000">
                                          <p:val>
                                            <p:strVal val="#ppt_h"/>
                                          </p:val>
                                        </p:tav>
                                      </p:tavLst>
                                    </p:anim>
                                    <p:animEffect transition="in" filter="fade">
                                      <p:cBhvr>
                                        <p:cTn id="68" dur="1000"/>
                                        <p:tgtEl>
                                          <p:spTgt spid="17"/>
                                        </p:tgtEl>
                                      </p:cBhvr>
                                    </p:animEffect>
                                  </p:childTnLst>
                                </p:cTn>
                              </p:par>
                              <p:par>
                                <p:cTn id="69" presetID="50" presetClass="entr" presetSubtype="0" decel="100000" fill="hold" grpId="0" nodeType="withEffect">
                                  <p:stCondLst>
                                    <p:cond delay="0"/>
                                  </p:stCondLst>
                                  <p:childTnLst>
                                    <p:set>
                                      <p:cBhvr>
                                        <p:cTn id="70" dur="1" fill="hold">
                                          <p:stCondLst>
                                            <p:cond delay="0"/>
                                          </p:stCondLst>
                                        </p:cTn>
                                        <p:tgtEl>
                                          <p:spTgt spid="18"/>
                                        </p:tgtEl>
                                        <p:attrNameLst>
                                          <p:attrName>style.visibility</p:attrName>
                                        </p:attrNameLst>
                                      </p:cBhvr>
                                      <p:to>
                                        <p:strVal val="visible"/>
                                      </p:to>
                                    </p:set>
                                    <p:anim calcmode="lin" valueType="num">
                                      <p:cBhvr>
                                        <p:cTn id="71" dur="1000" fill="hold"/>
                                        <p:tgtEl>
                                          <p:spTgt spid="18"/>
                                        </p:tgtEl>
                                        <p:attrNameLst>
                                          <p:attrName>ppt_w</p:attrName>
                                        </p:attrNameLst>
                                      </p:cBhvr>
                                      <p:tavLst>
                                        <p:tav tm="0">
                                          <p:val>
                                            <p:strVal val="#ppt_w+.3"/>
                                          </p:val>
                                        </p:tav>
                                        <p:tav tm="100000">
                                          <p:val>
                                            <p:strVal val="#ppt_w"/>
                                          </p:val>
                                        </p:tav>
                                      </p:tavLst>
                                    </p:anim>
                                    <p:anim calcmode="lin" valueType="num">
                                      <p:cBhvr>
                                        <p:cTn id="72" dur="1000" fill="hold"/>
                                        <p:tgtEl>
                                          <p:spTgt spid="18"/>
                                        </p:tgtEl>
                                        <p:attrNameLst>
                                          <p:attrName>ppt_h</p:attrName>
                                        </p:attrNameLst>
                                      </p:cBhvr>
                                      <p:tavLst>
                                        <p:tav tm="0">
                                          <p:val>
                                            <p:strVal val="#ppt_h"/>
                                          </p:val>
                                        </p:tav>
                                        <p:tav tm="100000">
                                          <p:val>
                                            <p:strVal val="#ppt_h"/>
                                          </p:val>
                                        </p:tav>
                                      </p:tavLst>
                                    </p:anim>
                                    <p:animEffect transition="in" filter="fade">
                                      <p:cBhvr>
                                        <p:cTn id="73" dur="1000"/>
                                        <p:tgtEl>
                                          <p:spTgt spid="18"/>
                                        </p:tgtEl>
                                      </p:cBhvr>
                                    </p:animEffect>
                                  </p:childTnLst>
                                </p:cTn>
                              </p:par>
                              <p:par>
                                <p:cTn id="74" presetID="50" presetClass="entr" presetSubtype="0" decel="100000" fill="hold" grpId="0" nodeType="withEffect">
                                  <p:stCondLst>
                                    <p:cond delay="0"/>
                                  </p:stCondLst>
                                  <p:childTnLst>
                                    <p:set>
                                      <p:cBhvr>
                                        <p:cTn id="75" dur="1" fill="hold">
                                          <p:stCondLst>
                                            <p:cond delay="0"/>
                                          </p:stCondLst>
                                        </p:cTn>
                                        <p:tgtEl>
                                          <p:spTgt spid="19"/>
                                        </p:tgtEl>
                                        <p:attrNameLst>
                                          <p:attrName>style.visibility</p:attrName>
                                        </p:attrNameLst>
                                      </p:cBhvr>
                                      <p:to>
                                        <p:strVal val="visible"/>
                                      </p:to>
                                    </p:set>
                                    <p:anim calcmode="lin" valueType="num">
                                      <p:cBhvr>
                                        <p:cTn id="76" dur="1000" fill="hold"/>
                                        <p:tgtEl>
                                          <p:spTgt spid="19"/>
                                        </p:tgtEl>
                                        <p:attrNameLst>
                                          <p:attrName>ppt_w</p:attrName>
                                        </p:attrNameLst>
                                      </p:cBhvr>
                                      <p:tavLst>
                                        <p:tav tm="0">
                                          <p:val>
                                            <p:strVal val="#ppt_w+.3"/>
                                          </p:val>
                                        </p:tav>
                                        <p:tav tm="100000">
                                          <p:val>
                                            <p:strVal val="#ppt_w"/>
                                          </p:val>
                                        </p:tav>
                                      </p:tavLst>
                                    </p:anim>
                                    <p:anim calcmode="lin" valueType="num">
                                      <p:cBhvr>
                                        <p:cTn id="77" dur="1000" fill="hold"/>
                                        <p:tgtEl>
                                          <p:spTgt spid="19"/>
                                        </p:tgtEl>
                                        <p:attrNameLst>
                                          <p:attrName>ppt_h</p:attrName>
                                        </p:attrNameLst>
                                      </p:cBhvr>
                                      <p:tavLst>
                                        <p:tav tm="0">
                                          <p:val>
                                            <p:strVal val="#ppt_h"/>
                                          </p:val>
                                        </p:tav>
                                        <p:tav tm="100000">
                                          <p:val>
                                            <p:strVal val="#ppt_h"/>
                                          </p:val>
                                        </p:tav>
                                      </p:tavLst>
                                    </p:anim>
                                    <p:animEffect transition="in" filter="fade">
                                      <p:cBhvr>
                                        <p:cTn id="78" dur="1000"/>
                                        <p:tgtEl>
                                          <p:spTgt spid="19"/>
                                        </p:tgtEl>
                                      </p:cBhvr>
                                    </p:animEffect>
                                  </p:childTnLst>
                                </p:cTn>
                              </p:par>
                              <p:par>
                                <p:cTn id="79" presetID="50" presetClass="entr" presetSubtype="0" decel="100000" fill="hold" grpId="0" nodeType="withEffect">
                                  <p:stCondLst>
                                    <p:cond delay="0"/>
                                  </p:stCondLst>
                                  <p:childTnLst>
                                    <p:set>
                                      <p:cBhvr>
                                        <p:cTn id="80" dur="1" fill="hold">
                                          <p:stCondLst>
                                            <p:cond delay="0"/>
                                          </p:stCondLst>
                                        </p:cTn>
                                        <p:tgtEl>
                                          <p:spTgt spid="21"/>
                                        </p:tgtEl>
                                        <p:attrNameLst>
                                          <p:attrName>style.visibility</p:attrName>
                                        </p:attrNameLst>
                                      </p:cBhvr>
                                      <p:to>
                                        <p:strVal val="visible"/>
                                      </p:to>
                                    </p:set>
                                    <p:anim calcmode="lin" valueType="num">
                                      <p:cBhvr>
                                        <p:cTn id="81" dur="1000" fill="hold"/>
                                        <p:tgtEl>
                                          <p:spTgt spid="21"/>
                                        </p:tgtEl>
                                        <p:attrNameLst>
                                          <p:attrName>ppt_w</p:attrName>
                                        </p:attrNameLst>
                                      </p:cBhvr>
                                      <p:tavLst>
                                        <p:tav tm="0">
                                          <p:val>
                                            <p:strVal val="#ppt_w+.3"/>
                                          </p:val>
                                        </p:tav>
                                        <p:tav tm="100000">
                                          <p:val>
                                            <p:strVal val="#ppt_w"/>
                                          </p:val>
                                        </p:tav>
                                      </p:tavLst>
                                    </p:anim>
                                    <p:anim calcmode="lin" valueType="num">
                                      <p:cBhvr>
                                        <p:cTn id="82" dur="1000" fill="hold"/>
                                        <p:tgtEl>
                                          <p:spTgt spid="21"/>
                                        </p:tgtEl>
                                        <p:attrNameLst>
                                          <p:attrName>ppt_h</p:attrName>
                                        </p:attrNameLst>
                                      </p:cBhvr>
                                      <p:tavLst>
                                        <p:tav tm="0">
                                          <p:val>
                                            <p:strVal val="#ppt_h"/>
                                          </p:val>
                                        </p:tav>
                                        <p:tav tm="100000">
                                          <p:val>
                                            <p:strVal val="#ppt_h"/>
                                          </p:val>
                                        </p:tav>
                                      </p:tavLst>
                                    </p:anim>
                                    <p:animEffect transition="in" filter="fade">
                                      <p:cBhvr>
                                        <p:cTn id="83" dur="1000"/>
                                        <p:tgtEl>
                                          <p:spTgt spid="21"/>
                                        </p:tgtEl>
                                      </p:cBhvr>
                                    </p:animEffect>
                                  </p:childTnLst>
                                </p:cTn>
                              </p:par>
                              <p:par>
                                <p:cTn id="84" presetID="50" presetClass="entr" presetSubtype="0" decel="100000" fill="hold" grpId="0" nodeType="withEffect">
                                  <p:stCondLst>
                                    <p:cond delay="0"/>
                                  </p:stCondLst>
                                  <p:childTnLst>
                                    <p:set>
                                      <p:cBhvr>
                                        <p:cTn id="85" dur="1" fill="hold">
                                          <p:stCondLst>
                                            <p:cond delay="0"/>
                                          </p:stCondLst>
                                        </p:cTn>
                                        <p:tgtEl>
                                          <p:spTgt spid="23"/>
                                        </p:tgtEl>
                                        <p:attrNameLst>
                                          <p:attrName>style.visibility</p:attrName>
                                        </p:attrNameLst>
                                      </p:cBhvr>
                                      <p:to>
                                        <p:strVal val="visible"/>
                                      </p:to>
                                    </p:set>
                                    <p:anim calcmode="lin" valueType="num">
                                      <p:cBhvr>
                                        <p:cTn id="86" dur="1000" fill="hold"/>
                                        <p:tgtEl>
                                          <p:spTgt spid="23"/>
                                        </p:tgtEl>
                                        <p:attrNameLst>
                                          <p:attrName>ppt_w</p:attrName>
                                        </p:attrNameLst>
                                      </p:cBhvr>
                                      <p:tavLst>
                                        <p:tav tm="0">
                                          <p:val>
                                            <p:strVal val="#ppt_w+.3"/>
                                          </p:val>
                                        </p:tav>
                                        <p:tav tm="100000">
                                          <p:val>
                                            <p:strVal val="#ppt_w"/>
                                          </p:val>
                                        </p:tav>
                                      </p:tavLst>
                                    </p:anim>
                                    <p:anim calcmode="lin" valueType="num">
                                      <p:cBhvr>
                                        <p:cTn id="87" dur="1000" fill="hold"/>
                                        <p:tgtEl>
                                          <p:spTgt spid="23"/>
                                        </p:tgtEl>
                                        <p:attrNameLst>
                                          <p:attrName>ppt_h</p:attrName>
                                        </p:attrNameLst>
                                      </p:cBhvr>
                                      <p:tavLst>
                                        <p:tav tm="0">
                                          <p:val>
                                            <p:strVal val="#ppt_h"/>
                                          </p:val>
                                        </p:tav>
                                        <p:tav tm="100000">
                                          <p:val>
                                            <p:strVal val="#ppt_h"/>
                                          </p:val>
                                        </p:tav>
                                      </p:tavLst>
                                    </p:anim>
                                    <p:animEffect transition="in" filter="fade">
                                      <p:cBhvr>
                                        <p:cTn id="88" dur="1000"/>
                                        <p:tgtEl>
                                          <p:spTgt spid="23"/>
                                        </p:tgtEl>
                                      </p:cBhvr>
                                    </p:animEffect>
                                  </p:childTnLst>
                                </p:cTn>
                              </p:par>
                            </p:childTnLst>
                          </p:cTn>
                        </p:par>
                      </p:childTnLst>
                    </p:cTn>
                  </p:par>
                  <p:par>
                    <p:cTn id="89" fill="hold">
                      <p:stCondLst>
                        <p:cond delay="indefinite"/>
                      </p:stCondLst>
                      <p:childTnLst>
                        <p:par>
                          <p:cTn id="90" fill="hold">
                            <p:stCondLst>
                              <p:cond delay="0"/>
                            </p:stCondLst>
                            <p:childTnLst>
                              <p:par>
                                <p:cTn id="91" presetID="21" presetClass="entr" presetSubtype="1" fill="hold" grpId="0" nodeType="clickEffect">
                                  <p:stCondLst>
                                    <p:cond delay="0"/>
                                  </p:stCondLst>
                                  <p:childTnLst>
                                    <p:set>
                                      <p:cBhvr>
                                        <p:cTn id="92" dur="1" fill="hold">
                                          <p:stCondLst>
                                            <p:cond delay="0"/>
                                          </p:stCondLst>
                                        </p:cTn>
                                        <p:tgtEl>
                                          <p:spTgt spid="24"/>
                                        </p:tgtEl>
                                        <p:attrNameLst>
                                          <p:attrName>style.visibility</p:attrName>
                                        </p:attrNameLst>
                                      </p:cBhvr>
                                      <p:to>
                                        <p:strVal val="visible"/>
                                      </p:to>
                                    </p:set>
                                    <p:animEffect transition="in" filter="wheel(1)">
                                      <p:cBhvr>
                                        <p:cTn id="93" dur="2000"/>
                                        <p:tgtEl>
                                          <p:spTgt spid="24"/>
                                        </p:tgtEl>
                                      </p:cBhvr>
                                    </p:animEffect>
                                  </p:childTnLst>
                                </p:cTn>
                              </p:par>
                              <p:par>
                                <p:cTn id="94" presetID="21" presetClass="entr" presetSubtype="1" fill="hold" grpId="0" nodeType="withEffect">
                                  <p:stCondLst>
                                    <p:cond delay="0"/>
                                  </p:stCondLst>
                                  <p:childTnLst>
                                    <p:set>
                                      <p:cBhvr>
                                        <p:cTn id="95" dur="1" fill="hold">
                                          <p:stCondLst>
                                            <p:cond delay="0"/>
                                          </p:stCondLst>
                                        </p:cTn>
                                        <p:tgtEl>
                                          <p:spTgt spid="25"/>
                                        </p:tgtEl>
                                        <p:attrNameLst>
                                          <p:attrName>style.visibility</p:attrName>
                                        </p:attrNameLst>
                                      </p:cBhvr>
                                      <p:to>
                                        <p:strVal val="visible"/>
                                      </p:to>
                                    </p:set>
                                    <p:animEffect transition="in" filter="wheel(1)">
                                      <p:cBhvr>
                                        <p:cTn id="96" dur="2000"/>
                                        <p:tgtEl>
                                          <p:spTgt spid="25"/>
                                        </p:tgtEl>
                                      </p:cBhvr>
                                    </p:animEffect>
                                  </p:childTnLst>
                                </p:cTn>
                              </p:par>
                            </p:childTnLst>
                          </p:cTn>
                        </p:par>
                      </p:childTnLst>
                    </p:cTn>
                  </p:par>
                  <p:par>
                    <p:cTn id="97" fill="hold">
                      <p:stCondLst>
                        <p:cond delay="indefinite"/>
                      </p:stCondLst>
                      <p:childTnLst>
                        <p:par>
                          <p:cTn id="98" fill="hold">
                            <p:stCondLst>
                              <p:cond delay="0"/>
                            </p:stCondLst>
                            <p:childTnLst>
                              <p:par>
                                <p:cTn id="99" presetID="0" presetClass="path" presetSubtype="0" accel="50000" decel="50000" fill="hold" grpId="1" nodeType="clickEffect">
                                  <p:stCondLst>
                                    <p:cond delay="0"/>
                                  </p:stCondLst>
                                  <p:iterate type="lt">
                                    <p:tmPct val="0"/>
                                  </p:iterate>
                                  <p:childTnLst>
                                    <p:animMotion origin="layout" path="M -0.00039 0.04421 L 0.42969 0.40116 " pathEditMode="relative" rAng="0" ptsTypes="AA">
                                      <p:cBhvr>
                                        <p:cTn id="100" dur="2000" fill="hold"/>
                                        <p:tgtEl>
                                          <p:spTgt spid="9"/>
                                        </p:tgtEl>
                                        <p:attrNameLst>
                                          <p:attrName>ppt_x</p:attrName>
                                          <p:attrName>ppt_y</p:attrName>
                                        </p:attrNameLst>
                                      </p:cBhvr>
                                      <p:rCtr x="21497" y="17847"/>
                                    </p:animMotion>
                                  </p:childTnLst>
                                </p:cTn>
                              </p:par>
                              <p:par>
                                <p:cTn id="101" presetID="10" presetClass="exit" presetSubtype="0" fill="hold" grpId="1" nodeType="withEffect">
                                  <p:stCondLst>
                                    <p:cond delay="0"/>
                                  </p:stCondLst>
                                  <p:childTnLst>
                                    <p:animEffect transition="out" filter="fade">
                                      <p:cBhvr>
                                        <p:cTn id="102" dur="500"/>
                                        <p:tgtEl>
                                          <p:spTgt spid="15"/>
                                        </p:tgtEl>
                                      </p:cBhvr>
                                    </p:animEffect>
                                    <p:set>
                                      <p:cBhvr>
                                        <p:cTn id="103" dur="1" fill="hold">
                                          <p:stCondLst>
                                            <p:cond delay="499"/>
                                          </p:stCondLst>
                                        </p:cTn>
                                        <p:tgtEl>
                                          <p:spTgt spid="15"/>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50" presetClass="path" presetSubtype="0" accel="50000" decel="50000" fill="hold" grpId="1" nodeType="clickEffect">
                                  <p:stCondLst>
                                    <p:cond delay="0"/>
                                  </p:stCondLst>
                                  <p:iterate type="lt">
                                    <p:tmPct val="0"/>
                                  </p:iterate>
                                  <p:childTnLst>
                                    <p:animMotion origin="layout" path="M -1.25E-6 -3.7037E-7 L 0.17774 -3.7037E-7 C 0.25729 -3.7037E-7 0.35547 0.08472 0.35547 0.1537 L 0.35547 0.3081 " pathEditMode="relative" rAng="0" ptsTypes="AAAA">
                                      <p:cBhvr>
                                        <p:cTn id="107" dur="2000" fill="hold"/>
                                        <p:tgtEl>
                                          <p:spTgt spid="11"/>
                                        </p:tgtEl>
                                        <p:attrNameLst>
                                          <p:attrName>ppt_x</p:attrName>
                                          <p:attrName>ppt_y</p:attrName>
                                        </p:attrNameLst>
                                      </p:cBhvr>
                                      <p:rCtr x="17773" y="15394"/>
                                    </p:animMotion>
                                  </p:childTnLst>
                                </p:cTn>
                              </p:par>
                              <p:par>
                                <p:cTn id="108" presetID="10" presetClass="exit" presetSubtype="0" fill="hold" grpId="1" nodeType="withEffect">
                                  <p:stCondLst>
                                    <p:cond delay="0"/>
                                  </p:stCondLst>
                                  <p:childTnLst>
                                    <p:animEffect transition="out" filter="fade">
                                      <p:cBhvr>
                                        <p:cTn id="109" dur="500"/>
                                        <p:tgtEl>
                                          <p:spTgt spid="16"/>
                                        </p:tgtEl>
                                      </p:cBhvr>
                                    </p:animEffect>
                                    <p:set>
                                      <p:cBhvr>
                                        <p:cTn id="110" dur="1" fill="hold">
                                          <p:stCondLst>
                                            <p:cond delay="499"/>
                                          </p:stCondLst>
                                        </p:cTn>
                                        <p:tgtEl>
                                          <p:spTgt spid="16"/>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50" presetClass="path" presetSubtype="0" accel="50000" decel="50000" fill="hold" grpId="1" nodeType="clickEffect">
                                  <p:stCondLst>
                                    <p:cond delay="0"/>
                                  </p:stCondLst>
                                  <p:iterate type="lt">
                                    <p:tmPct val="0"/>
                                  </p:iterate>
                                  <p:childTnLst>
                                    <p:animMotion origin="layout" path="M -2.08333E-7 -3.7037E-7 L 0.1405 -3.7037E-7 C 0.20352 -3.7037E-7 0.28112 0.05949 0.28112 0.1081 L 0.28112 0.2162 " pathEditMode="relative" rAng="0" ptsTypes="AAAA">
                                      <p:cBhvr>
                                        <p:cTn id="114" dur="2000" fill="hold"/>
                                        <p:tgtEl>
                                          <p:spTgt spid="12"/>
                                        </p:tgtEl>
                                        <p:attrNameLst>
                                          <p:attrName>ppt_x</p:attrName>
                                          <p:attrName>ppt_y</p:attrName>
                                        </p:attrNameLst>
                                      </p:cBhvr>
                                      <p:rCtr x="14049" y="10810"/>
                                    </p:animMotion>
                                  </p:childTnLst>
                                </p:cTn>
                              </p:par>
                              <p:par>
                                <p:cTn id="115" presetID="10" presetClass="exit" presetSubtype="0" fill="hold" grpId="1" nodeType="withEffect">
                                  <p:stCondLst>
                                    <p:cond delay="0"/>
                                  </p:stCondLst>
                                  <p:childTnLst>
                                    <p:animEffect transition="out" filter="fade">
                                      <p:cBhvr>
                                        <p:cTn id="116" dur="500"/>
                                        <p:tgtEl>
                                          <p:spTgt spid="17"/>
                                        </p:tgtEl>
                                      </p:cBhvr>
                                    </p:animEffect>
                                    <p:set>
                                      <p:cBhvr>
                                        <p:cTn id="117" dur="1" fill="hold">
                                          <p:stCondLst>
                                            <p:cond delay="499"/>
                                          </p:stCondLst>
                                        </p:cTn>
                                        <p:tgtEl>
                                          <p:spTgt spid="17"/>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36" presetClass="path" presetSubtype="0" accel="50000" decel="50000" fill="hold" grpId="1" nodeType="clickEffect">
                                  <p:stCondLst>
                                    <p:cond delay="0"/>
                                  </p:stCondLst>
                                  <p:iterate type="lt">
                                    <p:tmPct val="0"/>
                                  </p:iterate>
                                  <p:childTnLst>
                                    <p:animMotion origin="layout" path="M 1.04167E-6 -3.7037E-7 L 1.04167E-6 0.12662 C 1.04167E-6 0.18333 -0.02057 0.25347 -0.03711 0.25347 L -0.07422 0.25347 " pathEditMode="relative" rAng="0" ptsTypes="AAAA">
                                      <p:cBhvr>
                                        <p:cTn id="121" dur="2000" fill="hold"/>
                                        <p:tgtEl>
                                          <p:spTgt spid="13"/>
                                        </p:tgtEl>
                                        <p:attrNameLst>
                                          <p:attrName>ppt_x</p:attrName>
                                          <p:attrName>ppt_y</p:attrName>
                                        </p:attrNameLst>
                                      </p:cBhvr>
                                      <p:rCtr x="-3711" y="12662"/>
                                    </p:animMotion>
                                  </p:childTnLst>
                                </p:cTn>
                              </p:par>
                              <p:par>
                                <p:cTn id="122" presetID="10" presetClass="exit" presetSubtype="0" fill="hold" grpId="1" nodeType="withEffect">
                                  <p:stCondLst>
                                    <p:cond delay="0"/>
                                  </p:stCondLst>
                                  <p:childTnLst>
                                    <p:animEffect transition="out" filter="fade">
                                      <p:cBhvr>
                                        <p:cTn id="123" dur="500"/>
                                        <p:tgtEl>
                                          <p:spTgt spid="18"/>
                                        </p:tgtEl>
                                      </p:cBhvr>
                                    </p:animEffect>
                                    <p:set>
                                      <p:cBhvr>
                                        <p:cTn id="124" dur="1" fill="hold">
                                          <p:stCondLst>
                                            <p:cond delay="499"/>
                                          </p:stCondLst>
                                        </p:cTn>
                                        <p:tgtEl>
                                          <p:spTgt spid="18"/>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57" presetClass="path" presetSubtype="0" accel="50000" decel="50000" fill="hold" grpId="2" nodeType="clickEffect">
                                  <p:stCondLst>
                                    <p:cond delay="0"/>
                                  </p:stCondLst>
                                  <p:iterate type="lt">
                                    <p:tmPct val="0"/>
                                  </p:iterate>
                                  <p:childTnLst>
                                    <p:animMotion origin="layout" path="M 0.28112 0.2162 L 0.28112 0.23472 C 0.28112 0.24306 0.22396 0.25347 0.17773 0.25347 L 0.07448 0.25347 " pathEditMode="relative" rAng="0" ptsTypes="AAAA">
                                      <p:cBhvr>
                                        <p:cTn id="128" dur="2000" fill="hold"/>
                                        <p:tgtEl>
                                          <p:spTgt spid="12"/>
                                        </p:tgtEl>
                                        <p:attrNameLst>
                                          <p:attrName>ppt_x</p:attrName>
                                          <p:attrName>ppt_y</p:attrName>
                                        </p:attrNameLst>
                                      </p:cBhvr>
                                      <p:rCtr x="-10339" y="1852"/>
                                    </p:animMotion>
                                  </p:childTnLst>
                                </p:cTn>
                              </p:par>
                            </p:childTnLst>
                          </p:cTn>
                        </p:par>
                      </p:childTnLst>
                    </p:cTn>
                  </p:par>
                  <p:par>
                    <p:cTn id="129" fill="hold">
                      <p:stCondLst>
                        <p:cond delay="indefinite"/>
                      </p:stCondLst>
                      <p:childTnLst>
                        <p:par>
                          <p:cTn id="130" fill="hold">
                            <p:stCondLst>
                              <p:cond delay="0"/>
                            </p:stCondLst>
                            <p:childTnLst>
                              <p:par>
                                <p:cTn id="131" presetID="50" presetClass="path" presetSubtype="0" accel="50000" decel="50000" fill="hold" grpId="2" nodeType="clickEffect">
                                  <p:stCondLst>
                                    <p:cond delay="0"/>
                                  </p:stCondLst>
                                  <p:iterate type="lt">
                                    <p:tmPct val="0"/>
                                  </p:iterate>
                                  <p:childTnLst>
                                    <p:animMotion origin="layout" path="M 0.35547 0.3081 L 0.17748 0.3081 C 0.09753 0.3081 -0.00039 0.29282 -0.00039 0.28056 L -0.00039 0.25347 " pathEditMode="relative" rAng="0" ptsTypes="AAAA">
                                      <p:cBhvr>
                                        <p:cTn id="132" dur="2000" fill="hold"/>
                                        <p:tgtEl>
                                          <p:spTgt spid="11"/>
                                        </p:tgtEl>
                                        <p:attrNameLst>
                                          <p:attrName>ppt_x</p:attrName>
                                          <p:attrName>ppt_y</p:attrName>
                                        </p:attrNameLst>
                                      </p:cBhvr>
                                      <p:rCtr x="-17799" y="-2731"/>
                                    </p:animMotion>
                                  </p:childTnLst>
                                </p:cTn>
                              </p:par>
                            </p:childTnLst>
                          </p:cTn>
                        </p:par>
                      </p:childTnLst>
                    </p:cTn>
                  </p:par>
                  <p:par>
                    <p:cTn id="133" fill="hold">
                      <p:stCondLst>
                        <p:cond delay="indefinite"/>
                      </p:stCondLst>
                      <p:childTnLst>
                        <p:par>
                          <p:cTn id="134" fill="hold">
                            <p:stCondLst>
                              <p:cond delay="0"/>
                            </p:stCondLst>
                            <p:childTnLst>
                              <p:par>
                                <p:cTn id="135" presetID="41" presetClass="entr" presetSubtype="0" fill="hold" grpId="0" nodeType="clickEffect">
                                  <p:stCondLst>
                                    <p:cond delay="0"/>
                                  </p:stCondLst>
                                  <p:iterate type="lt">
                                    <p:tmPct val="10000"/>
                                  </p:iterate>
                                  <p:childTnLst>
                                    <p:set>
                                      <p:cBhvr>
                                        <p:cTn id="136" dur="1" fill="hold">
                                          <p:stCondLst>
                                            <p:cond delay="0"/>
                                          </p:stCondLst>
                                        </p:cTn>
                                        <p:tgtEl>
                                          <p:spTgt spid="26"/>
                                        </p:tgtEl>
                                        <p:attrNameLst>
                                          <p:attrName>style.visibility</p:attrName>
                                        </p:attrNameLst>
                                      </p:cBhvr>
                                      <p:to>
                                        <p:strVal val="visible"/>
                                      </p:to>
                                    </p:set>
                                    <p:anim calcmode="lin" valueType="num">
                                      <p:cBhvr>
                                        <p:cTn id="13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138" dur="500" fill="hold"/>
                                        <p:tgtEl>
                                          <p:spTgt spid="26"/>
                                        </p:tgtEl>
                                        <p:attrNameLst>
                                          <p:attrName>ppt_y</p:attrName>
                                        </p:attrNameLst>
                                      </p:cBhvr>
                                      <p:tavLst>
                                        <p:tav tm="0">
                                          <p:val>
                                            <p:strVal val="#ppt_y"/>
                                          </p:val>
                                        </p:tav>
                                        <p:tav tm="100000">
                                          <p:val>
                                            <p:strVal val="#ppt_y"/>
                                          </p:val>
                                        </p:tav>
                                      </p:tavLst>
                                    </p:anim>
                                    <p:anim calcmode="lin" valueType="num">
                                      <p:cBhvr>
                                        <p:cTn id="13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4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41" dur="500" tmFilter="0,0; .5, 1; 1, 1"/>
                                        <p:tgtEl>
                                          <p:spTgt spid="26"/>
                                        </p:tgtEl>
                                      </p:cBhvr>
                                    </p:animEffect>
                                  </p:childTnLst>
                                </p:cTn>
                              </p:par>
                            </p:childTnLst>
                          </p:cTn>
                        </p:par>
                      </p:childTnLst>
                    </p:cTn>
                  </p:par>
                  <p:par>
                    <p:cTn id="142" fill="hold">
                      <p:stCondLst>
                        <p:cond delay="indefinite"/>
                      </p:stCondLst>
                      <p:childTnLst>
                        <p:par>
                          <p:cTn id="143" fill="hold">
                            <p:stCondLst>
                              <p:cond delay="0"/>
                            </p:stCondLst>
                            <p:childTnLst>
                              <p:par>
                                <p:cTn id="144" presetID="10" presetClass="exit" presetSubtype="0" fill="hold" grpId="3" nodeType="clickEffect">
                                  <p:stCondLst>
                                    <p:cond delay="0"/>
                                  </p:stCondLst>
                                  <p:iterate type="lt">
                                    <p:tmPct val="0"/>
                                  </p:iterate>
                                  <p:childTnLst>
                                    <p:animEffect transition="out" filter="fade">
                                      <p:cBhvr>
                                        <p:cTn id="145" dur="500"/>
                                        <p:tgtEl>
                                          <p:spTgt spid="12"/>
                                        </p:tgtEl>
                                      </p:cBhvr>
                                    </p:animEffect>
                                    <p:set>
                                      <p:cBhvr>
                                        <p:cTn id="146" dur="1" fill="hold">
                                          <p:stCondLst>
                                            <p:cond delay="499"/>
                                          </p:stCondLst>
                                        </p:cTn>
                                        <p:tgtEl>
                                          <p:spTgt spid="12"/>
                                        </p:tgtEl>
                                        <p:attrNameLst>
                                          <p:attrName>style.visibility</p:attrName>
                                        </p:attrNameLst>
                                      </p:cBhvr>
                                      <p:to>
                                        <p:strVal val="hidden"/>
                                      </p:to>
                                    </p:set>
                                  </p:childTnLst>
                                </p:cTn>
                              </p:par>
                              <p:par>
                                <p:cTn id="147" presetID="10" presetClass="exit" presetSubtype="0" fill="hold" grpId="3" nodeType="withEffect">
                                  <p:stCondLst>
                                    <p:cond delay="0"/>
                                  </p:stCondLst>
                                  <p:iterate type="lt">
                                    <p:tmPct val="0"/>
                                  </p:iterate>
                                  <p:childTnLst>
                                    <p:animEffect transition="out" filter="fade">
                                      <p:cBhvr>
                                        <p:cTn id="148" dur="500"/>
                                        <p:tgtEl>
                                          <p:spTgt spid="11"/>
                                        </p:tgtEl>
                                      </p:cBhvr>
                                    </p:animEffect>
                                    <p:set>
                                      <p:cBhvr>
                                        <p:cTn id="149" dur="1" fill="hold">
                                          <p:stCondLst>
                                            <p:cond delay="499"/>
                                          </p:stCondLst>
                                        </p:cTn>
                                        <p:tgtEl>
                                          <p:spTgt spid="11"/>
                                        </p:tgtEl>
                                        <p:attrNameLst>
                                          <p:attrName>style.visibility</p:attrName>
                                        </p:attrNameLst>
                                      </p:cBhvr>
                                      <p:to>
                                        <p:strVal val="hidden"/>
                                      </p:to>
                                    </p:set>
                                  </p:childTnLst>
                                </p:cTn>
                              </p:par>
                              <p:par>
                                <p:cTn id="150" presetID="10" presetClass="exit" presetSubtype="0" fill="hold" grpId="2" nodeType="withEffect">
                                  <p:stCondLst>
                                    <p:cond delay="0"/>
                                  </p:stCondLst>
                                  <p:iterate type="lt">
                                    <p:tmPct val="0"/>
                                  </p:iterate>
                                  <p:childTnLst>
                                    <p:animEffect transition="out" filter="fade">
                                      <p:cBhvr>
                                        <p:cTn id="151" dur="500"/>
                                        <p:tgtEl>
                                          <p:spTgt spid="13"/>
                                        </p:tgtEl>
                                      </p:cBhvr>
                                    </p:animEffect>
                                    <p:set>
                                      <p:cBhvr>
                                        <p:cTn id="152" dur="1" fill="hold">
                                          <p:stCondLst>
                                            <p:cond delay="499"/>
                                          </p:stCondLst>
                                        </p:cTn>
                                        <p:tgtEl>
                                          <p:spTgt spid="13"/>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50" presetClass="path" presetSubtype="0" accel="50000" decel="50000" fill="hold" grpId="1" nodeType="clickEffect">
                                  <p:stCondLst>
                                    <p:cond delay="0"/>
                                  </p:stCondLst>
                                  <p:iterate type="lt">
                                    <p:tmPct val="0"/>
                                  </p:iterate>
                                  <p:childTnLst>
                                    <p:animMotion origin="layout" path="M 2.08333E-6 -3.7037E-7 L -0.07422 -3.7037E-7 C -0.10742 -3.7037E-7 -0.14831 0.06991 -0.14831 0.12662 L -0.14831 0.25347 " pathEditMode="relative" rAng="0" ptsTypes="AAAA">
                                      <p:cBhvr>
                                        <p:cTn id="156" dur="2000" fill="hold"/>
                                        <p:tgtEl>
                                          <p:spTgt spid="14"/>
                                        </p:tgtEl>
                                        <p:attrNameLst>
                                          <p:attrName>ppt_x</p:attrName>
                                          <p:attrName>ppt_y</p:attrName>
                                        </p:attrNameLst>
                                      </p:cBhvr>
                                      <p:rCtr x="-7422" y="12662"/>
                                    </p:animMotion>
                                  </p:childTnLst>
                                </p:cTn>
                              </p:par>
                              <p:par>
                                <p:cTn id="157" presetID="10" presetClass="exit" presetSubtype="0" fill="hold" grpId="1" nodeType="withEffect">
                                  <p:stCondLst>
                                    <p:cond delay="0"/>
                                  </p:stCondLst>
                                  <p:childTnLst>
                                    <p:animEffect transition="out" filter="fade">
                                      <p:cBhvr>
                                        <p:cTn id="158" dur="500"/>
                                        <p:tgtEl>
                                          <p:spTgt spid="19"/>
                                        </p:tgtEl>
                                      </p:cBhvr>
                                    </p:animEffect>
                                    <p:set>
                                      <p:cBhvr>
                                        <p:cTn id="159" dur="1" fill="hold">
                                          <p:stCondLst>
                                            <p:cond delay="499"/>
                                          </p:stCondLst>
                                        </p:cTn>
                                        <p:tgtEl>
                                          <p:spTgt spid="19"/>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50" presetClass="path" presetSubtype="0" accel="50000" decel="50000" fill="hold" grpId="1" nodeType="clickEffect">
                                  <p:stCondLst>
                                    <p:cond delay="0"/>
                                  </p:stCondLst>
                                  <p:iterate type="lt">
                                    <p:tmPct val="0"/>
                                  </p:iterate>
                                  <p:childTnLst>
                                    <p:animMotion origin="layout" path="M 0.00013 0.00046 L -0.10313 0.00046 C -0.14948 0.00046 -0.20638 -0.01458 -0.20638 -0.02662 L -0.20638 -0.0537 " pathEditMode="relative" rAng="0" ptsTypes="AAAA">
                                      <p:cBhvr>
                                        <p:cTn id="163" dur="2000" fill="hold"/>
                                        <p:tgtEl>
                                          <p:spTgt spid="26"/>
                                        </p:tgtEl>
                                        <p:attrNameLst>
                                          <p:attrName>ppt_x</p:attrName>
                                          <p:attrName>ppt_y</p:attrName>
                                        </p:attrNameLst>
                                      </p:cBhvr>
                                      <p:rCtr x="-10326" y="-2708"/>
                                    </p:animMotion>
                                  </p:childTnLst>
                                </p:cTn>
                              </p:par>
                            </p:childTnLst>
                          </p:cTn>
                        </p:par>
                      </p:childTnLst>
                    </p:cTn>
                  </p:par>
                  <p:par>
                    <p:cTn id="164" fill="hold">
                      <p:stCondLst>
                        <p:cond delay="indefinite"/>
                      </p:stCondLst>
                      <p:childTnLst>
                        <p:par>
                          <p:cTn id="165" fill="hold">
                            <p:stCondLst>
                              <p:cond delay="0"/>
                            </p:stCondLst>
                            <p:childTnLst>
                              <p:par>
                                <p:cTn id="166" presetID="50" presetClass="path" presetSubtype="0" accel="50000" decel="50000" fill="hold" grpId="2" nodeType="clickEffect">
                                  <p:stCondLst>
                                    <p:cond delay="0"/>
                                  </p:stCondLst>
                                  <p:iterate type="lt">
                                    <p:tmPct val="0"/>
                                  </p:iterate>
                                  <p:childTnLst>
                                    <p:animMotion origin="layout" path="M 0.42969 0.40116 L 0.25209 0.40116 C 0.17253 0.40116 0.07461 0.36019 0.07461 0.32732 L 0.07461 0.25347 " pathEditMode="relative" rAng="0" ptsTypes="AAAA">
                                      <p:cBhvr>
                                        <p:cTn id="167" dur="2000" fill="hold"/>
                                        <p:tgtEl>
                                          <p:spTgt spid="9"/>
                                        </p:tgtEl>
                                        <p:attrNameLst>
                                          <p:attrName>ppt_x</p:attrName>
                                          <p:attrName>ppt_y</p:attrName>
                                        </p:attrNameLst>
                                      </p:cBhvr>
                                      <p:rCtr x="-17760" y="-7384"/>
                                    </p:animMotion>
                                  </p:childTnLst>
                                </p:cTn>
                              </p:par>
                            </p:childTnLst>
                          </p:cTn>
                        </p:par>
                      </p:childTnLst>
                    </p:cTn>
                  </p:par>
                  <p:par>
                    <p:cTn id="168" fill="hold">
                      <p:stCondLst>
                        <p:cond delay="indefinite"/>
                      </p:stCondLst>
                      <p:childTnLst>
                        <p:par>
                          <p:cTn id="169" fill="hold">
                            <p:stCondLst>
                              <p:cond delay="0"/>
                            </p:stCondLst>
                            <p:childTnLst>
                              <p:par>
                                <p:cTn id="170" presetID="41" presetClass="entr" presetSubtype="0" fill="hold" grpId="0" nodeType="clickEffect">
                                  <p:stCondLst>
                                    <p:cond delay="0"/>
                                  </p:stCondLst>
                                  <p:iterate type="lt">
                                    <p:tmPct val="10000"/>
                                  </p:iterate>
                                  <p:childTnLst>
                                    <p:set>
                                      <p:cBhvr>
                                        <p:cTn id="171" dur="1" fill="hold">
                                          <p:stCondLst>
                                            <p:cond delay="0"/>
                                          </p:stCondLst>
                                        </p:cTn>
                                        <p:tgtEl>
                                          <p:spTgt spid="27"/>
                                        </p:tgtEl>
                                        <p:attrNameLst>
                                          <p:attrName>style.visibility</p:attrName>
                                        </p:attrNameLst>
                                      </p:cBhvr>
                                      <p:to>
                                        <p:strVal val="visible"/>
                                      </p:to>
                                    </p:set>
                                    <p:anim calcmode="lin" valueType="num">
                                      <p:cBhvr>
                                        <p:cTn id="172" dur="5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173" dur="500" fill="hold"/>
                                        <p:tgtEl>
                                          <p:spTgt spid="27"/>
                                        </p:tgtEl>
                                        <p:attrNameLst>
                                          <p:attrName>ppt_y</p:attrName>
                                        </p:attrNameLst>
                                      </p:cBhvr>
                                      <p:tavLst>
                                        <p:tav tm="0">
                                          <p:val>
                                            <p:strVal val="#ppt_y"/>
                                          </p:val>
                                        </p:tav>
                                        <p:tav tm="100000">
                                          <p:val>
                                            <p:strVal val="#ppt_y"/>
                                          </p:val>
                                        </p:tav>
                                      </p:tavLst>
                                    </p:anim>
                                    <p:anim calcmode="lin" valueType="num">
                                      <p:cBhvr>
                                        <p:cTn id="174" dur="5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175" dur="5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176" dur="500" tmFilter="0,0; .5, 1; 1, 1"/>
                                        <p:tgtEl>
                                          <p:spTgt spid="27"/>
                                        </p:tgtEl>
                                      </p:cBhvr>
                                    </p:animEffect>
                                  </p:childTnLst>
                                </p:cTn>
                              </p:par>
                            </p:childTnLst>
                          </p:cTn>
                        </p:par>
                      </p:childTnLst>
                    </p:cTn>
                  </p:par>
                  <p:par>
                    <p:cTn id="177" fill="hold">
                      <p:stCondLst>
                        <p:cond delay="indefinite"/>
                      </p:stCondLst>
                      <p:childTnLst>
                        <p:par>
                          <p:cTn id="178" fill="hold">
                            <p:stCondLst>
                              <p:cond delay="0"/>
                            </p:stCondLst>
                            <p:childTnLst>
                              <p:par>
                                <p:cTn id="179" presetID="10" presetClass="exit" presetSubtype="0" fill="hold" grpId="2" nodeType="clickEffect">
                                  <p:stCondLst>
                                    <p:cond delay="0"/>
                                  </p:stCondLst>
                                  <p:iterate type="lt">
                                    <p:tmPct val="0"/>
                                  </p:iterate>
                                  <p:childTnLst>
                                    <p:animEffect transition="out" filter="fade">
                                      <p:cBhvr>
                                        <p:cTn id="180" dur="500"/>
                                        <p:tgtEl>
                                          <p:spTgt spid="26"/>
                                        </p:tgtEl>
                                      </p:cBhvr>
                                    </p:animEffect>
                                    <p:set>
                                      <p:cBhvr>
                                        <p:cTn id="181" dur="1" fill="hold">
                                          <p:stCondLst>
                                            <p:cond delay="499"/>
                                          </p:stCondLst>
                                        </p:cTn>
                                        <p:tgtEl>
                                          <p:spTgt spid="26"/>
                                        </p:tgtEl>
                                        <p:attrNameLst>
                                          <p:attrName>style.visibility</p:attrName>
                                        </p:attrNameLst>
                                      </p:cBhvr>
                                      <p:to>
                                        <p:strVal val="hidden"/>
                                      </p:to>
                                    </p:set>
                                  </p:childTnLst>
                                </p:cTn>
                              </p:par>
                              <p:par>
                                <p:cTn id="182" presetID="10" presetClass="exit" presetSubtype="0" fill="hold" grpId="3" nodeType="withEffect">
                                  <p:stCondLst>
                                    <p:cond delay="0"/>
                                  </p:stCondLst>
                                  <p:iterate type="lt">
                                    <p:tmPct val="0"/>
                                  </p:iterate>
                                  <p:childTnLst>
                                    <p:animEffect transition="out" filter="fade">
                                      <p:cBhvr>
                                        <p:cTn id="183" dur="500"/>
                                        <p:tgtEl>
                                          <p:spTgt spid="9"/>
                                        </p:tgtEl>
                                      </p:cBhvr>
                                    </p:animEffect>
                                    <p:set>
                                      <p:cBhvr>
                                        <p:cTn id="184" dur="1" fill="hold">
                                          <p:stCondLst>
                                            <p:cond delay="499"/>
                                          </p:stCondLst>
                                        </p:cTn>
                                        <p:tgtEl>
                                          <p:spTgt spid="9"/>
                                        </p:tgtEl>
                                        <p:attrNameLst>
                                          <p:attrName>style.visibility</p:attrName>
                                        </p:attrNameLst>
                                      </p:cBhvr>
                                      <p:to>
                                        <p:strVal val="hidden"/>
                                      </p:to>
                                    </p:set>
                                  </p:childTnLst>
                                </p:cTn>
                              </p:par>
                              <p:par>
                                <p:cTn id="185" presetID="10" presetClass="exit" presetSubtype="0" fill="hold" grpId="2" nodeType="withEffect">
                                  <p:stCondLst>
                                    <p:cond delay="0"/>
                                  </p:stCondLst>
                                  <p:iterate type="lt">
                                    <p:tmPct val="0"/>
                                  </p:iterate>
                                  <p:childTnLst>
                                    <p:animEffect transition="out" filter="fade">
                                      <p:cBhvr>
                                        <p:cTn id="186" dur="500"/>
                                        <p:tgtEl>
                                          <p:spTgt spid="14"/>
                                        </p:tgtEl>
                                      </p:cBhvr>
                                    </p:animEffect>
                                    <p:set>
                                      <p:cBhvr>
                                        <p:cTn id="187" dur="1" fill="hold">
                                          <p:stCondLst>
                                            <p:cond delay="499"/>
                                          </p:stCondLst>
                                        </p:cTn>
                                        <p:tgtEl>
                                          <p:spTgt spid="14"/>
                                        </p:tgtEl>
                                        <p:attrNameLst>
                                          <p:attrName>style.visibility</p:attrName>
                                        </p:attrNameLst>
                                      </p:cBhvr>
                                      <p:to>
                                        <p:strVal val="hidden"/>
                                      </p:to>
                                    </p:set>
                                  </p:childTnLst>
                                </p:cTn>
                              </p:par>
                            </p:childTnLst>
                          </p:cTn>
                        </p:par>
                      </p:childTnLst>
                    </p:cTn>
                  </p:par>
                  <p:par>
                    <p:cTn id="188" fill="hold">
                      <p:stCondLst>
                        <p:cond delay="indefinite"/>
                      </p:stCondLst>
                      <p:childTnLst>
                        <p:par>
                          <p:cTn id="189" fill="hold">
                            <p:stCondLst>
                              <p:cond delay="0"/>
                            </p:stCondLst>
                            <p:childTnLst>
                              <p:par>
                                <p:cTn id="190" presetID="50" presetClass="path" presetSubtype="0" accel="50000" decel="50000" fill="hold" grpId="1" nodeType="clickEffect">
                                  <p:stCondLst>
                                    <p:cond delay="0"/>
                                  </p:stCondLst>
                                  <p:iterate type="lt">
                                    <p:tmPct val="0"/>
                                  </p:iterate>
                                  <p:childTnLst>
                                    <p:animMotion origin="layout" path="M 3.33333E-6 -0.00139 L 0.02916 -0.00139 C 0.04218 -0.00139 0.05833 0.0838 0.05833 0.15324 L 0.05833 0.3081 " pathEditMode="relative" rAng="0" ptsTypes="AAAA">
                                      <p:cBhvr>
                                        <p:cTn id="191" dur="2000" fill="hold"/>
                                        <p:tgtEl>
                                          <p:spTgt spid="20"/>
                                        </p:tgtEl>
                                        <p:attrNameLst>
                                          <p:attrName>ppt_x</p:attrName>
                                          <p:attrName>ppt_y</p:attrName>
                                        </p:attrNameLst>
                                      </p:cBhvr>
                                      <p:rCtr x="2917" y="15463"/>
                                    </p:animMotion>
                                  </p:childTnLst>
                                </p:cTn>
                              </p:par>
                              <p:par>
                                <p:cTn id="192" presetID="10" presetClass="exit" presetSubtype="0" fill="hold" grpId="1" nodeType="withEffect">
                                  <p:stCondLst>
                                    <p:cond delay="0"/>
                                  </p:stCondLst>
                                  <p:childTnLst>
                                    <p:animEffect transition="out" filter="fade">
                                      <p:cBhvr>
                                        <p:cTn id="193" dur="500"/>
                                        <p:tgtEl>
                                          <p:spTgt spid="21"/>
                                        </p:tgtEl>
                                      </p:cBhvr>
                                    </p:animEffect>
                                    <p:set>
                                      <p:cBhvr>
                                        <p:cTn id="194" dur="1" fill="hold">
                                          <p:stCondLst>
                                            <p:cond delay="499"/>
                                          </p:stCondLst>
                                        </p:cTn>
                                        <p:tgtEl>
                                          <p:spTgt spid="21"/>
                                        </p:tgtEl>
                                        <p:attrNameLst>
                                          <p:attrName>style.visibility</p:attrName>
                                        </p:attrNameLst>
                                      </p:cBhvr>
                                      <p:to>
                                        <p:strVal val="hidden"/>
                                      </p:to>
                                    </p:set>
                                  </p:childTnLst>
                                </p:cTn>
                              </p:par>
                            </p:childTnLst>
                          </p:cTn>
                        </p:par>
                      </p:childTnLst>
                    </p:cTn>
                  </p:par>
                  <p:par>
                    <p:cTn id="195" fill="hold">
                      <p:stCondLst>
                        <p:cond delay="indefinite"/>
                      </p:stCondLst>
                      <p:childTnLst>
                        <p:par>
                          <p:cTn id="196" fill="hold">
                            <p:stCondLst>
                              <p:cond delay="0"/>
                            </p:stCondLst>
                            <p:childTnLst>
                              <p:par>
                                <p:cTn id="197" presetID="50" presetClass="path" presetSubtype="0" accel="50000" decel="50000" fill="hold" grpId="1" nodeType="clickEffect">
                                  <p:stCondLst>
                                    <p:cond delay="0"/>
                                  </p:stCondLst>
                                  <p:iterate type="lt">
                                    <p:tmPct val="0"/>
                                  </p:iterate>
                                  <p:childTnLst>
                                    <p:animMotion origin="layout" path="M 4.58333E-6 -3.7037E-7 L -0.14844 -3.7037E-7 C -0.21485 -3.7037E-7 -0.29675 0.06991 -0.29675 0.12662 L -0.29675 0.25347 " pathEditMode="relative" rAng="0" ptsTypes="AAAA">
                                      <p:cBhvr>
                                        <p:cTn id="198" dur="2000" fill="hold"/>
                                        <p:tgtEl>
                                          <p:spTgt spid="22"/>
                                        </p:tgtEl>
                                        <p:attrNameLst>
                                          <p:attrName>ppt_x</p:attrName>
                                          <p:attrName>ppt_y</p:attrName>
                                        </p:attrNameLst>
                                      </p:cBhvr>
                                      <p:rCtr x="-14844" y="12662"/>
                                    </p:animMotion>
                                  </p:childTnLst>
                                </p:cTn>
                              </p:par>
                              <p:par>
                                <p:cTn id="199" presetID="10" presetClass="exit" presetSubtype="0" fill="hold" grpId="1" nodeType="withEffect">
                                  <p:stCondLst>
                                    <p:cond delay="0"/>
                                  </p:stCondLst>
                                  <p:childTnLst>
                                    <p:animEffect transition="out" filter="fade">
                                      <p:cBhvr>
                                        <p:cTn id="200" dur="500"/>
                                        <p:tgtEl>
                                          <p:spTgt spid="23"/>
                                        </p:tgtEl>
                                      </p:cBhvr>
                                    </p:animEffect>
                                    <p:set>
                                      <p:cBhvr>
                                        <p:cTn id="201" dur="1" fill="hold">
                                          <p:stCondLst>
                                            <p:cond delay="499"/>
                                          </p:stCondLst>
                                        </p:cTn>
                                        <p:tgtEl>
                                          <p:spTgt spid="23"/>
                                        </p:tgtEl>
                                        <p:attrNameLst>
                                          <p:attrName>style.visibility</p:attrName>
                                        </p:attrNameLst>
                                      </p:cBhvr>
                                      <p:to>
                                        <p:strVal val="hidden"/>
                                      </p:to>
                                    </p:set>
                                  </p:childTnLst>
                                </p:cTn>
                              </p:par>
                            </p:childTnLst>
                          </p:cTn>
                        </p:par>
                      </p:childTnLst>
                    </p:cTn>
                  </p:par>
                  <p:par>
                    <p:cTn id="202" fill="hold">
                      <p:stCondLst>
                        <p:cond delay="indefinite"/>
                      </p:stCondLst>
                      <p:childTnLst>
                        <p:par>
                          <p:cTn id="203" fill="hold">
                            <p:stCondLst>
                              <p:cond delay="0"/>
                            </p:stCondLst>
                            <p:childTnLst>
                              <p:par>
                                <p:cTn id="204" presetID="57" presetClass="path" presetSubtype="0" accel="50000" decel="50000" fill="hold" grpId="1" nodeType="clickEffect">
                                  <p:stCondLst>
                                    <p:cond delay="0"/>
                                  </p:stCondLst>
                                  <p:iterate type="lt">
                                    <p:tmPct val="0"/>
                                  </p:iterate>
                                  <p:childTnLst>
                                    <p:animMotion origin="layout" path="M 0.00013 -0.00023 L 0.00013 -0.07431 C 0.00013 -0.10741 -0.09818 -0.14792 -0.17786 -0.14792 L -0.35573 -0.14792 " pathEditMode="relative" rAng="0" ptsTypes="AAAA">
                                      <p:cBhvr>
                                        <p:cTn id="205" dur="2000" fill="hold"/>
                                        <p:tgtEl>
                                          <p:spTgt spid="27"/>
                                        </p:tgtEl>
                                        <p:attrNameLst>
                                          <p:attrName>ppt_x</p:attrName>
                                          <p:attrName>ppt_y</p:attrName>
                                        </p:attrNameLst>
                                      </p:cBhvr>
                                      <p:rCtr x="-17799" y="-7384"/>
                                    </p:animMotion>
                                  </p:childTnLst>
                                </p:cTn>
                              </p:par>
                            </p:childTnLst>
                          </p:cTn>
                        </p:par>
                      </p:childTnLst>
                    </p:cTn>
                  </p:par>
                  <p:par>
                    <p:cTn id="206" fill="hold">
                      <p:stCondLst>
                        <p:cond delay="indefinite"/>
                      </p:stCondLst>
                      <p:childTnLst>
                        <p:par>
                          <p:cTn id="207" fill="hold">
                            <p:stCondLst>
                              <p:cond delay="0"/>
                            </p:stCondLst>
                            <p:childTnLst>
                              <p:par>
                                <p:cTn id="208" presetID="50" presetClass="path" presetSubtype="0" accel="50000" decel="50000" fill="hold" grpId="2" nodeType="clickEffect">
                                  <p:stCondLst>
                                    <p:cond delay="0"/>
                                  </p:stCondLst>
                                  <p:iterate type="lt">
                                    <p:tmPct val="0"/>
                                  </p:iterate>
                                  <p:childTnLst>
                                    <p:animMotion origin="layout" path="M 0.05833 0.3081 L -0.04545 0.3081 C -0.0918 0.3081 -0.14909 0.29282 -0.14909 0.28056 L -0.14909 0.25347 " pathEditMode="relative" rAng="0" ptsTypes="AAAA">
                                      <p:cBhvr>
                                        <p:cTn id="209" dur="2000" fill="hold"/>
                                        <p:tgtEl>
                                          <p:spTgt spid="20"/>
                                        </p:tgtEl>
                                        <p:attrNameLst>
                                          <p:attrName>ppt_x</p:attrName>
                                          <p:attrName>ppt_y</p:attrName>
                                        </p:attrNameLst>
                                      </p:cBhvr>
                                      <p:rCtr x="-10378" y="-2731"/>
                                    </p:animMotion>
                                  </p:childTnLst>
                                </p:cTn>
                              </p:par>
                            </p:childTnLst>
                          </p:cTn>
                        </p:par>
                      </p:childTnLst>
                    </p:cTn>
                  </p:par>
                  <p:par>
                    <p:cTn id="210" fill="hold">
                      <p:stCondLst>
                        <p:cond delay="indefinite"/>
                      </p:stCondLst>
                      <p:childTnLst>
                        <p:par>
                          <p:cTn id="211" fill="hold">
                            <p:stCondLst>
                              <p:cond delay="0"/>
                            </p:stCondLst>
                            <p:childTnLst>
                              <p:par>
                                <p:cTn id="212" presetID="10" presetClass="exit" presetSubtype="0" fill="hold" grpId="1" nodeType="clickEffect">
                                  <p:stCondLst>
                                    <p:cond delay="0"/>
                                  </p:stCondLst>
                                  <p:childTnLst>
                                    <p:animEffect transition="out" filter="fade">
                                      <p:cBhvr>
                                        <p:cTn id="213" dur="500"/>
                                        <p:tgtEl>
                                          <p:spTgt spid="24"/>
                                        </p:tgtEl>
                                      </p:cBhvr>
                                    </p:animEffect>
                                    <p:set>
                                      <p:cBhvr>
                                        <p:cTn id="214" dur="1" fill="hold">
                                          <p:stCondLst>
                                            <p:cond delay="499"/>
                                          </p:stCondLst>
                                        </p:cTn>
                                        <p:tgtEl>
                                          <p:spTgt spid="24"/>
                                        </p:tgtEl>
                                        <p:attrNameLst>
                                          <p:attrName>style.visibility</p:attrName>
                                        </p:attrNameLst>
                                      </p:cBhvr>
                                      <p:to>
                                        <p:strVal val="hidden"/>
                                      </p:to>
                                    </p:set>
                                  </p:childTnLst>
                                </p:cTn>
                              </p:par>
                              <p:par>
                                <p:cTn id="215" presetID="10" presetClass="exit" presetSubtype="0" fill="hold" grpId="1" nodeType="withEffect">
                                  <p:stCondLst>
                                    <p:cond delay="0"/>
                                  </p:stCondLst>
                                  <p:childTnLst>
                                    <p:animEffect transition="out" filter="fade">
                                      <p:cBhvr>
                                        <p:cTn id="216" dur="500"/>
                                        <p:tgtEl>
                                          <p:spTgt spid="25"/>
                                        </p:tgtEl>
                                      </p:cBhvr>
                                    </p:animEffect>
                                    <p:set>
                                      <p:cBhvr>
                                        <p:cTn id="217" dur="1" fill="hold">
                                          <p:stCondLst>
                                            <p:cond delay="499"/>
                                          </p:stCondLst>
                                        </p:cTn>
                                        <p:tgtEl>
                                          <p:spTgt spid="25"/>
                                        </p:tgtEl>
                                        <p:attrNameLst>
                                          <p:attrName>style.visibility</p:attrName>
                                        </p:attrNameLst>
                                      </p:cBhvr>
                                      <p:to>
                                        <p:strVal val="hidden"/>
                                      </p:to>
                                    </p:set>
                                  </p:childTnLst>
                                </p:cTn>
                              </p:par>
                              <p:par>
                                <p:cTn id="218" presetID="41" presetClass="entr" presetSubtype="0" fill="hold" grpId="0" nodeType="withEffect">
                                  <p:stCondLst>
                                    <p:cond delay="0"/>
                                  </p:stCondLst>
                                  <p:iterate type="lt">
                                    <p:tmPct val="10000"/>
                                  </p:iterate>
                                  <p:childTnLst>
                                    <p:set>
                                      <p:cBhvr>
                                        <p:cTn id="219" dur="1" fill="hold">
                                          <p:stCondLst>
                                            <p:cond delay="0"/>
                                          </p:stCondLst>
                                        </p:cTn>
                                        <p:tgtEl>
                                          <p:spTgt spid="28"/>
                                        </p:tgtEl>
                                        <p:attrNameLst>
                                          <p:attrName>style.visibility</p:attrName>
                                        </p:attrNameLst>
                                      </p:cBhvr>
                                      <p:to>
                                        <p:strVal val="visible"/>
                                      </p:to>
                                    </p:set>
                                    <p:anim calcmode="lin" valueType="num">
                                      <p:cBhvr>
                                        <p:cTn id="220" dur="500" fill="hold"/>
                                        <p:tgtEl>
                                          <p:spTgt spid="28"/>
                                        </p:tgtEl>
                                        <p:attrNameLst>
                                          <p:attrName>ppt_x</p:attrName>
                                        </p:attrNameLst>
                                      </p:cBhvr>
                                      <p:tavLst>
                                        <p:tav tm="0">
                                          <p:val>
                                            <p:strVal val="#ppt_x"/>
                                          </p:val>
                                        </p:tav>
                                        <p:tav tm="50000">
                                          <p:val>
                                            <p:strVal val="#ppt_x+.1"/>
                                          </p:val>
                                        </p:tav>
                                        <p:tav tm="100000">
                                          <p:val>
                                            <p:strVal val="#ppt_x"/>
                                          </p:val>
                                        </p:tav>
                                      </p:tavLst>
                                    </p:anim>
                                    <p:anim calcmode="lin" valueType="num">
                                      <p:cBhvr>
                                        <p:cTn id="221" dur="500" fill="hold"/>
                                        <p:tgtEl>
                                          <p:spTgt spid="28"/>
                                        </p:tgtEl>
                                        <p:attrNameLst>
                                          <p:attrName>ppt_y</p:attrName>
                                        </p:attrNameLst>
                                      </p:cBhvr>
                                      <p:tavLst>
                                        <p:tav tm="0">
                                          <p:val>
                                            <p:strVal val="#ppt_y"/>
                                          </p:val>
                                        </p:tav>
                                        <p:tav tm="100000">
                                          <p:val>
                                            <p:strVal val="#ppt_y"/>
                                          </p:val>
                                        </p:tav>
                                      </p:tavLst>
                                    </p:anim>
                                    <p:anim calcmode="lin" valueType="num">
                                      <p:cBhvr>
                                        <p:cTn id="222" dur="500" fill="hold"/>
                                        <p:tgtEl>
                                          <p:spTgt spid="28"/>
                                        </p:tgtEl>
                                        <p:attrNameLst>
                                          <p:attrName>ppt_h</p:attrName>
                                        </p:attrNameLst>
                                      </p:cBhvr>
                                      <p:tavLst>
                                        <p:tav tm="0">
                                          <p:val>
                                            <p:strVal val="#ppt_h/10"/>
                                          </p:val>
                                        </p:tav>
                                        <p:tav tm="50000">
                                          <p:val>
                                            <p:strVal val="#ppt_h+.01"/>
                                          </p:val>
                                        </p:tav>
                                        <p:tav tm="100000">
                                          <p:val>
                                            <p:strVal val="#ppt_h"/>
                                          </p:val>
                                        </p:tav>
                                      </p:tavLst>
                                    </p:anim>
                                    <p:anim calcmode="lin" valueType="num">
                                      <p:cBhvr>
                                        <p:cTn id="223" dur="500" fill="hold"/>
                                        <p:tgtEl>
                                          <p:spTgt spid="28"/>
                                        </p:tgtEl>
                                        <p:attrNameLst>
                                          <p:attrName>ppt_w</p:attrName>
                                        </p:attrNameLst>
                                      </p:cBhvr>
                                      <p:tavLst>
                                        <p:tav tm="0">
                                          <p:val>
                                            <p:strVal val="#ppt_w/10"/>
                                          </p:val>
                                        </p:tav>
                                        <p:tav tm="50000">
                                          <p:val>
                                            <p:strVal val="#ppt_w+.01"/>
                                          </p:val>
                                        </p:tav>
                                        <p:tav tm="100000">
                                          <p:val>
                                            <p:strVal val="#ppt_w"/>
                                          </p:val>
                                        </p:tav>
                                      </p:tavLst>
                                    </p:anim>
                                    <p:animEffect transition="in" filter="fade">
                                      <p:cBhvr>
                                        <p:cTn id="224" dur="500" tmFilter="0,0; .5, 1; 1, 1"/>
                                        <p:tgtEl>
                                          <p:spTgt spid="28"/>
                                        </p:tgtEl>
                                      </p:cBhvr>
                                    </p:animEffect>
                                  </p:childTnLst>
                                </p:cTn>
                              </p:par>
                            </p:childTnLst>
                          </p:cTn>
                        </p:par>
                      </p:childTnLst>
                    </p:cTn>
                  </p:par>
                  <p:par>
                    <p:cTn id="225" fill="hold">
                      <p:stCondLst>
                        <p:cond delay="indefinite"/>
                      </p:stCondLst>
                      <p:childTnLst>
                        <p:par>
                          <p:cTn id="226" fill="hold">
                            <p:stCondLst>
                              <p:cond delay="0"/>
                            </p:stCondLst>
                            <p:childTnLst>
                              <p:par>
                                <p:cTn id="227" presetID="41" presetClass="entr" presetSubtype="0" fill="hold" grpId="0" nodeType="clickEffect">
                                  <p:stCondLst>
                                    <p:cond delay="400"/>
                                  </p:stCondLst>
                                  <p:iterate type="lt">
                                    <p:tmPct val="10000"/>
                                  </p:iterate>
                                  <p:childTnLst>
                                    <p:set>
                                      <p:cBhvr>
                                        <p:cTn id="228" dur="1" fill="hold">
                                          <p:stCondLst>
                                            <p:cond delay="0"/>
                                          </p:stCondLst>
                                        </p:cTn>
                                        <p:tgtEl>
                                          <p:spTgt spid="29"/>
                                        </p:tgtEl>
                                        <p:attrNameLst>
                                          <p:attrName>style.visibility</p:attrName>
                                        </p:attrNameLst>
                                      </p:cBhvr>
                                      <p:to>
                                        <p:strVal val="visible"/>
                                      </p:to>
                                    </p:set>
                                    <p:anim calcmode="lin" valueType="num">
                                      <p:cBhvr>
                                        <p:cTn id="229" dur="5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230" dur="500" fill="hold"/>
                                        <p:tgtEl>
                                          <p:spTgt spid="29"/>
                                        </p:tgtEl>
                                        <p:attrNameLst>
                                          <p:attrName>ppt_y</p:attrName>
                                        </p:attrNameLst>
                                      </p:cBhvr>
                                      <p:tavLst>
                                        <p:tav tm="0">
                                          <p:val>
                                            <p:strVal val="#ppt_y"/>
                                          </p:val>
                                        </p:tav>
                                        <p:tav tm="100000">
                                          <p:val>
                                            <p:strVal val="#ppt_y"/>
                                          </p:val>
                                        </p:tav>
                                      </p:tavLst>
                                    </p:anim>
                                    <p:anim calcmode="lin" valueType="num">
                                      <p:cBhvr>
                                        <p:cTn id="231" dur="5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232" dur="5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233" dur="500" tmFilter="0,0; .5, 1; 1, 1"/>
                                        <p:tgtEl>
                                          <p:spTgt spid="29"/>
                                        </p:tgtEl>
                                      </p:cBhvr>
                                    </p:animEffect>
                                  </p:childTnLst>
                                </p:cTn>
                              </p:par>
                              <p:par>
                                <p:cTn id="234" presetID="10" presetClass="exit" presetSubtype="0" fill="hold" grpId="3" nodeType="withEffect">
                                  <p:stCondLst>
                                    <p:cond delay="0"/>
                                  </p:stCondLst>
                                  <p:iterate type="lt">
                                    <p:tmPct val="0"/>
                                  </p:iterate>
                                  <p:childTnLst>
                                    <p:animEffect transition="out" filter="fade">
                                      <p:cBhvr>
                                        <p:cTn id="235" dur="500"/>
                                        <p:tgtEl>
                                          <p:spTgt spid="20"/>
                                        </p:tgtEl>
                                      </p:cBhvr>
                                    </p:animEffect>
                                    <p:set>
                                      <p:cBhvr>
                                        <p:cTn id="236" dur="1" fill="hold">
                                          <p:stCondLst>
                                            <p:cond delay="499"/>
                                          </p:stCondLst>
                                        </p:cTn>
                                        <p:tgtEl>
                                          <p:spTgt spid="20"/>
                                        </p:tgtEl>
                                        <p:attrNameLst>
                                          <p:attrName>style.visibility</p:attrName>
                                        </p:attrNameLst>
                                      </p:cBhvr>
                                      <p:to>
                                        <p:strVal val="hidden"/>
                                      </p:to>
                                    </p:set>
                                  </p:childTnLst>
                                </p:cTn>
                              </p:par>
                              <p:par>
                                <p:cTn id="237" presetID="10" presetClass="exit" presetSubtype="0" fill="hold" grpId="2" nodeType="withEffect">
                                  <p:stCondLst>
                                    <p:cond delay="0"/>
                                  </p:stCondLst>
                                  <p:iterate type="lt">
                                    <p:tmPct val="0"/>
                                  </p:iterate>
                                  <p:childTnLst>
                                    <p:animEffect transition="out" filter="fade">
                                      <p:cBhvr>
                                        <p:cTn id="238" dur="500"/>
                                        <p:tgtEl>
                                          <p:spTgt spid="27"/>
                                        </p:tgtEl>
                                      </p:cBhvr>
                                    </p:animEffect>
                                    <p:set>
                                      <p:cBhvr>
                                        <p:cTn id="239" dur="1" fill="hold">
                                          <p:stCondLst>
                                            <p:cond delay="499"/>
                                          </p:stCondLst>
                                        </p:cTn>
                                        <p:tgtEl>
                                          <p:spTgt spid="27"/>
                                        </p:tgtEl>
                                        <p:attrNameLst>
                                          <p:attrName>style.visibility</p:attrName>
                                        </p:attrNameLst>
                                      </p:cBhvr>
                                      <p:to>
                                        <p:strVal val="hidden"/>
                                      </p:to>
                                    </p:set>
                                  </p:childTnLst>
                                </p:cTn>
                              </p:par>
                              <p:par>
                                <p:cTn id="240" presetID="10" presetClass="exit" presetSubtype="0" fill="hold" grpId="2" nodeType="withEffect">
                                  <p:stCondLst>
                                    <p:cond delay="0"/>
                                  </p:stCondLst>
                                  <p:iterate type="lt">
                                    <p:tmPct val="0"/>
                                  </p:iterate>
                                  <p:childTnLst>
                                    <p:animEffect transition="out" filter="fade">
                                      <p:cBhvr>
                                        <p:cTn id="241" dur="500"/>
                                        <p:tgtEl>
                                          <p:spTgt spid="22"/>
                                        </p:tgtEl>
                                      </p:cBhvr>
                                    </p:animEffect>
                                    <p:set>
                                      <p:cBhvr>
                                        <p:cTn id="242"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animBg="1"/>
      <p:bldP spid="25" grpId="1" animBg="1"/>
      <p:bldP spid="9" grpId="0" animBg="1"/>
      <p:bldP spid="9" grpId="1" animBg="1"/>
      <p:bldP spid="9" grpId="2" animBg="1"/>
      <p:bldP spid="9" grpId="3" animBg="1"/>
      <p:bldP spid="11" grpId="0" animBg="1"/>
      <p:bldP spid="11" grpId="1" animBg="1"/>
      <p:bldP spid="11" grpId="2" animBg="1"/>
      <p:bldP spid="11" grpId="3" animBg="1"/>
      <p:bldP spid="12" grpId="0" animBg="1"/>
      <p:bldP spid="12" grpId="1" animBg="1"/>
      <p:bldP spid="12" grpId="2" animBg="1"/>
      <p:bldP spid="12" grpId="3" animBg="1"/>
      <p:bldP spid="13" grpId="0" animBg="1"/>
      <p:bldP spid="13" grpId="1" animBg="1"/>
      <p:bldP spid="13" grpId="2" animBg="1"/>
      <p:bldP spid="14" grpId="0" animBg="1"/>
      <p:bldP spid="14" grpId="1" animBg="1"/>
      <p:bldP spid="14" grpId="2" animBg="1"/>
      <p:bldP spid="15" grpId="0"/>
      <p:bldP spid="15" grpId="1"/>
      <p:bldP spid="16" grpId="0"/>
      <p:bldP spid="16" grpId="1"/>
      <p:bldP spid="17" grpId="0"/>
      <p:bldP spid="17" grpId="1"/>
      <p:bldP spid="18" grpId="0"/>
      <p:bldP spid="18" grpId="1"/>
      <p:bldP spid="19" grpId="0"/>
      <p:bldP spid="19" grpId="1"/>
      <p:bldP spid="20" grpId="0" animBg="1"/>
      <p:bldP spid="20" grpId="1" animBg="1"/>
      <p:bldP spid="20" grpId="2" animBg="1"/>
      <p:bldP spid="20" grpId="3" animBg="1"/>
      <p:bldP spid="21" grpId="0"/>
      <p:bldP spid="21" grpId="1"/>
      <p:bldP spid="22" grpId="0" animBg="1"/>
      <p:bldP spid="22" grpId="1" animBg="1"/>
      <p:bldP spid="22" grpId="2" animBg="1"/>
      <p:bldP spid="23" grpId="0"/>
      <p:bldP spid="23" grpId="1"/>
      <p:bldP spid="26" grpId="0" animBg="1"/>
      <p:bldP spid="26" grpId="1" animBg="1"/>
      <p:bldP spid="26" grpId="2" animBg="1"/>
      <p:bldP spid="27" grpId="0" animBg="1"/>
      <p:bldP spid="27" grpId="1" animBg="1"/>
      <p:bldP spid="27" grpId="2" animBg="1"/>
      <p:bldP spid="28" grpId="0" animBg="1"/>
      <p:bldP spid="2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id="{FC4BA18A-B0F2-4D62-9B28-7B486D4C70CF}"/>
              </a:ext>
            </a:extLst>
          </p:cNvPr>
          <p:cNvSpPr txBox="1"/>
          <p:nvPr/>
        </p:nvSpPr>
        <p:spPr>
          <a:xfrm>
            <a:off x="958788" y="1657023"/>
            <a:ext cx="11233212" cy="1015663"/>
          </a:xfrm>
          <a:prstGeom prst="rect">
            <a:avLst/>
          </a:prstGeom>
          <a:noFill/>
        </p:spPr>
        <p:txBody>
          <a:bodyPr wrap="square" rtlCol="0">
            <a:spAutoFit/>
          </a:bodyPr>
          <a:lstStyle/>
          <a:p>
            <a:r>
              <a:rPr lang="en-US" sz="6000" i="0" dirty="0">
                <a:effectLst/>
                <a:latin typeface="Arial" panose="020B0604020202020204" pitchFamily="34" charset="0"/>
              </a:rPr>
              <a:t>Reverse a String using Stack</a:t>
            </a:r>
            <a:endParaRPr lang="en-US" sz="6000" dirty="0">
              <a:latin typeface="Nunito Sans SemiBold" panose="00000700000000000000" pitchFamily="2" charset="0"/>
            </a:endParaRPr>
          </a:p>
        </p:txBody>
      </p:sp>
      <p:sp>
        <p:nvSpPr>
          <p:cNvPr id="10" name="Rectangle 9">
            <a:extLst>
              <a:ext uri="{FF2B5EF4-FFF2-40B4-BE49-F238E27FC236}">
                <a16:creationId xmlns:a16="http://schemas.microsoft.com/office/drawing/2014/main"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2623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456960" y="711390"/>
            <a:ext cx="11136326" cy="7848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Key idea</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58A9967C-C415-45E6-BE33-35760E22A6B2}"/>
              </a:ext>
            </a:extLst>
          </p:cNvPr>
          <p:cNvSpPr txBox="1"/>
          <p:nvPr/>
        </p:nvSpPr>
        <p:spPr>
          <a:xfrm>
            <a:off x="598714" y="1997839"/>
            <a:ext cx="11104481"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Nunito Sans" panose="00000500000000000000" pitchFamily="2" charset="0"/>
              </a:rPr>
              <a:t>Initialize the input as </a:t>
            </a:r>
            <a:r>
              <a:rPr lang="en-US" sz="2000" dirty="0">
                <a:solidFill>
                  <a:srgbClr val="FFC000"/>
                </a:solidFill>
                <a:latin typeface="Nunito Sans" panose="00000500000000000000" pitchFamily="2" charset="0"/>
              </a:rPr>
              <a:t>string</a:t>
            </a:r>
          </a:p>
          <a:p>
            <a:endParaRPr lang="en-US" sz="2000" dirty="0">
              <a:latin typeface="Nunito Sans" panose="00000500000000000000" pitchFamily="2" charset="0"/>
            </a:endParaRPr>
          </a:p>
          <a:p>
            <a:pPr marL="342900" indent="-342900">
              <a:buFont typeface="Arial" panose="020B0604020202020204" pitchFamily="34" charset="0"/>
              <a:buChar char="•"/>
            </a:pPr>
            <a:r>
              <a:rPr lang="en-US" sz="2000" dirty="0">
                <a:latin typeface="Nunito Sans" panose="00000500000000000000" pitchFamily="2" charset="0"/>
              </a:rPr>
              <a:t>Calculate the length -&gt; </a:t>
            </a:r>
            <a:r>
              <a:rPr lang="en-US" sz="2000" dirty="0" err="1">
                <a:latin typeface="Nunito Sans" panose="00000500000000000000" pitchFamily="2" charset="0"/>
              </a:rPr>
              <a:t>string.length</a:t>
            </a:r>
            <a:r>
              <a:rPr lang="en-US" sz="2000" dirty="0">
                <a:latin typeface="Nunito Sans" panose="00000500000000000000" pitchFamily="2" charset="0"/>
              </a:rPr>
              <a:t>()</a:t>
            </a:r>
          </a:p>
          <a:p>
            <a:pPr marL="342900" indent="-342900">
              <a:buFont typeface="Arial" panose="020B0604020202020204" pitchFamily="34" charset="0"/>
              <a:buChar char="•"/>
            </a:pPr>
            <a:endParaRPr lang="en-US" sz="2000" dirty="0">
              <a:latin typeface="Nunito Sans" panose="00000500000000000000" pitchFamily="2" charset="0"/>
            </a:endParaRPr>
          </a:p>
          <a:p>
            <a:pPr marL="342900" indent="-342900">
              <a:buFont typeface="Arial" panose="020B0604020202020204" pitchFamily="34" charset="0"/>
              <a:buChar char="•"/>
            </a:pPr>
            <a:r>
              <a:rPr lang="en-US" sz="2000" dirty="0">
                <a:solidFill>
                  <a:srgbClr val="92D050"/>
                </a:solidFill>
                <a:latin typeface="Nunito Sans" panose="00000500000000000000" pitchFamily="2" charset="0"/>
              </a:rPr>
              <a:t>Push</a:t>
            </a:r>
            <a:r>
              <a:rPr lang="en-US" sz="2000" dirty="0">
                <a:latin typeface="Nunito Sans" panose="00000500000000000000" pitchFamily="2" charset="0"/>
              </a:rPr>
              <a:t> all the characters to stack</a:t>
            </a:r>
          </a:p>
          <a:p>
            <a:endParaRPr lang="en-US" sz="2000" dirty="0">
              <a:solidFill>
                <a:srgbClr val="FF0000"/>
              </a:solidFill>
              <a:latin typeface="Nunito Sans" panose="00000500000000000000" pitchFamily="2" charset="0"/>
            </a:endParaRPr>
          </a:p>
          <a:p>
            <a:pPr marL="342900" indent="-342900">
              <a:buFont typeface="Arial" panose="020B0604020202020204" pitchFamily="34" charset="0"/>
              <a:buChar char="•"/>
            </a:pPr>
            <a:r>
              <a:rPr lang="en-US" sz="2000" dirty="0">
                <a:latin typeface="Nunito Sans" panose="00000500000000000000" pitchFamily="2" charset="0"/>
              </a:rPr>
              <a:t>Now </a:t>
            </a:r>
            <a:r>
              <a:rPr lang="en-US" sz="2000" dirty="0">
                <a:solidFill>
                  <a:srgbClr val="FF0000"/>
                </a:solidFill>
                <a:latin typeface="Nunito Sans" panose="00000500000000000000" pitchFamily="2" charset="0"/>
              </a:rPr>
              <a:t>pop</a:t>
            </a:r>
            <a:r>
              <a:rPr lang="en-US" sz="2000" dirty="0">
                <a:latin typeface="Nunito Sans" panose="00000500000000000000" pitchFamily="2" charset="0"/>
              </a:rPr>
              <a:t> till stack is empty</a:t>
            </a:r>
          </a:p>
          <a:p>
            <a:pPr marL="342900" indent="-342900">
              <a:buFont typeface="Arial" panose="020B0604020202020204" pitchFamily="34" charset="0"/>
              <a:buChar char="•"/>
            </a:pPr>
            <a:endParaRPr lang="en-US" sz="2000" dirty="0">
              <a:latin typeface="Nunito Sans" panose="00000500000000000000" pitchFamily="2" charset="0"/>
            </a:endParaRPr>
          </a:p>
          <a:p>
            <a:pPr marL="342900" indent="-342900">
              <a:buFont typeface="Arial" panose="020B0604020202020204" pitchFamily="34" charset="0"/>
              <a:buChar char="•"/>
            </a:pPr>
            <a:r>
              <a:rPr lang="en-US" sz="2000" dirty="0">
                <a:latin typeface="Nunito Sans" panose="00000500000000000000" pitchFamily="2" charset="0"/>
              </a:rPr>
              <a:t>Print the </a:t>
            </a:r>
            <a:r>
              <a:rPr lang="en-US" sz="2000" dirty="0">
                <a:solidFill>
                  <a:srgbClr val="7030A0"/>
                </a:solidFill>
                <a:latin typeface="Nunito Sans" panose="00000500000000000000" pitchFamily="2" charset="0"/>
              </a:rPr>
              <a:t>sequence of characters</a:t>
            </a:r>
          </a:p>
        </p:txBody>
      </p:sp>
    </p:spTree>
    <p:extLst>
      <p:ext uri="{BB962C8B-B14F-4D97-AF65-F5344CB8AC3E}">
        <p14:creationId xmlns:p14="http://schemas.microsoft.com/office/powerpoint/2010/main" val="3333694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fade">
                                      <p:cBhvr>
                                        <p:cTn id="22" dur="500"/>
                                        <p:tgtEl>
                                          <p:spTgt spid="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animEffect transition="in" filter="fade">
                                      <p:cBhvr>
                                        <p:cTn id="27"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456960" y="711390"/>
            <a:ext cx="11136326" cy="7848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Key idea</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Table 5">
            <a:extLst>
              <a:ext uri="{FF2B5EF4-FFF2-40B4-BE49-F238E27FC236}">
                <a16:creationId xmlns:a16="http://schemas.microsoft.com/office/drawing/2014/main" id="{33B58B70-610F-47B0-B90E-936D9E1EF196}"/>
              </a:ext>
            </a:extLst>
          </p:cNvPr>
          <p:cNvGraphicFramePr>
            <a:graphicFrameLocks noGrp="1"/>
          </p:cNvGraphicFramePr>
          <p:nvPr>
            <p:extLst>
              <p:ext uri="{D42A27DB-BD31-4B8C-83A1-F6EECF244321}">
                <p14:modId xmlns:p14="http://schemas.microsoft.com/office/powerpoint/2010/main" val="3460673309"/>
              </p:ext>
            </p:extLst>
          </p:nvPr>
        </p:nvGraphicFramePr>
        <p:xfrm>
          <a:off x="6096000" y="769158"/>
          <a:ext cx="1913493" cy="5732442"/>
        </p:xfrm>
        <a:graphic>
          <a:graphicData uri="http://schemas.openxmlformats.org/drawingml/2006/table">
            <a:tbl>
              <a:tblPr firstRow="1" bandRow="1">
                <a:tableStyleId>{5940675A-B579-460E-94D1-54222C63F5DA}</a:tableStyleId>
              </a:tblPr>
              <a:tblGrid>
                <a:gridCol w="944266">
                  <a:extLst>
                    <a:ext uri="{9D8B030D-6E8A-4147-A177-3AD203B41FA5}">
                      <a16:colId xmlns:a16="http://schemas.microsoft.com/office/drawing/2014/main" val="20000"/>
                    </a:ext>
                  </a:extLst>
                </a:gridCol>
                <a:gridCol w="969227">
                  <a:extLst>
                    <a:ext uri="{9D8B030D-6E8A-4147-A177-3AD203B41FA5}">
                      <a16:colId xmlns:a16="http://schemas.microsoft.com/office/drawing/2014/main" val="20001"/>
                    </a:ext>
                  </a:extLst>
                </a:gridCol>
              </a:tblGrid>
              <a:tr h="869352">
                <a:tc gridSpan="2">
                  <a:txBody>
                    <a:bodyPr/>
                    <a:lstStyle/>
                    <a:p>
                      <a:pPr algn="ctr">
                        <a:lnSpc>
                          <a:spcPct val="150000"/>
                        </a:lnSpc>
                      </a:pPr>
                      <a:r>
                        <a:rPr lang="en-US" sz="3200" b="0" dirty="0">
                          <a:ln>
                            <a:solidFill>
                              <a:schemeClr val="tx1"/>
                            </a:solidFill>
                          </a:ln>
                          <a:solidFill>
                            <a:srgbClr val="7030A0"/>
                          </a:solidFill>
                        </a:rPr>
                        <a:t>Stack</a:t>
                      </a:r>
                    </a:p>
                  </a:txBody>
                  <a:tcPr marL="121920" marR="121920" marT="60960" marB="60960">
                    <a:lnL w="28575" cap="flat" cmpd="sng" algn="ctr">
                      <a:solidFill>
                        <a:schemeClr val="bg1">
                          <a:lumMod val="85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2000" dirty="0">
                        <a:ln>
                          <a:solidFill>
                            <a:schemeClr val="tx1"/>
                          </a:solidFill>
                        </a:ln>
                        <a:solidFill>
                          <a:schemeClr val="tx1"/>
                        </a:solidFill>
                      </a:endParaRPr>
                    </a:p>
                  </a:txBody>
                  <a:tcPr marL="121920" marR="121920" marT="60960" marB="6096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346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2000</a:t>
                      </a:r>
                    </a:p>
                  </a:txBody>
                  <a:tcPr marL="121920" marR="121920" marT="60960" marB="60960">
                    <a:lnL w="28575" cap="flat" cmpd="sng" algn="ctr">
                      <a:solidFill>
                        <a:schemeClr val="bg1">
                          <a:lumMod val="85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tcPr>
                </a:tc>
                <a:tc>
                  <a:txBody>
                    <a:bodyPr/>
                    <a:lstStyle/>
                    <a:p>
                      <a:pPr algn="ctr">
                        <a:lnSpc>
                          <a:spcPct val="100000"/>
                        </a:lnSpc>
                      </a:pPr>
                      <a:endParaRPr lang="en-US" sz="2000" b="1" dirty="0">
                        <a:effectLst>
                          <a:glow rad="63500">
                            <a:schemeClr val="accent1">
                              <a:satMod val="175000"/>
                              <a:alpha val="40000"/>
                            </a:schemeClr>
                          </a:glow>
                        </a:effectLst>
                      </a:endParaRPr>
                    </a:p>
                  </a:txBody>
                  <a:tcPr marL="121920" marR="121920" marT="60960" marB="6096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346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2004</a:t>
                      </a:r>
                    </a:p>
                  </a:txBody>
                  <a:tcPr marL="121920" marR="121920" marT="60960" marB="60960">
                    <a:lnL w="28575" cap="flat" cmpd="sng" algn="ctr">
                      <a:solidFill>
                        <a:schemeClr val="bg1">
                          <a:lumMod val="85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tcPr>
                </a:tc>
                <a:tc>
                  <a:txBody>
                    <a:bodyPr/>
                    <a:lstStyle/>
                    <a:p>
                      <a:pPr algn="ctr"/>
                      <a:endParaRPr lang="en-US" sz="2000" dirty="0">
                        <a:effectLst>
                          <a:glow rad="63500">
                            <a:schemeClr val="accent1">
                              <a:satMod val="175000"/>
                              <a:alpha val="40000"/>
                            </a:schemeClr>
                          </a:glow>
                        </a:effectLst>
                      </a:endParaRPr>
                    </a:p>
                  </a:txBody>
                  <a:tcPr marL="121920" marR="121920" marT="60960" marB="6096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34676">
                <a:tc>
                  <a:txBody>
                    <a:bodyPr/>
                    <a:lstStyle/>
                    <a:p>
                      <a:endParaRPr lang="en-US" sz="2000" dirty="0">
                        <a:ln>
                          <a:solidFill>
                            <a:schemeClr val="tx1"/>
                          </a:solidFill>
                        </a:ln>
                        <a:solidFill>
                          <a:schemeClr val="tx1"/>
                        </a:solidFill>
                      </a:endParaRPr>
                    </a:p>
                  </a:txBody>
                  <a:tcPr marL="121920" marR="121920" marT="60960" marB="60960">
                    <a:lnL w="28575" cap="flat" cmpd="sng" algn="ctr">
                      <a:solidFill>
                        <a:schemeClr val="bg1">
                          <a:lumMod val="85000"/>
                        </a:schemeClr>
                      </a:solidFill>
                      <a:prstDash val="solid"/>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tcPr>
                </a:tc>
                <a:tc>
                  <a:txBody>
                    <a:bodyPr/>
                    <a:lstStyle/>
                    <a:p>
                      <a:pPr algn="ctr"/>
                      <a:endParaRPr lang="en-US" sz="2000" dirty="0">
                        <a:ln>
                          <a:solidFill>
                            <a:schemeClr val="tx1"/>
                          </a:solidFill>
                        </a:ln>
                        <a:solidFill>
                          <a:schemeClr val="tx1"/>
                        </a:solidFill>
                      </a:endParaRPr>
                    </a:p>
                  </a:txBody>
                  <a:tcPr marL="121920" marR="121920" marT="60960" marB="60960">
                    <a:lnL w="28575" cap="flat" cmpd="sng" algn="ctr">
                      <a:solidFill>
                        <a:schemeClr val="tx1"/>
                      </a:solidFill>
                      <a:prstDash val="sysDot"/>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346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3000</a:t>
                      </a:r>
                    </a:p>
                  </a:txBody>
                  <a:tcPr marL="121920" marR="121920" marT="60960" marB="60960">
                    <a:lnL w="28575" cap="flat" cmpd="sng" algn="ctr">
                      <a:solidFill>
                        <a:schemeClr val="bg1">
                          <a:lumMod val="85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b="1" dirty="0">
                        <a:effectLst>
                          <a:glow rad="63500">
                            <a:schemeClr val="accent1">
                              <a:satMod val="175000"/>
                              <a:alpha val="40000"/>
                            </a:schemeClr>
                          </a:glow>
                        </a:effectLst>
                      </a:endParaRPr>
                    </a:p>
                  </a:txBody>
                  <a:tcPr marL="121920" marR="121920" marT="60960" marB="6096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346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3004</a:t>
                      </a:r>
                    </a:p>
                  </a:txBody>
                  <a:tcPr marL="121920" marR="121920" marT="60960" marB="60960">
                    <a:lnL w="28575" cap="flat" cmpd="sng" algn="ctr">
                      <a:solidFill>
                        <a:schemeClr val="bg1">
                          <a:lumMod val="85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tcPr>
                </a:tc>
                <a:tc>
                  <a:txBody>
                    <a:bodyPr/>
                    <a:lstStyle/>
                    <a:p>
                      <a:pPr algn="ctr"/>
                      <a:endParaRPr lang="en-US" sz="2000" dirty="0">
                        <a:effectLst>
                          <a:glow rad="63500">
                            <a:schemeClr val="accent1">
                              <a:satMod val="175000"/>
                              <a:alpha val="40000"/>
                            </a:schemeClr>
                          </a:glow>
                        </a:effectLst>
                      </a:endParaRPr>
                    </a:p>
                  </a:txBody>
                  <a:tcPr marL="121920" marR="121920" marT="60960" marB="6096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34676">
                <a:tc>
                  <a:txBody>
                    <a:bodyPr/>
                    <a:lstStyle/>
                    <a:p>
                      <a:endParaRPr lang="en-US" sz="2000">
                        <a:ln>
                          <a:solidFill>
                            <a:schemeClr val="tx1"/>
                          </a:solidFill>
                        </a:ln>
                        <a:solidFill>
                          <a:schemeClr val="tx1"/>
                        </a:solidFill>
                      </a:endParaRPr>
                    </a:p>
                  </a:txBody>
                  <a:tcPr marL="121920" marR="121920" marT="60960" marB="60960">
                    <a:lnL w="28575" cap="flat" cmpd="sng" algn="ctr">
                      <a:solidFill>
                        <a:schemeClr val="bg1">
                          <a:lumMod val="85000"/>
                        </a:schemeClr>
                      </a:solidFill>
                      <a:prstDash val="solid"/>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tcPr>
                </a:tc>
                <a:tc>
                  <a:txBody>
                    <a:bodyPr/>
                    <a:lstStyle/>
                    <a:p>
                      <a:pPr algn="ctr"/>
                      <a:endParaRPr lang="en-US" sz="2000" dirty="0">
                        <a:ln>
                          <a:solidFill>
                            <a:schemeClr val="tx1"/>
                          </a:solidFill>
                        </a:ln>
                        <a:solidFill>
                          <a:schemeClr val="tx1"/>
                        </a:solidFill>
                      </a:endParaRPr>
                    </a:p>
                  </a:txBody>
                  <a:tcPr marL="121920" marR="121920" marT="60960" marB="60960">
                    <a:lnL w="28575" cap="flat" cmpd="sng" algn="ctr">
                      <a:solidFill>
                        <a:schemeClr val="tx1"/>
                      </a:solidFill>
                      <a:prstDash val="sysDot"/>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346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4000</a:t>
                      </a:r>
                    </a:p>
                  </a:txBody>
                  <a:tcPr marL="121920" marR="121920" marT="60960" marB="60960">
                    <a:lnL w="28575" cap="flat" cmpd="sng" algn="ctr">
                      <a:solidFill>
                        <a:schemeClr val="bg1">
                          <a:lumMod val="85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b="1" dirty="0">
                        <a:effectLst>
                          <a:glow rad="63500">
                            <a:schemeClr val="accent1">
                              <a:satMod val="175000"/>
                              <a:alpha val="40000"/>
                            </a:schemeClr>
                          </a:glow>
                        </a:effectLst>
                      </a:endParaRPr>
                    </a:p>
                  </a:txBody>
                  <a:tcPr marL="121920" marR="121920" marT="60960" marB="6096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4346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4004</a:t>
                      </a:r>
                    </a:p>
                  </a:txBody>
                  <a:tcPr marL="121920" marR="121920" marT="60960" marB="60960">
                    <a:lnL w="28575" cap="flat" cmpd="sng" algn="ctr">
                      <a:solidFill>
                        <a:schemeClr val="bg1">
                          <a:lumMod val="85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b="1" dirty="0">
                        <a:ln>
                          <a:solidFill>
                            <a:schemeClr val="tx1"/>
                          </a:solidFill>
                        </a:ln>
                        <a:solidFill>
                          <a:srgbClr val="FF0000"/>
                        </a:solidFill>
                      </a:endParaRPr>
                    </a:p>
                  </a:txBody>
                  <a:tcPr marL="121920" marR="121920" marT="60960" marB="6096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4618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dirty="0"/>
                    </a:p>
                  </a:txBody>
                  <a:tcPr marL="121920" marR="121920" marT="60960" marB="60960">
                    <a:lnL w="28575" cap="flat" cmpd="sng" algn="ctr">
                      <a:solidFill>
                        <a:schemeClr val="bg1">
                          <a:lumMod val="85000"/>
                        </a:schemeClr>
                      </a:solidFill>
                      <a:prstDash val="solid"/>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b="1" dirty="0">
                        <a:ln>
                          <a:solidFill>
                            <a:schemeClr val="tx1"/>
                          </a:solidFill>
                        </a:ln>
                        <a:solidFill>
                          <a:srgbClr val="FF0000"/>
                        </a:solidFill>
                      </a:endParaRPr>
                    </a:p>
                  </a:txBody>
                  <a:tcPr marL="121920" marR="121920" marT="60960" marB="60960">
                    <a:lnL w="28575" cap="flat" cmpd="sng" algn="ctr">
                      <a:solidFill>
                        <a:schemeClr val="tx1"/>
                      </a:solidFill>
                      <a:prstDash val="sysDot"/>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4618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5000</a:t>
                      </a:r>
                    </a:p>
                  </a:txBody>
                  <a:tcPr marL="121920" marR="121920" marT="60960" marB="60960">
                    <a:lnL w="28575" cap="flat" cmpd="sng" algn="ctr">
                      <a:solidFill>
                        <a:schemeClr val="bg1">
                          <a:lumMod val="85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b="1" dirty="0">
                        <a:ln>
                          <a:solidFill>
                            <a:schemeClr val="tx1"/>
                          </a:solidFill>
                        </a:ln>
                        <a:solidFill>
                          <a:srgbClr val="FF0000"/>
                        </a:solidFill>
                      </a:endParaRPr>
                    </a:p>
                  </a:txBody>
                  <a:tcPr marL="121920" marR="121920" marT="60960" marB="6096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4618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5004</a:t>
                      </a:r>
                    </a:p>
                  </a:txBody>
                  <a:tcPr marL="121920" marR="121920" marT="60960" marB="60960">
                    <a:lnL w="28575" cap="flat" cmpd="sng" algn="ctr">
                      <a:solidFill>
                        <a:schemeClr val="bg1">
                          <a:lumMod val="85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b="1" dirty="0">
                        <a:ln>
                          <a:solidFill>
                            <a:schemeClr val="tx1"/>
                          </a:solidFill>
                        </a:ln>
                        <a:solidFill>
                          <a:srgbClr val="FF0000"/>
                        </a:solidFill>
                      </a:endParaRPr>
                    </a:p>
                  </a:txBody>
                  <a:tcPr marL="121920" marR="121920" marT="60960" marB="6096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bl>
          </a:graphicData>
        </a:graphic>
      </p:graphicFrame>
      <p:sp>
        <p:nvSpPr>
          <p:cNvPr id="13" name="Rectangle 12">
            <a:extLst>
              <a:ext uri="{FF2B5EF4-FFF2-40B4-BE49-F238E27FC236}">
                <a16:creationId xmlns:a16="http://schemas.microsoft.com/office/drawing/2014/main" id="{E2ED98CA-5D69-4D90-A2B5-49EE63C7B92E}"/>
              </a:ext>
            </a:extLst>
          </p:cNvPr>
          <p:cNvSpPr/>
          <p:nvPr/>
        </p:nvSpPr>
        <p:spPr>
          <a:xfrm>
            <a:off x="7032605" y="1619607"/>
            <a:ext cx="976887" cy="448490"/>
          </a:xfrm>
          <a:prstGeom prst="rect">
            <a:avLst/>
          </a:prstGeom>
          <a:ln/>
          <a:scene3d>
            <a:camera prst="orthographicFront"/>
            <a:lightRig rig="threePt" dir="t"/>
          </a:scene3d>
          <a:sp3d>
            <a:bevelT w="139700" prst="cross"/>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solidFill>
                  <a:srgbClr val="FFFF00"/>
                </a:solidFill>
              </a:rPr>
              <a:t>e</a:t>
            </a:r>
          </a:p>
        </p:txBody>
      </p:sp>
      <p:sp>
        <p:nvSpPr>
          <p:cNvPr id="20" name="Rectangle 19">
            <a:extLst>
              <a:ext uri="{FF2B5EF4-FFF2-40B4-BE49-F238E27FC236}">
                <a16:creationId xmlns:a16="http://schemas.microsoft.com/office/drawing/2014/main" id="{1A427074-26A7-4216-84CA-0B2CD507589C}"/>
              </a:ext>
            </a:extLst>
          </p:cNvPr>
          <p:cNvSpPr/>
          <p:nvPr/>
        </p:nvSpPr>
        <p:spPr>
          <a:xfrm>
            <a:off x="7032603" y="2901585"/>
            <a:ext cx="976887" cy="448490"/>
          </a:xfrm>
          <a:prstGeom prst="rect">
            <a:avLst/>
          </a:prstGeom>
          <a:ln/>
          <a:scene3d>
            <a:camera prst="orthographicFront"/>
            <a:lightRig rig="threePt" dir="t"/>
          </a:scene3d>
          <a:sp3d>
            <a:bevelT w="139700" prst="cross"/>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solidFill>
                  <a:srgbClr val="FFFF00"/>
                </a:solidFill>
              </a:rPr>
              <a:t>c</a:t>
            </a:r>
          </a:p>
        </p:txBody>
      </p:sp>
      <p:sp>
        <p:nvSpPr>
          <p:cNvPr id="21" name="Rectangle 20">
            <a:extLst>
              <a:ext uri="{FF2B5EF4-FFF2-40B4-BE49-F238E27FC236}">
                <a16:creationId xmlns:a16="http://schemas.microsoft.com/office/drawing/2014/main" id="{B38780EE-C9B1-4B3B-AB06-37AE8731FD35}"/>
              </a:ext>
            </a:extLst>
          </p:cNvPr>
          <p:cNvSpPr/>
          <p:nvPr/>
        </p:nvSpPr>
        <p:spPr>
          <a:xfrm>
            <a:off x="7032598" y="4228952"/>
            <a:ext cx="976887" cy="448490"/>
          </a:xfrm>
          <a:prstGeom prst="rect">
            <a:avLst/>
          </a:prstGeom>
          <a:ln/>
          <a:scene3d>
            <a:camera prst="orthographicFront"/>
            <a:lightRig rig="threePt" dir="t"/>
          </a:scene3d>
          <a:sp3d>
            <a:bevelT w="139700" prst="cross"/>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solidFill>
                  <a:srgbClr val="FFFF00"/>
                </a:solidFill>
              </a:rPr>
              <a:t>a</a:t>
            </a:r>
          </a:p>
        </p:txBody>
      </p:sp>
      <p:sp>
        <p:nvSpPr>
          <p:cNvPr id="22" name="Rectangle 21">
            <a:extLst>
              <a:ext uri="{FF2B5EF4-FFF2-40B4-BE49-F238E27FC236}">
                <a16:creationId xmlns:a16="http://schemas.microsoft.com/office/drawing/2014/main" id="{A3836ACD-E770-437C-87EE-573FF469EC05}"/>
              </a:ext>
            </a:extLst>
          </p:cNvPr>
          <p:cNvSpPr/>
          <p:nvPr/>
        </p:nvSpPr>
        <p:spPr>
          <a:xfrm>
            <a:off x="7032598" y="5570703"/>
            <a:ext cx="976887" cy="448490"/>
          </a:xfrm>
          <a:prstGeom prst="rect">
            <a:avLst/>
          </a:prstGeom>
          <a:ln/>
          <a:scene3d>
            <a:camera prst="orthographicFront"/>
            <a:lightRig rig="threePt" dir="t"/>
          </a:scene3d>
          <a:sp3d>
            <a:bevelT w="139700" prst="cross"/>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solidFill>
                  <a:srgbClr val="FFFF00"/>
                </a:solidFill>
              </a:rPr>
              <a:t>f</a:t>
            </a:r>
          </a:p>
        </p:txBody>
      </p:sp>
      <p:sp>
        <p:nvSpPr>
          <p:cNvPr id="28" name="Rectangle 27">
            <a:extLst>
              <a:ext uri="{FF2B5EF4-FFF2-40B4-BE49-F238E27FC236}">
                <a16:creationId xmlns:a16="http://schemas.microsoft.com/office/drawing/2014/main" id="{FF2DCA24-7B4A-40CF-9547-34C904F577CC}"/>
              </a:ext>
            </a:extLst>
          </p:cNvPr>
          <p:cNvSpPr/>
          <p:nvPr/>
        </p:nvSpPr>
        <p:spPr>
          <a:xfrm>
            <a:off x="4869333" y="1614451"/>
            <a:ext cx="1173944" cy="489257"/>
          </a:xfrm>
          <a:prstGeom prst="rect">
            <a:avLst/>
          </a:prstGeom>
          <a:solidFill>
            <a:srgbClr val="C00000"/>
          </a:solidFill>
          <a:scene3d>
            <a:camera prst="orthographicFront"/>
            <a:lightRig rig="threePt" dir="t"/>
          </a:scene3d>
          <a:sp3d>
            <a:bevelT prst="relaxedInset"/>
          </a:sp3d>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solidFill>
                  <a:srgbClr val="FFFF00"/>
                </a:solidFill>
              </a:rPr>
              <a:t>Pop</a:t>
            </a:r>
          </a:p>
        </p:txBody>
      </p:sp>
      <p:sp>
        <p:nvSpPr>
          <p:cNvPr id="35" name="Rectangle 34">
            <a:extLst>
              <a:ext uri="{FF2B5EF4-FFF2-40B4-BE49-F238E27FC236}">
                <a16:creationId xmlns:a16="http://schemas.microsoft.com/office/drawing/2014/main" id="{CD00F171-83BA-4358-8459-B66489601614}"/>
              </a:ext>
            </a:extLst>
          </p:cNvPr>
          <p:cNvSpPr/>
          <p:nvPr/>
        </p:nvSpPr>
        <p:spPr>
          <a:xfrm>
            <a:off x="8062216" y="5550235"/>
            <a:ext cx="944323" cy="489257"/>
          </a:xfrm>
          <a:prstGeom prst="rect">
            <a:avLst/>
          </a:prstGeom>
          <a:solidFill>
            <a:srgbClr val="92D050"/>
          </a:solidFill>
          <a:scene3d>
            <a:camera prst="orthographicFront"/>
            <a:lightRig rig="threePt" dir="t"/>
          </a:scene3d>
          <a:sp3d>
            <a:bevelT prst="relaxedInset"/>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solidFill>
                  <a:schemeClr val="tx2">
                    <a:lumMod val="50000"/>
                  </a:schemeClr>
                </a:solidFill>
              </a:rPr>
              <a:t>Push</a:t>
            </a:r>
          </a:p>
        </p:txBody>
      </p:sp>
      <p:graphicFrame>
        <p:nvGraphicFramePr>
          <p:cNvPr id="2" name="Table 2">
            <a:extLst>
              <a:ext uri="{FF2B5EF4-FFF2-40B4-BE49-F238E27FC236}">
                <a16:creationId xmlns:a16="http://schemas.microsoft.com/office/drawing/2014/main" id="{3E98C511-2F5A-4A4D-A0CE-55D550F6A5DD}"/>
              </a:ext>
            </a:extLst>
          </p:cNvPr>
          <p:cNvGraphicFramePr>
            <a:graphicFrameLocks noGrp="1"/>
          </p:cNvGraphicFramePr>
          <p:nvPr>
            <p:extLst>
              <p:ext uri="{D42A27DB-BD31-4B8C-83A1-F6EECF244321}">
                <p14:modId xmlns:p14="http://schemas.microsoft.com/office/powerpoint/2010/main" val="2826388243"/>
              </p:ext>
            </p:extLst>
          </p:nvPr>
        </p:nvGraphicFramePr>
        <p:xfrm>
          <a:off x="3082056" y="1614451"/>
          <a:ext cx="1173944" cy="1868930"/>
        </p:xfrm>
        <a:graphic>
          <a:graphicData uri="http://schemas.openxmlformats.org/drawingml/2006/table">
            <a:tbl>
              <a:tblPr firstRow="1" bandRow="1">
                <a:tableStyleId>{125E5076-3810-47DD-B79F-674D7AD40C01}</a:tableStyleId>
              </a:tblPr>
              <a:tblGrid>
                <a:gridCol w="1173944">
                  <a:extLst>
                    <a:ext uri="{9D8B030D-6E8A-4147-A177-3AD203B41FA5}">
                      <a16:colId xmlns:a16="http://schemas.microsoft.com/office/drawing/2014/main" val="2969252099"/>
                    </a:ext>
                  </a:extLst>
                </a:gridCol>
              </a:tblGrid>
              <a:tr h="373786">
                <a:tc>
                  <a:txBody>
                    <a:bodyPr/>
                    <a:lstStyle/>
                    <a:p>
                      <a:pPr algn="ctr"/>
                      <a:r>
                        <a:rPr lang="en-US" dirty="0"/>
                        <a:t>Output</a:t>
                      </a:r>
                      <a:endParaRPr lang="en-IN" dirty="0">
                        <a:latin typeface="Nunito Sans" panose="00000500000000000000"/>
                      </a:endParaRPr>
                    </a:p>
                  </a:txBody>
                  <a:tcPr/>
                </a:tc>
                <a:extLst>
                  <a:ext uri="{0D108BD9-81ED-4DB2-BD59-A6C34878D82A}">
                    <a16:rowId xmlns:a16="http://schemas.microsoft.com/office/drawing/2014/main" val="3617223530"/>
                  </a:ext>
                </a:extLst>
              </a:tr>
              <a:tr h="373786">
                <a:tc>
                  <a:txBody>
                    <a:bodyPr/>
                    <a:lstStyle/>
                    <a:p>
                      <a:pPr algn="ctr"/>
                      <a:endParaRPr lang="en-IN" dirty="0">
                        <a:latin typeface="Nunito Sans" panose="00000500000000000000"/>
                      </a:endParaRPr>
                    </a:p>
                  </a:txBody>
                  <a:tcPr/>
                </a:tc>
                <a:extLst>
                  <a:ext uri="{0D108BD9-81ED-4DB2-BD59-A6C34878D82A}">
                    <a16:rowId xmlns:a16="http://schemas.microsoft.com/office/drawing/2014/main" val="3938234212"/>
                  </a:ext>
                </a:extLst>
              </a:tr>
              <a:tr h="373786">
                <a:tc>
                  <a:txBody>
                    <a:bodyPr/>
                    <a:lstStyle/>
                    <a:p>
                      <a:pPr algn="ctr"/>
                      <a:endParaRPr lang="en-IN" dirty="0">
                        <a:latin typeface="Nunito Sans" panose="00000500000000000000"/>
                      </a:endParaRPr>
                    </a:p>
                  </a:txBody>
                  <a:tcPr/>
                </a:tc>
                <a:extLst>
                  <a:ext uri="{0D108BD9-81ED-4DB2-BD59-A6C34878D82A}">
                    <a16:rowId xmlns:a16="http://schemas.microsoft.com/office/drawing/2014/main" val="3873290158"/>
                  </a:ext>
                </a:extLst>
              </a:tr>
              <a:tr h="373786">
                <a:tc>
                  <a:txBody>
                    <a:bodyPr/>
                    <a:lstStyle/>
                    <a:p>
                      <a:pPr algn="ctr"/>
                      <a:endParaRPr lang="en-IN" dirty="0">
                        <a:latin typeface="Nunito Sans" panose="00000500000000000000"/>
                      </a:endParaRPr>
                    </a:p>
                  </a:txBody>
                  <a:tcPr/>
                </a:tc>
                <a:extLst>
                  <a:ext uri="{0D108BD9-81ED-4DB2-BD59-A6C34878D82A}">
                    <a16:rowId xmlns:a16="http://schemas.microsoft.com/office/drawing/2014/main" val="2964780776"/>
                  </a:ext>
                </a:extLst>
              </a:tr>
              <a:tr h="373786">
                <a:tc>
                  <a:txBody>
                    <a:bodyPr/>
                    <a:lstStyle/>
                    <a:p>
                      <a:pPr algn="ctr"/>
                      <a:endParaRPr lang="en-IN" dirty="0">
                        <a:latin typeface="Nunito Sans" panose="00000500000000000000"/>
                      </a:endParaRPr>
                    </a:p>
                  </a:txBody>
                  <a:tcPr/>
                </a:tc>
                <a:extLst>
                  <a:ext uri="{0D108BD9-81ED-4DB2-BD59-A6C34878D82A}">
                    <a16:rowId xmlns:a16="http://schemas.microsoft.com/office/drawing/2014/main" val="410852196"/>
                  </a:ext>
                </a:extLst>
              </a:tr>
            </a:tbl>
          </a:graphicData>
        </a:graphic>
      </p:graphicFrame>
      <p:sp>
        <p:nvSpPr>
          <p:cNvPr id="3" name="TextBox 2">
            <a:extLst>
              <a:ext uri="{FF2B5EF4-FFF2-40B4-BE49-F238E27FC236}">
                <a16:creationId xmlns:a16="http://schemas.microsoft.com/office/drawing/2014/main" id="{C0778330-B524-4B55-B086-84F4B4B08391}"/>
              </a:ext>
            </a:extLst>
          </p:cNvPr>
          <p:cNvSpPr txBox="1"/>
          <p:nvPr/>
        </p:nvSpPr>
        <p:spPr>
          <a:xfrm>
            <a:off x="3516842" y="1995799"/>
            <a:ext cx="300082" cy="369332"/>
          </a:xfrm>
          <a:prstGeom prst="rect">
            <a:avLst/>
          </a:prstGeom>
          <a:noFill/>
        </p:spPr>
        <p:txBody>
          <a:bodyPr wrap="none" rtlCol="0">
            <a:spAutoFit/>
          </a:bodyPr>
          <a:lstStyle/>
          <a:p>
            <a:r>
              <a:rPr lang="en-US" dirty="0">
                <a:solidFill>
                  <a:schemeClr val="bg1"/>
                </a:solidFill>
              </a:rPr>
              <a:t>e</a:t>
            </a:r>
            <a:endParaRPr lang="en-IN" dirty="0">
              <a:solidFill>
                <a:schemeClr val="bg1"/>
              </a:solidFill>
            </a:endParaRPr>
          </a:p>
        </p:txBody>
      </p:sp>
      <p:sp>
        <p:nvSpPr>
          <p:cNvPr id="36" name="TextBox 35">
            <a:extLst>
              <a:ext uri="{FF2B5EF4-FFF2-40B4-BE49-F238E27FC236}">
                <a16:creationId xmlns:a16="http://schemas.microsoft.com/office/drawing/2014/main" id="{489BF88C-7A76-4B06-B0E8-4F3830A8829E}"/>
              </a:ext>
            </a:extLst>
          </p:cNvPr>
          <p:cNvSpPr txBox="1"/>
          <p:nvPr/>
        </p:nvSpPr>
        <p:spPr>
          <a:xfrm>
            <a:off x="3516842" y="2365131"/>
            <a:ext cx="282450" cy="369332"/>
          </a:xfrm>
          <a:prstGeom prst="rect">
            <a:avLst/>
          </a:prstGeom>
          <a:noFill/>
        </p:spPr>
        <p:txBody>
          <a:bodyPr wrap="none" rtlCol="0">
            <a:spAutoFit/>
          </a:bodyPr>
          <a:lstStyle/>
          <a:p>
            <a:r>
              <a:rPr lang="en-US" dirty="0">
                <a:solidFill>
                  <a:schemeClr val="bg1"/>
                </a:solidFill>
              </a:rPr>
              <a:t>c</a:t>
            </a:r>
            <a:endParaRPr lang="en-IN" dirty="0">
              <a:solidFill>
                <a:schemeClr val="bg1"/>
              </a:solidFill>
            </a:endParaRPr>
          </a:p>
        </p:txBody>
      </p:sp>
      <p:sp>
        <p:nvSpPr>
          <p:cNvPr id="37" name="TextBox 36">
            <a:extLst>
              <a:ext uri="{FF2B5EF4-FFF2-40B4-BE49-F238E27FC236}">
                <a16:creationId xmlns:a16="http://schemas.microsoft.com/office/drawing/2014/main" id="{E232D506-A3BB-4F59-BB20-5C9A88549B4B}"/>
              </a:ext>
            </a:extLst>
          </p:cNvPr>
          <p:cNvSpPr txBox="1"/>
          <p:nvPr/>
        </p:nvSpPr>
        <p:spPr>
          <a:xfrm>
            <a:off x="3516842" y="2716919"/>
            <a:ext cx="295274" cy="369332"/>
          </a:xfrm>
          <a:prstGeom prst="rect">
            <a:avLst/>
          </a:prstGeom>
          <a:noFill/>
        </p:spPr>
        <p:txBody>
          <a:bodyPr wrap="none" rtlCol="0">
            <a:spAutoFit/>
          </a:bodyPr>
          <a:lstStyle/>
          <a:p>
            <a:r>
              <a:rPr lang="en-US" dirty="0">
                <a:solidFill>
                  <a:schemeClr val="bg1"/>
                </a:solidFill>
              </a:rPr>
              <a:t>a</a:t>
            </a:r>
            <a:endParaRPr lang="en-IN" dirty="0">
              <a:solidFill>
                <a:schemeClr val="bg1"/>
              </a:solidFill>
            </a:endParaRPr>
          </a:p>
        </p:txBody>
      </p:sp>
      <p:sp>
        <p:nvSpPr>
          <p:cNvPr id="38" name="TextBox 37">
            <a:extLst>
              <a:ext uri="{FF2B5EF4-FFF2-40B4-BE49-F238E27FC236}">
                <a16:creationId xmlns:a16="http://schemas.microsoft.com/office/drawing/2014/main" id="{7E0085DA-5B73-4CED-AD2A-D3E60445D63B}"/>
              </a:ext>
            </a:extLst>
          </p:cNvPr>
          <p:cNvSpPr txBox="1"/>
          <p:nvPr/>
        </p:nvSpPr>
        <p:spPr>
          <a:xfrm>
            <a:off x="3516842" y="3114049"/>
            <a:ext cx="255198" cy="369332"/>
          </a:xfrm>
          <a:prstGeom prst="rect">
            <a:avLst/>
          </a:prstGeom>
          <a:noFill/>
        </p:spPr>
        <p:txBody>
          <a:bodyPr wrap="none" rtlCol="0">
            <a:spAutoFit/>
          </a:bodyPr>
          <a:lstStyle/>
          <a:p>
            <a:r>
              <a:rPr lang="en-US" dirty="0">
                <a:solidFill>
                  <a:schemeClr val="bg1"/>
                </a:solidFill>
              </a:rPr>
              <a:t>f</a:t>
            </a:r>
            <a:endParaRPr lang="en-IN" dirty="0">
              <a:solidFill>
                <a:schemeClr val="bg1"/>
              </a:solidFill>
            </a:endParaRPr>
          </a:p>
        </p:txBody>
      </p:sp>
    </p:spTree>
    <p:extLst>
      <p:ext uri="{BB962C8B-B14F-4D97-AF65-F5344CB8AC3E}">
        <p14:creationId xmlns:p14="http://schemas.microsoft.com/office/powerpoint/2010/main" val="294736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0" presetClass="path" presetSubtype="0" accel="50000" decel="50000" fill="hold" grpId="1" nodeType="clickEffect">
                                  <p:stCondLst>
                                    <p:cond delay="0"/>
                                  </p:stCondLst>
                                  <p:childTnLst>
                                    <p:animMotion origin="layout" path="M 0.00117 0.00231 C 0.0013 -0.06389 0.00169 -0.12986 0.00195 -0.19584 " pathEditMode="relative" rAng="0" ptsTypes="AA">
                                      <p:cBhvr>
                                        <p:cTn id="19" dur="2000" fill="hold"/>
                                        <p:tgtEl>
                                          <p:spTgt spid="35"/>
                                        </p:tgtEl>
                                        <p:attrNameLst>
                                          <p:attrName>ppt_x</p:attrName>
                                          <p:attrName>ppt_y</p:attrName>
                                        </p:attrNameLst>
                                      </p:cBhvr>
                                      <p:rCtr x="39" y="-9907"/>
                                    </p:animMotion>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0" presetClass="path" presetSubtype="0" accel="50000" decel="50000" fill="hold" grpId="2" nodeType="clickEffect">
                                  <p:stCondLst>
                                    <p:cond delay="0"/>
                                  </p:stCondLst>
                                  <p:childTnLst>
                                    <p:animMotion origin="layout" path="M 0.00052 -0.19699 L 0.00052 -0.3875 " pathEditMode="relative" rAng="0" ptsTypes="AA">
                                      <p:cBhvr>
                                        <p:cTn id="27" dur="2000" fill="hold"/>
                                        <p:tgtEl>
                                          <p:spTgt spid="35"/>
                                        </p:tgtEl>
                                        <p:attrNameLst>
                                          <p:attrName>ppt_x</p:attrName>
                                          <p:attrName>ppt_y</p:attrName>
                                        </p:attrNameLst>
                                      </p:cBhvr>
                                      <p:rCtr x="0" y="-9537"/>
                                    </p:animMotion>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0" presetClass="path" presetSubtype="0" accel="50000" decel="50000" fill="hold" grpId="3" nodeType="clickEffect">
                                  <p:stCondLst>
                                    <p:cond delay="0"/>
                                  </p:stCondLst>
                                  <p:childTnLst>
                                    <p:animMotion origin="layout" path="M 0.00052 -0.3875 L -0.00091 -0.575 " pathEditMode="relative" rAng="0" ptsTypes="AA">
                                      <p:cBhvr>
                                        <p:cTn id="35" dur="2000" fill="hold"/>
                                        <p:tgtEl>
                                          <p:spTgt spid="35"/>
                                        </p:tgtEl>
                                        <p:attrNameLst>
                                          <p:attrName>ppt_x</p:attrName>
                                          <p:attrName>ppt_y</p:attrName>
                                        </p:attrNameLst>
                                      </p:cBhvr>
                                      <p:rCtr x="-78" y="-9375"/>
                                    </p:animMotion>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nodeType="clickEffect">
                                  <p:stCondLst>
                                    <p:cond delay="0"/>
                                  </p:stCondLst>
                                  <p:childTnLst>
                                    <p:set>
                                      <p:cBhvr>
                                        <p:cTn id="43" dur="1" fill="hold">
                                          <p:stCondLst>
                                            <p:cond delay="0"/>
                                          </p:stCondLst>
                                        </p:cTn>
                                        <p:tgtEl>
                                          <p:spTgt spid="2"/>
                                        </p:tgtEl>
                                        <p:attrNameLst>
                                          <p:attrName>style.visibility</p:attrName>
                                        </p:attrNameLst>
                                      </p:cBhvr>
                                      <p:to>
                                        <p:strVal val="visible"/>
                                      </p:to>
                                    </p:set>
                                    <p:anim calcmode="lin" valueType="num">
                                      <p:cBhvr additive="base">
                                        <p:cTn id="44" dur="500"/>
                                        <p:tgtEl>
                                          <p:spTgt spid="2"/>
                                        </p:tgtEl>
                                        <p:attrNameLst>
                                          <p:attrName>ppt_y</p:attrName>
                                        </p:attrNameLst>
                                      </p:cBhvr>
                                      <p:tavLst>
                                        <p:tav tm="0">
                                          <p:val>
                                            <p:strVal val="#ppt_y+#ppt_h*1.125000"/>
                                          </p:val>
                                        </p:tav>
                                        <p:tav tm="100000">
                                          <p:val>
                                            <p:strVal val="#ppt_y"/>
                                          </p:val>
                                        </p:tav>
                                      </p:tavLst>
                                    </p:anim>
                                    <p:animEffect transition="in" filter="wipe(up)">
                                      <p:cBhvr>
                                        <p:cTn id="45" dur="500"/>
                                        <p:tgtEl>
                                          <p:spTgt spid="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xit" presetSubtype="4" fill="hold" grpId="4" nodeType="clickEffect">
                                  <p:stCondLst>
                                    <p:cond delay="0"/>
                                  </p:stCondLst>
                                  <p:childTnLst>
                                    <p:animEffect transition="out" filter="wipe(down)">
                                      <p:cBhvr>
                                        <p:cTn id="49" dur="500"/>
                                        <p:tgtEl>
                                          <p:spTgt spid="35"/>
                                        </p:tgtEl>
                                      </p:cBhvr>
                                    </p:animEffect>
                                    <p:set>
                                      <p:cBhvr>
                                        <p:cTn id="50" dur="1" fill="hold">
                                          <p:stCondLst>
                                            <p:cond delay="499"/>
                                          </p:stCondLst>
                                        </p:cTn>
                                        <p:tgtEl>
                                          <p:spTgt spid="3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52" presetClass="entr" presetSubtype="0" fill="hold" grpId="0" nodeType="clickEffect">
                                  <p:stCondLst>
                                    <p:cond delay="0"/>
                                  </p:stCondLst>
                                  <p:childTnLst>
                                    <p:set>
                                      <p:cBhvr>
                                        <p:cTn id="58" dur="1" fill="hold">
                                          <p:stCondLst>
                                            <p:cond delay="0"/>
                                          </p:stCondLst>
                                        </p:cTn>
                                        <p:tgtEl>
                                          <p:spTgt spid="3"/>
                                        </p:tgtEl>
                                        <p:attrNameLst>
                                          <p:attrName>style.visibility</p:attrName>
                                        </p:attrNameLst>
                                      </p:cBhvr>
                                      <p:to>
                                        <p:strVal val="visible"/>
                                      </p:to>
                                    </p:set>
                                    <p:animScale>
                                      <p:cBhvr>
                                        <p:cTn id="59" dur="1000" decel="50000" fill="hold">
                                          <p:stCondLst>
                                            <p:cond delay="0"/>
                                          </p:stCondLst>
                                        </p:cTn>
                                        <p:tgtEl>
                                          <p:spTgt spid="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0" dur="1000" decel="50000" fill="hold">
                                          <p:stCondLst>
                                            <p:cond delay="0"/>
                                          </p:stCondLst>
                                        </p:cTn>
                                        <p:tgtEl>
                                          <p:spTgt spid="3"/>
                                        </p:tgtEl>
                                        <p:attrNameLst>
                                          <p:attrName>ppt_x</p:attrName>
                                          <p:attrName>ppt_y</p:attrName>
                                        </p:attrNameLst>
                                      </p:cBhvr>
                                    </p:animMotion>
                                    <p:animEffect transition="in" filter="fade">
                                      <p:cBhvr>
                                        <p:cTn id="61" dur="1000"/>
                                        <p:tgtEl>
                                          <p:spTgt spid="3"/>
                                        </p:tgtEl>
                                      </p:cBhvr>
                                    </p:animEffect>
                                  </p:childTnLst>
                                </p:cTn>
                              </p:par>
                              <p:par>
                                <p:cTn id="62" presetID="10" presetClass="exit" presetSubtype="0" fill="hold" grpId="1" nodeType="withEffect">
                                  <p:stCondLst>
                                    <p:cond delay="0"/>
                                  </p:stCondLst>
                                  <p:childTnLst>
                                    <p:animEffect transition="out" filter="fade">
                                      <p:cBhvr>
                                        <p:cTn id="63" dur="500"/>
                                        <p:tgtEl>
                                          <p:spTgt spid="13"/>
                                        </p:tgtEl>
                                      </p:cBhvr>
                                    </p:animEffect>
                                    <p:set>
                                      <p:cBhvr>
                                        <p:cTn id="64" dur="1" fill="hold">
                                          <p:stCondLst>
                                            <p:cond delay="499"/>
                                          </p:stCondLst>
                                        </p:cTn>
                                        <p:tgtEl>
                                          <p:spTgt spid="13"/>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0" presetClass="path" presetSubtype="0" accel="50000" decel="50000" fill="hold" grpId="1" nodeType="clickEffect">
                                  <p:stCondLst>
                                    <p:cond delay="0"/>
                                  </p:stCondLst>
                                  <p:childTnLst>
                                    <p:animMotion origin="layout" path="M -0.00079 0.03542 L 3.95833E-6 0.19237 " pathEditMode="relative" rAng="0" ptsTypes="AA">
                                      <p:cBhvr>
                                        <p:cTn id="68" dur="2000" fill="hold"/>
                                        <p:tgtEl>
                                          <p:spTgt spid="28"/>
                                        </p:tgtEl>
                                        <p:attrNameLst>
                                          <p:attrName>ppt_x</p:attrName>
                                          <p:attrName>ppt_y</p:attrName>
                                        </p:attrNameLst>
                                      </p:cBhvr>
                                      <p:rCtr x="39" y="7847"/>
                                    </p:animMotion>
                                  </p:childTnLst>
                                </p:cTn>
                              </p:par>
                            </p:childTnLst>
                          </p:cTn>
                        </p:par>
                      </p:childTnLst>
                    </p:cTn>
                  </p:par>
                  <p:par>
                    <p:cTn id="69" fill="hold">
                      <p:stCondLst>
                        <p:cond delay="indefinite"/>
                      </p:stCondLst>
                      <p:childTnLst>
                        <p:par>
                          <p:cTn id="70" fill="hold">
                            <p:stCondLst>
                              <p:cond delay="0"/>
                            </p:stCondLst>
                            <p:childTnLst>
                              <p:par>
                                <p:cTn id="71" presetID="52" presetClass="entr" presetSubtype="0" fill="hold" grpId="0" nodeType="clickEffect">
                                  <p:stCondLst>
                                    <p:cond delay="0"/>
                                  </p:stCondLst>
                                  <p:childTnLst>
                                    <p:set>
                                      <p:cBhvr>
                                        <p:cTn id="72" dur="1" fill="hold">
                                          <p:stCondLst>
                                            <p:cond delay="0"/>
                                          </p:stCondLst>
                                        </p:cTn>
                                        <p:tgtEl>
                                          <p:spTgt spid="36"/>
                                        </p:tgtEl>
                                        <p:attrNameLst>
                                          <p:attrName>style.visibility</p:attrName>
                                        </p:attrNameLst>
                                      </p:cBhvr>
                                      <p:to>
                                        <p:strVal val="visible"/>
                                      </p:to>
                                    </p:set>
                                    <p:animScale>
                                      <p:cBhvr>
                                        <p:cTn id="73" dur="1000" decel="50000" fill="hold">
                                          <p:stCondLst>
                                            <p:cond delay="0"/>
                                          </p:stCondLst>
                                        </p:cTn>
                                        <p:tgtEl>
                                          <p:spTgt spid="3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4" dur="1000" decel="50000" fill="hold">
                                          <p:stCondLst>
                                            <p:cond delay="0"/>
                                          </p:stCondLst>
                                        </p:cTn>
                                        <p:tgtEl>
                                          <p:spTgt spid="36"/>
                                        </p:tgtEl>
                                        <p:attrNameLst>
                                          <p:attrName>ppt_x</p:attrName>
                                          <p:attrName>ppt_y</p:attrName>
                                        </p:attrNameLst>
                                      </p:cBhvr>
                                    </p:animMotion>
                                    <p:animEffect transition="in" filter="fade">
                                      <p:cBhvr>
                                        <p:cTn id="75" dur="1000"/>
                                        <p:tgtEl>
                                          <p:spTgt spid="36"/>
                                        </p:tgtEl>
                                      </p:cBhvr>
                                    </p:animEffect>
                                  </p:childTnLst>
                                </p:cTn>
                              </p:par>
                              <p:par>
                                <p:cTn id="76" presetID="10" presetClass="exit" presetSubtype="0" fill="hold" grpId="1" nodeType="withEffect">
                                  <p:stCondLst>
                                    <p:cond delay="0"/>
                                  </p:stCondLst>
                                  <p:childTnLst>
                                    <p:animEffect transition="out" filter="fade">
                                      <p:cBhvr>
                                        <p:cTn id="77" dur="500"/>
                                        <p:tgtEl>
                                          <p:spTgt spid="20"/>
                                        </p:tgtEl>
                                      </p:cBhvr>
                                    </p:animEffect>
                                    <p:set>
                                      <p:cBhvr>
                                        <p:cTn id="78" dur="1" fill="hold">
                                          <p:stCondLst>
                                            <p:cond delay="499"/>
                                          </p:stCondLst>
                                        </p:cTn>
                                        <p:tgtEl>
                                          <p:spTgt spid="20"/>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0" presetClass="path" presetSubtype="0" accel="50000" decel="50000" fill="hold" grpId="2" nodeType="clickEffect">
                                  <p:stCondLst>
                                    <p:cond delay="0"/>
                                  </p:stCondLst>
                                  <p:childTnLst>
                                    <p:animMotion origin="layout" path="M 3.95833E-6 0.19538 L 3.95833E-6 0.38357 " pathEditMode="relative" rAng="0" ptsTypes="AA">
                                      <p:cBhvr>
                                        <p:cTn id="82" dur="2000" fill="hold"/>
                                        <p:tgtEl>
                                          <p:spTgt spid="28"/>
                                        </p:tgtEl>
                                        <p:attrNameLst>
                                          <p:attrName>ppt_x</p:attrName>
                                          <p:attrName>ppt_y</p:attrName>
                                        </p:attrNameLst>
                                      </p:cBhvr>
                                      <p:rCtr x="0" y="9398"/>
                                    </p:animMotion>
                                  </p:childTnLst>
                                </p:cTn>
                              </p:par>
                            </p:childTnLst>
                          </p:cTn>
                        </p:par>
                      </p:childTnLst>
                    </p:cTn>
                  </p:par>
                  <p:par>
                    <p:cTn id="83" fill="hold">
                      <p:stCondLst>
                        <p:cond delay="indefinite"/>
                      </p:stCondLst>
                      <p:childTnLst>
                        <p:par>
                          <p:cTn id="84" fill="hold">
                            <p:stCondLst>
                              <p:cond delay="0"/>
                            </p:stCondLst>
                            <p:childTnLst>
                              <p:par>
                                <p:cTn id="85" presetID="52" presetClass="entr" presetSubtype="0" fill="hold" grpId="0" nodeType="clickEffect">
                                  <p:stCondLst>
                                    <p:cond delay="0"/>
                                  </p:stCondLst>
                                  <p:childTnLst>
                                    <p:set>
                                      <p:cBhvr>
                                        <p:cTn id="86" dur="1" fill="hold">
                                          <p:stCondLst>
                                            <p:cond delay="0"/>
                                          </p:stCondLst>
                                        </p:cTn>
                                        <p:tgtEl>
                                          <p:spTgt spid="37"/>
                                        </p:tgtEl>
                                        <p:attrNameLst>
                                          <p:attrName>style.visibility</p:attrName>
                                        </p:attrNameLst>
                                      </p:cBhvr>
                                      <p:to>
                                        <p:strVal val="visible"/>
                                      </p:to>
                                    </p:set>
                                    <p:animScale>
                                      <p:cBhvr>
                                        <p:cTn id="87" dur="1000" decel="50000" fill="hold">
                                          <p:stCondLst>
                                            <p:cond delay="0"/>
                                          </p:stCondLst>
                                        </p:cTn>
                                        <p:tgtEl>
                                          <p:spTgt spid="3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8" dur="1000" decel="50000" fill="hold">
                                          <p:stCondLst>
                                            <p:cond delay="0"/>
                                          </p:stCondLst>
                                        </p:cTn>
                                        <p:tgtEl>
                                          <p:spTgt spid="37"/>
                                        </p:tgtEl>
                                        <p:attrNameLst>
                                          <p:attrName>ppt_x</p:attrName>
                                          <p:attrName>ppt_y</p:attrName>
                                        </p:attrNameLst>
                                      </p:cBhvr>
                                    </p:animMotion>
                                    <p:animEffect transition="in" filter="fade">
                                      <p:cBhvr>
                                        <p:cTn id="89" dur="1000"/>
                                        <p:tgtEl>
                                          <p:spTgt spid="37"/>
                                        </p:tgtEl>
                                      </p:cBhvr>
                                    </p:animEffect>
                                  </p:childTnLst>
                                </p:cTn>
                              </p:par>
                              <p:par>
                                <p:cTn id="90" presetID="10" presetClass="exit" presetSubtype="0" fill="hold" grpId="1" nodeType="withEffect">
                                  <p:stCondLst>
                                    <p:cond delay="0"/>
                                  </p:stCondLst>
                                  <p:childTnLst>
                                    <p:animEffect transition="out" filter="fade">
                                      <p:cBhvr>
                                        <p:cTn id="91" dur="500"/>
                                        <p:tgtEl>
                                          <p:spTgt spid="21"/>
                                        </p:tgtEl>
                                      </p:cBhvr>
                                    </p:animEffect>
                                    <p:set>
                                      <p:cBhvr>
                                        <p:cTn id="92" dur="1" fill="hold">
                                          <p:stCondLst>
                                            <p:cond delay="499"/>
                                          </p:stCondLst>
                                        </p:cTn>
                                        <p:tgtEl>
                                          <p:spTgt spid="21"/>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0" presetClass="path" presetSubtype="0" accel="50000" decel="50000" fill="hold" grpId="3" nodeType="clickEffect">
                                  <p:stCondLst>
                                    <p:cond delay="0"/>
                                  </p:stCondLst>
                                  <p:childTnLst>
                                    <p:animMotion origin="layout" path="M 0.00091 0.38496 C 0.00117 0.45163 0.0013 0.51829 0.00169 0.58496 " pathEditMode="relative" rAng="0" ptsTypes="AA">
                                      <p:cBhvr>
                                        <p:cTn id="96" dur="2000" fill="hold"/>
                                        <p:tgtEl>
                                          <p:spTgt spid="28"/>
                                        </p:tgtEl>
                                        <p:attrNameLst>
                                          <p:attrName>ppt_x</p:attrName>
                                          <p:attrName>ppt_y</p:attrName>
                                        </p:attrNameLst>
                                      </p:cBhvr>
                                      <p:rCtr x="39" y="10000"/>
                                    </p:animMotion>
                                  </p:childTnLst>
                                </p:cTn>
                              </p:par>
                            </p:childTnLst>
                          </p:cTn>
                        </p:par>
                      </p:childTnLst>
                    </p:cTn>
                  </p:par>
                  <p:par>
                    <p:cTn id="97" fill="hold">
                      <p:stCondLst>
                        <p:cond delay="indefinite"/>
                      </p:stCondLst>
                      <p:childTnLst>
                        <p:par>
                          <p:cTn id="98" fill="hold">
                            <p:stCondLst>
                              <p:cond delay="0"/>
                            </p:stCondLst>
                            <p:childTnLst>
                              <p:par>
                                <p:cTn id="99" presetID="52" presetClass="entr" presetSubtype="0" fill="hold" grpId="0" nodeType="clickEffect">
                                  <p:stCondLst>
                                    <p:cond delay="0"/>
                                  </p:stCondLst>
                                  <p:childTnLst>
                                    <p:set>
                                      <p:cBhvr>
                                        <p:cTn id="100" dur="1" fill="hold">
                                          <p:stCondLst>
                                            <p:cond delay="0"/>
                                          </p:stCondLst>
                                        </p:cTn>
                                        <p:tgtEl>
                                          <p:spTgt spid="38"/>
                                        </p:tgtEl>
                                        <p:attrNameLst>
                                          <p:attrName>style.visibility</p:attrName>
                                        </p:attrNameLst>
                                      </p:cBhvr>
                                      <p:to>
                                        <p:strVal val="visible"/>
                                      </p:to>
                                    </p:set>
                                    <p:animScale>
                                      <p:cBhvr>
                                        <p:cTn id="101" dur="1000" decel="50000" fill="hold">
                                          <p:stCondLst>
                                            <p:cond delay="0"/>
                                          </p:stCondLst>
                                        </p:cTn>
                                        <p:tgtEl>
                                          <p:spTgt spid="3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02" dur="1000" decel="50000" fill="hold">
                                          <p:stCondLst>
                                            <p:cond delay="0"/>
                                          </p:stCondLst>
                                        </p:cTn>
                                        <p:tgtEl>
                                          <p:spTgt spid="38"/>
                                        </p:tgtEl>
                                        <p:attrNameLst>
                                          <p:attrName>ppt_x</p:attrName>
                                          <p:attrName>ppt_y</p:attrName>
                                        </p:attrNameLst>
                                      </p:cBhvr>
                                    </p:animMotion>
                                    <p:animEffect transition="in" filter="fade">
                                      <p:cBhvr>
                                        <p:cTn id="103" dur="1000"/>
                                        <p:tgtEl>
                                          <p:spTgt spid="38"/>
                                        </p:tgtEl>
                                      </p:cBhvr>
                                    </p:animEffect>
                                  </p:childTnLst>
                                </p:cTn>
                              </p:par>
                              <p:par>
                                <p:cTn id="104" presetID="10" presetClass="exit" presetSubtype="0" fill="hold" grpId="1" nodeType="withEffect">
                                  <p:stCondLst>
                                    <p:cond delay="0"/>
                                  </p:stCondLst>
                                  <p:childTnLst>
                                    <p:animEffect transition="out" filter="fade">
                                      <p:cBhvr>
                                        <p:cTn id="105" dur="500"/>
                                        <p:tgtEl>
                                          <p:spTgt spid="22"/>
                                        </p:tgtEl>
                                      </p:cBhvr>
                                    </p:animEffect>
                                    <p:set>
                                      <p:cBhvr>
                                        <p:cTn id="106" dur="1" fill="hold">
                                          <p:stCondLst>
                                            <p:cond delay="499"/>
                                          </p:stCondLst>
                                        </p:cTn>
                                        <p:tgtEl>
                                          <p:spTgt spid="22"/>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0" presetClass="exit" presetSubtype="0" fill="hold" grpId="4" nodeType="clickEffect">
                                  <p:stCondLst>
                                    <p:cond delay="0"/>
                                  </p:stCondLst>
                                  <p:childTnLst>
                                    <p:animEffect transition="out" filter="fade">
                                      <p:cBhvr>
                                        <p:cTn id="110" dur="500"/>
                                        <p:tgtEl>
                                          <p:spTgt spid="28"/>
                                        </p:tgtEl>
                                      </p:cBhvr>
                                    </p:animEffect>
                                    <p:set>
                                      <p:cBhvr>
                                        <p:cTn id="111" dur="1" fill="hold">
                                          <p:stCondLst>
                                            <p:cond delay="499"/>
                                          </p:stCondLst>
                                        </p:cTn>
                                        <p:tgtEl>
                                          <p:spTgt spid="28"/>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2" presetClass="exit" presetSubtype="4" fill="hold" nodeType="clickEffect">
                                  <p:stCondLst>
                                    <p:cond delay="0"/>
                                  </p:stCondLst>
                                  <p:childTnLst>
                                    <p:anim calcmode="lin" valueType="num">
                                      <p:cBhvr additive="base">
                                        <p:cTn id="115" dur="500"/>
                                        <p:tgtEl>
                                          <p:spTgt spid="6"/>
                                        </p:tgtEl>
                                        <p:attrNameLst>
                                          <p:attrName>ppt_x</p:attrName>
                                        </p:attrNameLst>
                                      </p:cBhvr>
                                      <p:tavLst>
                                        <p:tav tm="0">
                                          <p:val>
                                            <p:strVal val="ppt_x"/>
                                          </p:val>
                                        </p:tav>
                                        <p:tav tm="100000">
                                          <p:val>
                                            <p:strVal val="ppt_x"/>
                                          </p:val>
                                        </p:tav>
                                      </p:tavLst>
                                    </p:anim>
                                    <p:anim calcmode="lin" valueType="num">
                                      <p:cBhvr additive="base">
                                        <p:cTn id="116" dur="500"/>
                                        <p:tgtEl>
                                          <p:spTgt spid="6"/>
                                        </p:tgtEl>
                                        <p:attrNameLst>
                                          <p:attrName>ppt_y</p:attrName>
                                        </p:attrNameLst>
                                      </p:cBhvr>
                                      <p:tavLst>
                                        <p:tav tm="0">
                                          <p:val>
                                            <p:strVal val="ppt_y"/>
                                          </p:val>
                                        </p:tav>
                                        <p:tav tm="100000">
                                          <p:val>
                                            <p:strVal val="1+ppt_h/2"/>
                                          </p:val>
                                        </p:tav>
                                      </p:tavLst>
                                    </p:anim>
                                    <p:set>
                                      <p:cBhvr>
                                        <p:cTn id="117" dur="1" fill="hold">
                                          <p:stCondLst>
                                            <p:cond delay="499"/>
                                          </p:stCondLst>
                                        </p:cTn>
                                        <p:tgtEl>
                                          <p:spTgt spid="6"/>
                                        </p:tgtEl>
                                        <p:attrNameLst>
                                          <p:attrName>style.visibility</p:attrName>
                                        </p:attrNameLst>
                                      </p:cBhvr>
                                      <p:to>
                                        <p:strVal val="hidden"/>
                                      </p:to>
                                    </p:set>
                                  </p:childTnLst>
                                </p:cTn>
                              </p:par>
                            </p:childTnLst>
                          </p:cTn>
                        </p:par>
                        <p:par>
                          <p:cTn id="118" fill="hold">
                            <p:stCondLst>
                              <p:cond delay="500"/>
                            </p:stCondLst>
                            <p:childTnLst>
                              <p:par>
                                <p:cTn id="119" presetID="0" presetClass="path" presetSubtype="0" accel="50000" decel="50000" fill="hold" nodeType="afterEffect">
                                  <p:stCondLst>
                                    <p:cond delay="0"/>
                                  </p:stCondLst>
                                  <p:childTnLst>
                                    <p:animMotion origin="layout" path="M 0 0 L 0.19674 0.00162 " pathEditMode="relative" ptsTypes="AA">
                                      <p:cBhvr>
                                        <p:cTn id="120" dur="2000" fill="hold"/>
                                        <p:tgtEl>
                                          <p:spTgt spid="2"/>
                                        </p:tgtEl>
                                        <p:attrNameLst>
                                          <p:attrName>ppt_x</p:attrName>
                                          <p:attrName>ppt_y</p:attrName>
                                        </p:attrNameLst>
                                      </p:cBhvr>
                                    </p:animMotion>
                                  </p:childTnLst>
                                </p:cTn>
                              </p:par>
                              <p:par>
                                <p:cTn id="121" presetID="0" presetClass="path" presetSubtype="0" accel="50000" decel="50000" fill="hold" grpId="1" nodeType="withEffect">
                                  <p:stCondLst>
                                    <p:cond delay="0"/>
                                  </p:stCondLst>
                                  <p:childTnLst>
                                    <p:animMotion origin="layout" path="M 0 0 L 0.19674 0.00162 " pathEditMode="relative" ptsTypes="AA">
                                      <p:cBhvr>
                                        <p:cTn id="122" dur="2000" fill="hold"/>
                                        <p:tgtEl>
                                          <p:spTgt spid="3"/>
                                        </p:tgtEl>
                                        <p:attrNameLst>
                                          <p:attrName>ppt_x</p:attrName>
                                          <p:attrName>ppt_y</p:attrName>
                                        </p:attrNameLst>
                                      </p:cBhvr>
                                    </p:animMotion>
                                  </p:childTnLst>
                                </p:cTn>
                              </p:par>
                              <p:par>
                                <p:cTn id="123" presetID="0" presetClass="path" presetSubtype="0" accel="50000" decel="50000" fill="hold" grpId="1" nodeType="withEffect">
                                  <p:stCondLst>
                                    <p:cond delay="0"/>
                                  </p:stCondLst>
                                  <p:childTnLst>
                                    <p:animMotion origin="layout" path="M 0 0 L 0.19674 0.00162 " pathEditMode="relative" ptsTypes="AA">
                                      <p:cBhvr>
                                        <p:cTn id="124" dur="2000" fill="hold"/>
                                        <p:tgtEl>
                                          <p:spTgt spid="36"/>
                                        </p:tgtEl>
                                        <p:attrNameLst>
                                          <p:attrName>ppt_x</p:attrName>
                                          <p:attrName>ppt_y</p:attrName>
                                        </p:attrNameLst>
                                      </p:cBhvr>
                                    </p:animMotion>
                                  </p:childTnLst>
                                </p:cTn>
                              </p:par>
                              <p:par>
                                <p:cTn id="125" presetID="0" presetClass="path" presetSubtype="0" accel="50000" decel="50000" fill="hold" grpId="1" nodeType="withEffect">
                                  <p:stCondLst>
                                    <p:cond delay="0"/>
                                  </p:stCondLst>
                                  <p:childTnLst>
                                    <p:animMotion origin="layout" path="M 0 0 L 0.19674 0.00162 " pathEditMode="relative" ptsTypes="AA">
                                      <p:cBhvr>
                                        <p:cTn id="126" dur="2000" fill="hold"/>
                                        <p:tgtEl>
                                          <p:spTgt spid="37"/>
                                        </p:tgtEl>
                                        <p:attrNameLst>
                                          <p:attrName>ppt_x</p:attrName>
                                          <p:attrName>ppt_y</p:attrName>
                                        </p:attrNameLst>
                                      </p:cBhvr>
                                    </p:animMotion>
                                  </p:childTnLst>
                                </p:cTn>
                              </p:par>
                              <p:par>
                                <p:cTn id="127" presetID="0" presetClass="path" presetSubtype="0" accel="50000" decel="50000" fill="hold" grpId="1" nodeType="withEffect">
                                  <p:stCondLst>
                                    <p:cond delay="0"/>
                                  </p:stCondLst>
                                  <p:childTnLst>
                                    <p:animMotion origin="layout" path="M 0 0 L 0.19674 0.00162 " pathEditMode="relative" ptsTypes="AA">
                                      <p:cBhvr>
                                        <p:cTn id="128" dur="2000" fill="hold"/>
                                        <p:tgtEl>
                                          <p:spTgt spid="38"/>
                                        </p:tgtEl>
                                        <p:attrNameLst>
                                          <p:attrName>ppt_x</p:attrName>
                                          <p:attrName>ppt_y</p:attrName>
                                        </p:attrNameLst>
                                      </p:cBhvr>
                                    </p:animMotion>
                                  </p:childTnLst>
                                </p:cTn>
                              </p:par>
                              <p:par>
                                <p:cTn id="129" presetID="6" presetClass="emph" presetSubtype="0" fill="hold" nodeType="withEffect">
                                  <p:stCondLst>
                                    <p:cond delay="0"/>
                                  </p:stCondLst>
                                  <p:childTnLst>
                                    <p:animScale>
                                      <p:cBhvr>
                                        <p:cTn id="130" dur="2000" fill="hold"/>
                                        <p:tgtEl>
                                          <p:spTgt spid="2"/>
                                        </p:tgtEl>
                                      </p:cBhvr>
                                      <p:by x="150000" y="150000"/>
                                    </p:animScale>
                                  </p:childTnLst>
                                </p:cTn>
                              </p:par>
                              <p:par>
                                <p:cTn id="131" presetID="6" presetClass="emph" presetSubtype="0" fill="hold" grpId="2" nodeType="withEffect">
                                  <p:stCondLst>
                                    <p:cond delay="0"/>
                                  </p:stCondLst>
                                  <p:childTnLst>
                                    <p:animScale>
                                      <p:cBhvr>
                                        <p:cTn id="132" dur="2000" fill="hold"/>
                                        <p:tgtEl>
                                          <p:spTgt spid="3"/>
                                        </p:tgtEl>
                                      </p:cBhvr>
                                      <p:by x="150000" y="150000"/>
                                    </p:animScale>
                                  </p:childTnLst>
                                </p:cTn>
                              </p:par>
                              <p:par>
                                <p:cTn id="133" presetID="6" presetClass="emph" presetSubtype="0" fill="hold" grpId="2" nodeType="withEffect">
                                  <p:stCondLst>
                                    <p:cond delay="0"/>
                                  </p:stCondLst>
                                  <p:childTnLst>
                                    <p:animScale>
                                      <p:cBhvr>
                                        <p:cTn id="134" dur="2000" fill="hold"/>
                                        <p:tgtEl>
                                          <p:spTgt spid="36"/>
                                        </p:tgtEl>
                                      </p:cBhvr>
                                      <p:by x="150000" y="150000"/>
                                    </p:animScale>
                                  </p:childTnLst>
                                </p:cTn>
                              </p:par>
                              <p:par>
                                <p:cTn id="135" presetID="6" presetClass="emph" presetSubtype="0" fill="hold" grpId="2" nodeType="withEffect">
                                  <p:stCondLst>
                                    <p:cond delay="0"/>
                                  </p:stCondLst>
                                  <p:childTnLst>
                                    <p:animScale>
                                      <p:cBhvr>
                                        <p:cTn id="136" dur="2000" fill="hold"/>
                                        <p:tgtEl>
                                          <p:spTgt spid="37"/>
                                        </p:tgtEl>
                                      </p:cBhvr>
                                      <p:by x="150000" y="150000"/>
                                    </p:animScale>
                                  </p:childTnLst>
                                </p:cTn>
                              </p:par>
                              <p:par>
                                <p:cTn id="137" presetID="6" presetClass="emph" presetSubtype="0" fill="hold" grpId="2" nodeType="withEffect">
                                  <p:stCondLst>
                                    <p:cond delay="0"/>
                                  </p:stCondLst>
                                  <p:childTnLst>
                                    <p:animScale>
                                      <p:cBhvr>
                                        <p:cTn id="138" dur="2000" fill="hold"/>
                                        <p:tgtEl>
                                          <p:spTgt spid="3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20" grpId="0" animBg="1"/>
      <p:bldP spid="20" grpId="1" animBg="1"/>
      <p:bldP spid="21" grpId="0" animBg="1"/>
      <p:bldP spid="21" grpId="1" animBg="1"/>
      <p:bldP spid="22" grpId="0" animBg="1"/>
      <p:bldP spid="22" grpId="1" animBg="1"/>
      <p:bldP spid="28" grpId="0" animBg="1"/>
      <p:bldP spid="28" grpId="1" animBg="1"/>
      <p:bldP spid="28" grpId="2" animBg="1"/>
      <p:bldP spid="28" grpId="3" animBg="1"/>
      <p:bldP spid="28" grpId="4" animBg="1"/>
      <p:bldP spid="35" grpId="0" animBg="1"/>
      <p:bldP spid="35" grpId="1" animBg="1"/>
      <p:bldP spid="35" grpId="2" animBg="1"/>
      <p:bldP spid="35" grpId="3" animBg="1"/>
      <p:bldP spid="35" grpId="4" animBg="1"/>
      <p:bldP spid="3" grpId="0"/>
      <p:bldP spid="3" grpId="1"/>
      <p:bldP spid="3" grpId="2"/>
      <p:bldP spid="36" grpId="0"/>
      <p:bldP spid="36" grpId="1"/>
      <p:bldP spid="36" grpId="2"/>
      <p:bldP spid="37" grpId="0"/>
      <p:bldP spid="37" grpId="1"/>
      <p:bldP spid="37" grpId="2"/>
      <p:bldP spid="38" grpId="0"/>
      <p:bldP spid="38" grpId="1"/>
      <p:bldP spid="38" grpId="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456960" y="711390"/>
            <a:ext cx="11136326" cy="7848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Key idea</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Table 5">
            <a:extLst>
              <a:ext uri="{FF2B5EF4-FFF2-40B4-BE49-F238E27FC236}">
                <a16:creationId xmlns:a16="http://schemas.microsoft.com/office/drawing/2014/main" id="{33B58B70-610F-47B0-B90E-936D9E1EF196}"/>
              </a:ext>
            </a:extLst>
          </p:cNvPr>
          <p:cNvGraphicFramePr>
            <a:graphicFrameLocks noGrp="1"/>
          </p:cNvGraphicFramePr>
          <p:nvPr/>
        </p:nvGraphicFramePr>
        <p:xfrm>
          <a:off x="6096000" y="769158"/>
          <a:ext cx="1913493" cy="5732442"/>
        </p:xfrm>
        <a:graphic>
          <a:graphicData uri="http://schemas.openxmlformats.org/drawingml/2006/table">
            <a:tbl>
              <a:tblPr firstRow="1" bandRow="1">
                <a:tableStyleId>{5940675A-B579-460E-94D1-54222C63F5DA}</a:tableStyleId>
              </a:tblPr>
              <a:tblGrid>
                <a:gridCol w="944266">
                  <a:extLst>
                    <a:ext uri="{9D8B030D-6E8A-4147-A177-3AD203B41FA5}">
                      <a16:colId xmlns:a16="http://schemas.microsoft.com/office/drawing/2014/main" val="20000"/>
                    </a:ext>
                  </a:extLst>
                </a:gridCol>
                <a:gridCol w="969227">
                  <a:extLst>
                    <a:ext uri="{9D8B030D-6E8A-4147-A177-3AD203B41FA5}">
                      <a16:colId xmlns:a16="http://schemas.microsoft.com/office/drawing/2014/main" val="20001"/>
                    </a:ext>
                  </a:extLst>
                </a:gridCol>
              </a:tblGrid>
              <a:tr h="434676">
                <a:tc>
                  <a:txBody>
                    <a:bodyPr/>
                    <a:lstStyle/>
                    <a:p>
                      <a:r>
                        <a:rPr lang="en-US" sz="2000" b="0" dirty="0">
                          <a:ln>
                            <a:solidFill>
                              <a:schemeClr val="tx1"/>
                            </a:solidFill>
                          </a:ln>
                          <a:solidFill>
                            <a:schemeClr val="tx1"/>
                          </a:solidFill>
                        </a:rPr>
                        <a:t>1000</a:t>
                      </a:r>
                    </a:p>
                  </a:txBody>
                  <a:tcPr marL="121920" marR="121920" marT="60960" marB="60960">
                    <a:lnL w="28575" cap="flat" cmpd="sng" algn="ctr">
                      <a:solidFill>
                        <a:schemeClr val="bg1">
                          <a:lumMod val="85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dirty="0">
                        <a:ln>
                          <a:solidFill>
                            <a:schemeClr val="tx1"/>
                          </a:solidFill>
                        </a:ln>
                        <a:solidFill>
                          <a:schemeClr val="tx1"/>
                        </a:solidFill>
                      </a:endParaRPr>
                    </a:p>
                  </a:txBody>
                  <a:tcPr marL="121920" marR="121920" marT="60960" marB="6096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34676">
                <a:tc>
                  <a:txBody>
                    <a:bodyPr/>
                    <a:lstStyle/>
                    <a:p>
                      <a:endParaRPr lang="en-US" sz="2000" dirty="0">
                        <a:ln>
                          <a:solidFill>
                            <a:schemeClr val="tx1"/>
                          </a:solidFill>
                        </a:ln>
                        <a:solidFill>
                          <a:schemeClr val="tx1"/>
                        </a:solidFill>
                      </a:endParaRPr>
                    </a:p>
                  </a:txBody>
                  <a:tcPr marL="121920" marR="121920" marT="60960" marB="60960">
                    <a:lnL w="28575" cap="flat" cmpd="sng" algn="ctr">
                      <a:solidFill>
                        <a:schemeClr val="bg1">
                          <a:lumMod val="85000"/>
                        </a:schemeClr>
                      </a:solidFill>
                      <a:prstDash val="solid"/>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dirty="0">
                        <a:ln>
                          <a:solidFill>
                            <a:schemeClr val="tx1"/>
                          </a:solidFill>
                        </a:ln>
                        <a:solidFill>
                          <a:schemeClr val="tx1"/>
                        </a:solidFill>
                      </a:endParaRPr>
                    </a:p>
                  </a:txBody>
                  <a:tcPr marL="121920" marR="121920" marT="60960" marB="60960">
                    <a:lnL w="28575" cap="flat" cmpd="sng" algn="ctr">
                      <a:solidFill>
                        <a:schemeClr val="tx1"/>
                      </a:solidFill>
                      <a:prstDash val="sysDot"/>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5712678"/>
                  </a:ext>
                </a:extLst>
              </a:tr>
              <a:tr h="4346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2000</a:t>
                      </a:r>
                    </a:p>
                  </a:txBody>
                  <a:tcPr marL="121920" marR="121920" marT="60960" marB="60960">
                    <a:lnL w="28575" cap="flat" cmpd="sng" algn="ctr">
                      <a:solidFill>
                        <a:schemeClr val="bg1">
                          <a:lumMod val="85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tcPr>
                </a:tc>
                <a:tc>
                  <a:txBody>
                    <a:bodyPr/>
                    <a:lstStyle/>
                    <a:p>
                      <a:pPr algn="ctr">
                        <a:lnSpc>
                          <a:spcPct val="100000"/>
                        </a:lnSpc>
                      </a:pPr>
                      <a:endParaRPr lang="en-US" sz="2000" b="1" dirty="0">
                        <a:effectLst>
                          <a:glow rad="63500">
                            <a:schemeClr val="accent1">
                              <a:satMod val="175000"/>
                              <a:alpha val="40000"/>
                            </a:schemeClr>
                          </a:glow>
                        </a:effectLst>
                      </a:endParaRPr>
                    </a:p>
                  </a:txBody>
                  <a:tcPr marL="121920" marR="121920" marT="60960" marB="6096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346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2004</a:t>
                      </a:r>
                    </a:p>
                  </a:txBody>
                  <a:tcPr marL="121920" marR="121920" marT="60960" marB="60960">
                    <a:lnL w="28575" cap="flat" cmpd="sng" algn="ctr">
                      <a:solidFill>
                        <a:schemeClr val="bg1">
                          <a:lumMod val="85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tcPr>
                </a:tc>
                <a:tc>
                  <a:txBody>
                    <a:bodyPr/>
                    <a:lstStyle/>
                    <a:p>
                      <a:pPr algn="ctr"/>
                      <a:endParaRPr lang="en-US" sz="2000" dirty="0">
                        <a:effectLst>
                          <a:glow rad="63500">
                            <a:schemeClr val="accent1">
                              <a:satMod val="175000"/>
                              <a:alpha val="40000"/>
                            </a:schemeClr>
                          </a:glow>
                        </a:effectLst>
                      </a:endParaRPr>
                    </a:p>
                  </a:txBody>
                  <a:tcPr marL="121920" marR="121920" marT="60960" marB="6096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34676">
                <a:tc>
                  <a:txBody>
                    <a:bodyPr/>
                    <a:lstStyle/>
                    <a:p>
                      <a:endParaRPr lang="en-US" sz="2000" dirty="0">
                        <a:ln>
                          <a:solidFill>
                            <a:schemeClr val="tx1"/>
                          </a:solidFill>
                        </a:ln>
                        <a:solidFill>
                          <a:schemeClr val="tx1"/>
                        </a:solidFill>
                      </a:endParaRPr>
                    </a:p>
                  </a:txBody>
                  <a:tcPr marL="121920" marR="121920" marT="60960" marB="60960">
                    <a:lnL w="28575" cap="flat" cmpd="sng" algn="ctr">
                      <a:solidFill>
                        <a:schemeClr val="bg1">
                          <a:lumMod val="85000"/>
                        </a:schemeClr>
                      </a:solidFill>
                      <a:prstDash val="solid"/>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tcPr>
                </a:tc>
                <a:tc>
                  <a:txBody>
                    <a:bodyPr/>
                    <a:lstStyle/>
                    <a:p>
                      <a:pPr algn="ctr"/>
                      <a:endParaRPr lang="en-US" sz="2000" dirty="0">
                        <a:ln>
                          <a:solidFill>
                            <a:schemeClr val="tx1"/>
                          </a:solidFill>
                        </a:ln>
                        <a:solidFill>
                          <a:schemeClr val="tx1"/>
                        </a:solidFill>
                      </a:endParaRPr>
                    </a:p>
                  </a:txBody>
                  <a:tcPr marL="121920" marR="121920" marT="60960" marB="60960">
                    <a:lnL w="28575" cap="flat" cmpd="sng" algn="ctr">
                      <a:solidFill>
                        <a:schemeClr val="tx1"/>
                      </a:solidFill>
                      <a:prstDash val="sysDot"/>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346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3000</a:t>
                      </a:r>
                    </a:p>
                  </a:txBody>
                  <a:tcPr marL="121920" marR="121920" marT="60960" marB="60960">
                    <a:lnL w="28575" cap="flat" cmpd="sng" algn="ctr">
                      <a:solidFill>
                        <a:schemeClr val="bg1">
                          <a:lumMod val="85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b="1" dirty="0">
                        <a:effectLst>
                          <a:glow rad="63500">
                            <a:schemeClr val="accent1">
                              <a:satMod val="175000"/>
                              <a:alpha val="40000"/>
                            </a:schemeClr>
                          </a:glow>
                        </a:effectLst>
                      </a:endParaRPr>
                    </a:p>
                  </a:txBody>
                  <a:tcPr marL="121920" marR="121920" marT="60960" marB="6096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346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3004</a:t>
                      </a:r>
                    </a:p>
                  </a:txBody>
                  <a:tcPr marL="121920" marR="121920" marT="60960" marB="60960">
                    <a:lnL w="28575" cap="flat" cmpd="sng" algn="ctr">
                      <a:solidFill>
                        <a:schemeClr val="bg1">
                          <a:lumMod val="85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tcPr>
                </a:tc>
                <a:tc>
                  <a:txBody>
                    <a:bodyPr/>
                    <a:lstStyle/>
                    <a:p>
                      <a:pPr algn="ctr"/>
                      <a:endParaRPr lang="en-US" sz="2000" dirty="0">
                        <a:effectLst>
                          <a:glow rad="63500">
                            <a:schemeClr val="accent1">
                              <a:satMod val="175000"/>
                              <a:alpha val="40000"/>
                            </a:schemeClr>
                          </a:glow>
                        </a:effectLst>
                      </a:endParaRPr>
                    </a:p>
                  </a:txBody>
                  <a:tcPr marL="121920" marR="121920" marT="60960" marB="6096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34676">
                <a:tc>
                  <a:txBody>
                    <a:bodyPr/>
                    <a:lstStyle/>
                    <a:p>
                      <a:endParaRPr lang="en-US" sz="2000">
                        <a:ln>
                          <a:solidFill>
                            <a:schemeClr val="tx1"/>
                          </a:solidFill>
                        </a:ln>
                        <a:solidFill>
                          <a:schemeClr val="tx1"/>
                        </a:solidFill>
                      </a:endParaRPr>
                    </a:p>
                  </a:txBody>
                  <a:tcPr marL="121920" marR="121920" marT="60960" marB="60960">
                    <a:lnL w="28575" cap="flat" cmpd="sng" algn="ctr">
                      <a:solidFill>
                        <a:schemeClr val="bg1">
                          <a:lumMod val="85000"/>
                        </a:schemeClr>
                      </a:solidFill>
                      <a:prstDash val="solid"/>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tcPr>
                </a:tc>
                <a:tc>
                  <a:txBody>
                    <a:bodyPr/>
                    <a:lstStyle/>
                    <a:p>
                      <a:pPr algn="ctr"/>
                      <a:endParaRPr lang="en-US" sz="2000" dirty="0">
                        <a:ln>
                          <a:solidFill>
                            <a:schemeClr val="tx1"/>
                          </a:solidFill>
                        </a:ln>
                        <a:solidFill>
                          <a:schemeClr val="tx1"/>
                        </a:solidFill>
                      </a:endParaRPr>
                    </a:p>
                  </a:txBody>
                  <a:tcPr marL="121920" marR="121920" marT="60960" marB="60960">
                    <a:lnL w="28575" cap="flat" cmpd="sng" algn="ctr">
                      <a:solidFill>
                        <a:schemeClr val="tx1"/>
                      </a:solidFill>
                      <a:prstDash val="sysDot"/>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346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4000</a:t>
                      </a:r>
                    </a:p>
                  </a:txBody>
                  <a:tcPr marL="121920" marR="121920" marT="60960" marB="60960">
                    <a:lnL w="28575" cap="flat" cmpd="sng" algn="ctr">
                      <a:solidFill>
                        <a:schemeClr val="bg1">
                          <a:lumMod val="85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b="1" dirty="0">
                        <a:effectLst>
                          <a:glow rad="63500">
                            <a:schemeClr val="accent1">
                              <a:satMod val="175000"/>
                              <a:alpha val="40000"/>
                            </a:schemeClr>
                          </a:glow>
                        </a:effectLst>
                      </a:endParaRPr>
                    </a:p>
                  </a:txBody>
                  <a:tcPr marL="121920" marR="121920" marT="60960" marB="6096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4346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4004</a:t>
                      </a:r>
                    </a:p>
                  </a:txBody>
                  <a:tcPr marL="121920" marR="121920" marT="60960" marB="60960">
                    <a:lnL w="28575" cap="flat" cmpd="sng" algn="ctr">
                      <a:solidFill>
                        <a:schemeClr val="bg1">
                          <a:lumMod val="85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b="1" dirty="0">
                        <a:ln>
                          <a:solidFill>
                            <a:schemeClr val="tx1"/>
                          </a:solidFill>
                        </a:ln>
                        <a:solidFill>
                          <a:srgbClr val="FF0000"/>
                        </a:solidFill>
                      </a:endParaRPr>
                    </a:p>
                  </a:txBody>
                  <a:tcPr marL="121920" marR="121920" marT="60960" marB="6096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4618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dirty="0"/>
                    </a:p>
                  </a:txBody>
                  <a:tcPr marL="121920" marR="121920" marT="60960" marB="60960">
                    <a:lnL w="28575" cap="flat" cmpd="sng" algn="ctr">
                      <a:solidFill>
                        <a:schemeClr val="bg1">
                          <a:lumMod val="85000"/>
                        </a:schemeClr>
                      </a:solidFill>
                      <a:prstDash val="solid"/>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b="1" dirty="0">
                        <a:ln>
                          <a:solidFill>
                            <a:schemeClr val="tx1"/>
                          </a:solidFill>
                        </a:ln>
                        <a:solidFill>
                          <a:srgbClr val="FF0000"/>
                        </a:solidFill>
                      </a:endParaRPr>
                    </a:p>
                  </a:txBody>
                  <a:tcPr marL="121920" marR="121920" marT="60960" marB="60960">
                    <a:lnL w="28575" cap="flat" cmpd="sng" algn="ctr">
                      <a:solidFill>
                        <a:schemeClr val="tx1"/>
                      </a:solidFill>
                      <a:prstDash val="sysDot"/>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4618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5000</a:t>
                      </a:r>
                    </a:p>
                  </a:txBody>
                  <a:tcPr marL="121920" marR="121920" marT="60960" marB="60960">
                    <a:lnL w="28575" cap="flat" cmpd="sng" algn="ctr">
                      <a:solidFill>
                        <a:schemeClr val="bg1">
                          <a:lumMod val="85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b="1" dirty="0">
                        <a:ln>
                          <a:solidFill>
                            <a:schemeClr val="tx1"/>
                          </a:solidFill>
                        </a:ln>
                        <a:solidFill>
                          <a:srgbClr val="FF0000"/>
                        </a:solidFill>
                      </a:endParaRPr>
                    </a:p>
                  </a:txBody>
                  <a:tcPr marL="121920" marR="121920" marT="60960" marB="6096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4618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5004</a:t>
                      </a:r>
                    </a:p>
                  </a:txBody>
                  <a:tcPr marL="121920" marR="121920" marT="60960" marB="60960">
                    <a:lnL w="28575" cap="flat" cmpd="sng" algn="ctr">
                      <a:solidFill>
                        <a:schemeClr val="bg1">
                          <a:lumMod val="85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b="1" dirty="0">
                        <a:ln>
                          <a:solidFill>
                            <a:schemeClr val="tx1"/>
                          </a:solidFill>
                        </a:ln>
                        <a:solidFill>
                          <a:srgbClr val="FF0000"/>
                        </a:solidFill>
                      </a:endParaRPr>
                    </a:p>
                  </a:txBody>
                  <a:tcPr marL="121920" marR="121920" marT="60960" marB="6096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bl>
          </a:graphicData>
        </a:graphic>
      </p:graphicFrame>
      <p:sp>
        <p:nvSpPr>
          <p:cNvPr id="9" name="Rectangle 8">
            <a:extLst>
              <a:ext uri="{FF2B5EF4-FFF2-40B4-BE49-F238E27FC236}">
                <a16:creationId xmlns:a16="http://schemas.microsoft.com/office/drawing/2014/main" id="{568DA3AC-8E8C-4D19-B1F7-B20CD3A55FDE}"/>
              </a:ext>
            </a:extLst>
          </p:cNvPr>
          <p:cNvSpPr/>
          <p:nvPr/>
        </p:nvSpPr>
        <p:spPr>
          <a:xfrm>
            <a:off x="5098954" y="740272"/>
            <a:ext cx="944323" cy="489257"/>
          </a:xfrm>
          <a:prstGeom prst="rect">
            <a:avLst/>
          </a:prstGeom>
          <a:solidFill>
            <a:schemeClr val="accent6">
              <a:lumMod val="75000"/>
            </a:schemeClr>
          </a:solidFill>
          <a:scene3d>
            <a:camera prst="orthographicFront"/>
            <a:lightRig rig="threePt" dir="t"/>
          </a:scene3d>
          <a:sp3d>
            <a:bevelT prst="relaxedInset"/>
          </a:sp3d>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Head</a:t>
            </a:r>
          </a:p>
        </p:txBody>
      </p:sp>
      <p:sp>
        <p:nvSpPr>
          <p:cNvPr id="12" name="Rectangle 11">
            <a:extLst>
              <a:ext uri="{FF2B5EF4-FFF2-40B4-BE49-F238E27FC236}">
                <a16:creationId xmlns:a16="http://schemas.microsoft.com/office/drawing/2014/main" id="{96FCADEF-BE56-443A-AB23-A5A42D59FDE7}"/>
              </a:ext>
            </a:extLst>
          </p:cNvPr>
          <p:cNvSpPr/>
          <p:nvPr/>
        </p:nvSpPr>
        <p:spPr>
          <a:xfrm>
            <a:off x="7032606" y="760654"/>
            <a:ext cx="976887" cy="448490"/>
          </a:xfrm>
          <a:prstGeom prst="rect">
            <a:avLst/>
          </a:prstGeom>
          <a:ln/>
          <a:scene3d>
            <a:camera prst="orthographicFront"/>
            <a:lightRig rig="threePt" dir="t"/>
          </a:scene3d>
          <a:sp3d>
            <a:bevelT w="139700" prst="cross"/>
          </a:sp3d>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solidFill>
                  <a:schemeClr val="tx2"/>
                </a:solidFill>
              </a:rPr>
              <a:t>2000</a:t>
            </a:r>
          </a:p>
        </p:txBody>
      </p:sp>
      <p:sp>
        <p:nvSpPr>
          <p:cNvPr id="13" name="Rectangle 12">
            <a:extLst>
              <a:ext uri="{FF2B5EF4-FFF2-40B4-BE49-F238E27FC236}">
                <a16:creationId xmlns:a16="http://schemas.microsoft.com/office/drawing/2014/main" id="{E2ED98CA-5D69-4D90-A2B5-49EE63C7B92E}"/>
              </a:ext>
            </a:extLst>
          </p:cNvPr>
          <p:cNvSpPr/>
          <p:nvPr/>
        </p:nvSpPr>
        <p:spPr>
          <a:xfrm>
            <a:off x="7032605" y="1619607"/>
            <a:ext cx="976887" cy="448490"/>
          </a:xfrm>
          <a:prstGeom prst="rect">
            <a:avLst/>
          </a:prstGeom>
          <a:ln/>
          <a:scene3d>
            <a:camera prst="orthographicFront"/>
            <a:lightRig rig="threePt" dir="t"/>
          </a:scene3d>
          <a:sp3d>
            <a:bevelT w="139700" prst="cross"/>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solidFill>
                  <a:schemeClr val="accent4">
                    <a:lumMod val="60000"/>
                    <a:lumOff val="40000"/>
                  </a:schemeClr>
                </a:solidFill>
              </a:rPr>
              <a:t>1</a:t>
            </a:r>
          </a:p>
        </p:txBody>
      </p:sp>
      <p:sp>
        <p:nvSpPr>
          <p:cNvPr id="14" name="Rectangle 13">
            <a:extLst>
              <a:ext uri="{FF2B5EF4-FFF2-40B4-BE49-F238E27FC236}">
                <a16:creationId xmlns:a16="http://schemas.microsoft.com/office/drawing/2014/main" id="{0721A7F8-85A8-4633-B373-261EA32CAF80}"/>
              </a:ext>
            </a:extLst>
          </p:cNvPr>
          <p:cNvSpPr/>
          <p:nvPr/>
        </p:nvSpPr>
        <p:spPr>
          <a:xfrm>
            <a:off x="7032604" y="2043058"/>
            <a:ext cx="976887" cy="489257"/>
          </a:xfrm>
          <a:prstGeom prst="rect">
            <a:avLst/>
          </a:prstGeom>
          <a:ln/>
          <a:scene3d>
            <a:camera prst="orthographicFront"/>
            <a:lightRig rig="threePt" dir="t"/>
          </a:scene3d>
          <a:sp3d>
            <a:bevelT w="139700" prst="cross"/>
          </a:sp3d>
        </p:spPr>
        <p:style>
          <a:lnRef idx="0">
            <a:schemeClr val="dk1"/>
          </a:lnRef>
          <a:fillRef idx="3">
            <a:schemeClr val="dk1"/>
          </a:fillRef>
          <a:effectRef idx="3">
            <a:schemeClr val="dk1"/>
          </a:effectRef>
          <a:fontRef idx="minor">
            <a:schemeClr val="lt1"/>
          </a:fontRef>
        </p:style>
        <p:txBody>
          <a:bodyPr rtlCol="0" anchor="ctr"/>
          <a:lstStyle/>
          <a:p>
            <a:pPr algn="ctr"/>
            <a:r>
              <a:rPr lang="en-US" dirty="0"/>
              <a:t>NULL</a:t>
            </a:r>
          </a:p>
        </p:txBody>
      </p:sp>
      <p:sp>
        <p:nvSpPr>
          <p:cNvPr id="15" name="Rectangle 14">
            <a:extLst>
              <a:ext uri="{FF2B5EF4-FFF2-40B4-BE49-F238E27FC236}">
                <a16:creationId xmlns:a16="http://schemas.microsoft.com/office/drawing/2014/main" id="{0D291CF7-43D3-438B-83C5-1918BB265CA9}"/>
              </a:ext>
            </a:extLst>
          </p:cNvPr>
          <p:cNvSpPr/>
          <p:nvPr/>
        </p:nvSpPr>
        <p:spPr>
          <a:xfrm>
            <a:off x="7032600" y="3323920"/>
            <a:ext cx="976887" cy="489257"/>
          </a:xfrm>
          <a:prstGeom prst="rect">
            <a:avLst/>
          </a:prstGeom>
          <a:ln/>
          <a:scene3d>
            <a:camera prst="orthographicFront"/>
            <a:lightRig rig="threePt" dir="t"/>
          </a:scene3d>
          <a:sp3d>
            <a:bevelT w="139700" prst="cross"/>
          </a:sp3d>
        </p:spPr>
        <p:style>
          <a:lnRef idx="0">
            <a:schemeClr val="dk1"/>
          </a:lnRef>
          <a:fillRef idx="3">
            <a:schemeClr val="dk1"/>
          </a:fillRef>
          <a:effectRef idx="3">
            <a:schemeClr val="dk1"/>
          </a:effectRef>
          <a:fontRef idx="minor">
            <a:schemeClr val="lt1"/>
          </a:fontRef>
        </p:style>
        <p:txBody>
          <a:bodyPr rtlCol="0" anchor="ctr"/>
          <a:lstStyle/>
          <a:p>
            <a:pPr algn="ctr"/>
            <a:r>
              <a:rPr lang="en-US" dirty="0"/>
              <a:t>NULL</a:t>
            </a:r>
          </a:p>
        </p:txBody>
      </p:sp>
      <p:sp>
        <p:nvSpPr>
          <p:cNvPr id="16" name="Rectangle 15">
            <a:extLst>
              <a:ext uri="{FF2B5EF4-FFF2-40B4-BE49-F238E27FC236}">
                <a16:creationId xmlns:a16="http://schemas.microsoft.com/office/drawing/2014/main" id="{2C88414F-5496-4718-BDC8-B3B000F12D62}"/>
              </a:ext>
            </a:extLst>
          </p:cNvPr>
          <p:cNvSpPr/>
          <p:nvPr/>
        </p:nvSpPr>
        <p:spPr>
          <a:xfrm>
            <a:off x="7028902" y="4633477"/>
            <a:ext cx="976887" cy="489257"/>
          </a:xfrm>
          <a:prstGeom prst="rect">
            <a:avLst/>
          </a:prstGeom>
          <a:ln/>
          <a:scene3d>
            <a:camera prst="orthographicFront"/>
            <a:lightRig rig="threePt" dir="t"/>
          </a:scene3d>
          <a:sp3d>
            <a:bevelT w="139700" prst="cross"/>
          </a:sp3d>
        </p:spPr>
        <p:style>
          <a:lnRef idx="0">
            <a:schemeClr val="dk1"/>
          </a:lnRef>
          <a:fillRef idx="3">
            <a:schemeClr val="dk1"/>
          </a:fillRef>
          <a:effectRef idx="3">
            <a:schemeClr val="dk1"/>
          </a:effectRef>
          <a:fontRef idx="minor">
            <a:schemeClr val="lt1"/>
          </a:fontRef>
        </p:style>
        <p:txBody>
          <a:bodyPr rtlCol="0" anchor="ctr"/>
          <a:lstStyle/>
          <a:p>
            <a:pPr algn="ctr"/>
            <a:r>
              <a:rPr lang="en-US" dirty="0"/>
              <a:t>NULL</a:t>
            </a:r>
          </a:p>
        </p:txBody>
      </p:sp>
      <p:sp>
        <p:nvSpPr>
          <p:cNvPr id="17" name="Rectangle 16">
            <a:extLst>
              <a:ext uri="{FF2B5EF4-FFF2-40B4-BE49-F238E27FC236}">
                <a16:creationId xmlns:a16="http://schemas.microsoft.com/office/drawing/2014/main" id="{B1C24B0C-A568-425B-97B4-F54FBCD6DAE1}"/>
              </a:ext>
            </a:extLst>
          </p:cNvPr>
          <p:cNvSpPr/>
          <p:nvPr/>
        </p:nvSpPr>
        <p:spPr>
          <a:xfrm>
            <a:off x="7025198" y="6008658"/>
            <a:ext cx="976887" cy="489257"/>
          </a:xfrm>
          <a:prstGeom prst="rect">
            <a:avLst/>
          </a:prstGeom>
          <a:ln/>
          <a:scene3d>
            <a:camera prst="orthographicFront"/>
            <a:lightRig rig="threePt" dir="t"/>
          </a:scene3d>
          <a:sp3d>
            <a:bevelT w="139700" prst="cross"/>
          </a:sp3d>
        </p:spPr>
        <p:style>
          <a:lnRef idx="0">
            <a:schemeClr val="dk1"/>
          </a:lnRef>
          <a:fillRef idx="3">
            <a:schemeClr val="dk1"/>
          </a:fillRef>
          <a:effectRef idx="3">
            <a:schemeClr val="dk1"/>
          </a:effectRef>
          <a:fontRef idx="minor">
            <a:schemeClr val="lt1"/>
          </a:fontRef>
        </p:style>
        <p:txBody>
          <a:bodyPr rtlCol="0" anchor="ctr"/>
          <a:lstStyle/>
          <a:p>
            <a:pPr algn="ctr"/>
            <a:r>
              <a:rPr lang="en-US" dirty="0"/>
              <a:t>NULL</a:t>
            </a:r>
          </a:p>
        </p:txBody>
      </p:sp>
      <p:sp>
        <p:nvSpPr>
          <p:cNvPr id="19" name="Rectangle 18">
            <a:extLst>
              <a:ext uri="{FF2B5EF4-FFF2-40B4-BE49-F238E27FC236}">
                <a16:creationId xmlns:a16="http://schemas.microsoft.com/office/drawing/2014/main" id="{00584403-DF15-4D21-98CA-759E470E9311}"/>
              </a:ext>
            </a:extLst>
          </p:cNvPr>
          <p:cNvSpPr/>
          <p:nvPr/>
        </p:nvSpPr>
        <p:spPr>
          <a:xfrm>
            <a:off x="4111422" y="740270"/>
            <a:ext cx="944323" cy="489257"/>
          </a:xfrm>
          <a:prstGeom prst="rect">
            <a:avLst/>
          </a:prstGeom>
          <a:solidFill>
            <a:schemeClr val="accent2">
              <a:lumMod val="75000"/>
            </a:schemeClr>
          </a:solidFill>
          <a:scene3d>
            <a:camera prst="orthographicFront"/>
            <a:lightRig rig="threePt" dir="t"/>
          </a:scene3d>
          <a:sp3d>
            <a:bevelT prst="relaxedInset"/>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solidFill>
                  <a:schemeClr val="accent4">
                    <a:lumMod val="20000"/>
                    <a:lumOff val="80000"/>
                  </a:schemeClr>
                </a:solidFill>
              </a:rPr>
              <a:t>Temp</a:t>
            </a:r>
          </a:p>
        </p:txBody>
      </p:sp>
      <p:sp>
        <p:nvSpPr>
          <p:cNvPr id="20" name="Rectangle 19">
            <a:extLst>
              <a:ext uri="{FF2B5EF4-FFF2-40B4-BE49-F238E27FC236}">
                <a16:creationId xmlns:a16="http://schemas.microsoft.com/office/drawing/2014/main" id="{1A427074-26A7-4216-84CA-0B2CD507589C}"/>
              </a:ext>
            </a:extLst>
          </p:cNvPr>
          <p:cNvSpPr/>
          <p:nvPr/>
        </p:nvSpPr>
        <p:spPr>
          <a:xfrm>
            <a:off x="7032603" y="2901585"/>
            <a:ext cx="976887" cy="448490"/>
          </a:xfrm>
          <a:prstGeom prst="rect">
            <a:avLst/>
          </a:prstGeom>
          <a:ln/>
          <a:scene3d>
            <a:camera prst="orthographicFront"/>
            <a:lightRig rig="threePt" dir="t"/>
          </a:scene3d>
          <a:sp3d>
            <a:bevelT w="139700" prst="cross"/>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solidFill>
                  <a:schemeClr val="accent4">
                    <a:lumMod val="60000"/>
                    <a:lumOff val="40000"/>
                  </a:schemeClr>
                </a:solidFill>
              </a:rPr>
              <a:t>2</a:t>
            </a:r>
          </a:p>
        </p:txBody>
      </p:sp>
      <p:sp>
        <p:nvSpPr>
          <p:cNvPr id="21" name="Rectangle 20">
            <a:extLst>
              <a:ext uri="{FF2B5EF4-FFF2-40B4-BE49-F238E27FC236}">
                <a16:creationId xmlns:a16="http://schemas.microsoft.com/office/drawing/2014/main" id="{B38780EE-C9B1-4B3B-AB06-37AE8731FD35}"/>
              </a:ext>
            </a:extLst>
          </p:cNvPr>
          <p:cNvSpPr/>
          <p:nvPr/>
        </p:nvSpPr>
        <p:spPr>
          <a:xfrm>
            <a:off x="7032598" y="4228952"/>
            <a:ext cx="976887" cy="448490"/>
          </a:xfrm>
          <a:prstGeom prst="rect">
            <a:avLst/>
          </a:prstGeom>
          <a:ln/>
          <a:scene3d>
            <a:camera prst="orthographicFront"/>
            <a:lightRig rig="threePt" dir="t"/>
          </a:scene3d>
          <a:sp3d>
            <a:bevelT w="139700" prst="cross"/>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solidFill>
                  <a:schemeClr val="accent4">
                    <a:lumMod val="60000"/>
                    <a:lumOff val="40000"/>
                  </a:schemeClr>
                </a:solidFill>
              </a:rPr>
              <a:t>3</a:t>
            </a:r>
          </a:p>
        </p:txBody>
      </p:sp>
      <p:sp>
        <p:nvSpPr>
          <p:cNvPr id="22" name="Rectangle 21">
            <a:extLst>
              <a:ext uri="{FF2B5EF4-FFF2-40B4-BE49-F238E27FC236}">
                <a16:creationId xmlns:a16="http://schemas.microsoft.com/office/drawing/2014/main" id="{A3836ACD-E770-437C-87EE-573FF469EC05}"/>
              </a:ext>
            </a:extLst>
          </p:cNvPr>
          <p:cNvSpPr/>
          <p:nvPr/>
        </p:nvSpPr>
        <p:spPr>
          <a:xfrm>
            <a:off x="7032598" y="5570703"/>
            <a:ext cx="976887" cy="448490"/>
          </a:xfrm>
          <a:prstGeom prst="rect">
            <a:avLst/>
          </a:prstGeom>
          <a:ln/>
          <a:scene3d>
            <a:camera prst="orthographicFront"/>
            <a:lightRig rig="threePt" dir="t"/>
          </a:scene3d>
          <a:sp3d>
            <a:bevelT w="139700" prst="cross"/>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solidFill>
                  <a:schemeClr val="accent4">
                    <a:lumMod val="60000"/>
                    <a:lumOff val="40000"/>
                  </a:schemeClr>
                </a:solidFill>
              </a:rPr>
              <a:t>4</a:t>
            </a:r>
          </a:p>
        </p:txBody>
      </p:sp>
      <p:sp>
        <p:nvSpPr>
          <p:cNvPr id="24" name="Rectangle 23">
            <a:extLst>
              <a:ext uri="{FF2B5EF4-FFF2-40B4-BE49-F238E27FC236}">
                <a16:creationId xmlns:a16="http://schemas.microsoft.com/office/drawing/2014/main" id="{6B7DD639-C82F-4B16-A8B8-14136401463A}"/>
              </a:ext>
            </a:extLst>
          </p:cNvPr>
          <p:cNvSpPr/>
          <p:nvPr/>
        </p:nvSpPr>
        <p:spPr>
          <a:xfrm>
            <a:off x="7025196" y="6041486"/>
            <a:ext cx="976887" cy="448490"/>
          </a:xfrm>
          <a:prstGeom prst="rect">
            <a:avLst/>
          </a:prstGeom>
          <a:ln/>
          <a:scene3d>
            <a:camera prst="orthographicFront"/>
            <a:lightRig rig="threePt" dir="t"/>
          </a:scene3d>
          <a:sp3d>
            <a:bevelT w="139700" prst="cross"/>
          </a:sp3d>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solidFill>
                  <a:schemeClr val="accent5">
                    <a:lumMod val="50000"/>
                  </a:schemeClr>
                </a:solidFill>
              </a:rPr>
              <a:t>4000</a:t>
            </a:r>
          </a:p>
        </p:txBody>
      </p:sp>
      <p:sp>
        <p:nvSpPr>
          <p:cNvPr id="25" name="Rectangle 24">
            <a:extLst>
              <a:ext uri="{FF2B5EF4-FFF2-40B4-BE49-F238E27FC236}">
                <a16:creationId xmlns:a16="http://schemas.microsoft.com/office/drawing/2014/main" id="{CB87EA3F-1B60-42FD-BF02-26C8DC88B703}"/>
              </a:ext>
            </a:extLst>
          </p:cNvPr>
          <p:cNvSpPr/>
          <p:nvPr/>
        </p:nvSpPr>
        <p:spPr>
          <a:xfrm>
            <a:off x="7028902" y="3357381"/>
            <a:ext cx="976887" cy="448490"/>
          </a:xfrm>
          <a:prstGeom prst="rect">
            <a:avLst/>
          </a:prstGeom>
          <a:ln/>
          <a:scene3d>
            <a:camera prst="orthographicFront"/>
            <a:lightRig rig="threePt" dir="t"/>
          </a:scene3d>
          <a:sp3d>
            <a:bevelT w="139700" prst="cross"/>
          </a:sp3d>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solidFill>
                  <a:schemeClr val="tx2"/>
                </a:solidFill>
              </a:rPr>
              <a:t>2000</a:t>
            </a:r>
          </a:p>
        </p:txBody>
      </p:sp>
      <p:sp>
        <p:nvSpPr>
          <p:cNvPr id="26" name="Rectangle 25">
            <a:extLst>
              <a:ext uri="{FF2B5EF4-FFF2-40B4-BE49-F238E27FC236}">
                <a16:creationId xmlns:a16="http://schemas.microsoft.com/office/drawing/2014/main" id="{00B298B1-7DE5-4811-87FF-621356D954FE}"/>
              </a:ext>
            </a:extLst>
          </p:cNvPr>
          <p:cNvSpPr/>
          <p:nvPr/>
        </p:nvSpPr>
        <p:spPr>
          <a:xfrm>
            <a:off x="7025197" y="4681694"/>
            <a:ext cx="976887" cy="448490"/>
          </a:xfrm>
          <a:prstGeom prst="rect">
            <a:avLst/>
          </a:prstGeom>
          <a:ln/>
          <a:scene3d>
            <a:camera prst="orthographicFront"/>
            <a:lightRig rig="threePt" dir="t"/>
          </a:scene3d>
          <a:sp3d>
            <a:bevelT w="139700" prst="cross"/>
          </a:sp3d>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solidFill>
                  <a:schemeClr val="tx2"/>
                </a:solidFill>
              </a:rPr>
              <a:t>3000</a:t>
            </a:r>
          </a:p>
        </p:txBody>
      </p:sp>
      <p:sp>
        <p:nvSpPr>
          <p:cNvPr id="28" name="Rectangle 27">
            <a:extLst>
              <a:ext uri="{FF2B5EF4-FFF2-40B4-BE49-F238E27FC236}">
                <a16:creationId xmlns:a16="http://schemas.microsoft.com/office/drawing/2014/main" id="{FF2DCA24-7B4A-40CF-9547-34C904F577CC}"/>
              </a:ext>
            </a:extLst>
          </p:cNvPr>
          <p:cNvSpPr/>
          <p:nvPr/>
        </p:nvSpPr>
        <p:spPr>
          <a:xfrm>
            <a:off x="4869333" y="1798430"/>
            <a:ext cx="1173944" cy="489257"/>
          </a:xfrm>
          <a:prstGeom prst="rect">
            <a:avLst/>
          </a:prstGeom>
          <a:solidFill>
            <a:srgbClr val="002060"/>
          </a:solidFill>
          <a:scene3d>
            <a:camera prst="orthographicFront"/>
            <a:lightRig rig="threePt" dir="t"/>
          </a:scene3d>
          <a:sp3d>
            <a:bevelT prst="relaxedInset"/>
          </a:sp3d>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solidFill>
                  <a:schemeClr val="accent1">
                    <a:lumMod val="20000"/>
                    <a:lumOff val="80000"/>
                  </a:schemeClr>
                </a:solidFill>
              </a:rPr>
              <a:t>New Node</a:t>
            </a:r>
          </a:p>
        </p:txBody>
      </p:sp>
      <p:sp>
        <p:nvSpPr>
          <p:cNvPr id="29" name="Rectangle 28">
            <a:extLst>
              <a:ext uri="{FF2B5EF4-FFF2-40B4-BE49-F238E27FC236}">
                <a16:creationId xmlns:a16="http://schemas.microsoft.com/office/drawing/2014/main" id="{DA8EC9BF-CC4B-4873-956C-05B4693EEA26}"/>
              </a:ext>
            </a:extLst>
          </p:cNvPr>
          <p:cNvSpPr/>
          <p:nvPr/>
        </p:nvSpPr>
        <p:spPr>
          <a:xfrm>
            <a:off x="3897798" y="1797548"/>
            <a:ext cx="944323" cy="489257"/>
          </a:xfrm>
          <a:prstGeom prst="rect">
            <a:avLst/>
          </a:prstGeom>
          <a:solidFill>
            <a:schemeClr val="accent2">
              <a:lumMod val="75000"/>
            </a:schemeClr>
          </a:solidFill>
          <a:scene3d>
            <a:camera prst="orthographicFront"/>
            <a:lightRig rig="threePt" dir="t"/>
          </a:scene3d>
          <a:sp3d>
            <a:bevelT prst="relaxedInset"/>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solidFill>
                  <a:schemeClr val="accent4">
                    <a:lumMod val="20000"/>
                    <a:lumOff val="80000"/>
                  </a:schemeClr>
                </a:solidFill>
              </a:rPr>
              <a:t>Temp</a:t>
            </a:r>
          </a:p>
        </p:txBody>
      </p:sp>
      <p:sp>
        <p:nvSpPr>
          <p:cNvPr id="23" name="Rectangle 22">
            <a:extLst>
              <a:ext uri="{FF2B5EF4-FFF2-40B4-BE49-F238E27FC236}">
                <a16:creationId xmlns:a16="http://schemas.microsoft.com/office/drawing/2014/main" id="{D13DBE0F-079F-493F-BC80-5C415CFCE721}"/>
              </a:ext>
            </a:extLst>
          </p:cNvPr>
          <p:cNvSpPr/>
          <p:nvPr/>
        </p:nvSpPr>
        <p:spPr>
          <a:xfrm>
            <a:off x="8062216" y="1797547"/>
            <a:ext cx="944323" cy="489257"/>
          </a:xfrm>
          <a:prstGeom prst="rect">
            <a:avLst/>
          </a:prstGeom>
          <a:solidFill>
            <a:schemeClr val="accent6">
              <a:lumMod val="60000"/>
              <a:lumOff val="40000"/>
            </a:schemeClr>
          </a:solidFill>
          <a:scene3d>
            <a:camera prst="orthographicFront"/>
            <a:lightRig rig="threePt" dir="t"/>
          </a:scene3d>
          <a:sp3d>
            <a:bevelT prst="relaxedInset"/>
          </a:sp3d>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solidFill>
                  <a:schemeClr val="accent6">
                    <a:lumMod val="50000"/>
                  </a:schemeClr>
                </a:solidFill>
              </a:rPr>
              <a:t>Head</a:t>
            </a:r>
          </a:p>
        </p:txBody>
      </p:sp>
      <p:sp>
        <p:nvSpPr>
          <p:cNvPr id="27" name="Rectangle 26">
            <a:extLst>
              <a:ext uri="{FF2B5EF4-FFF2-40B4-BE49-F238E27FC236}">
                <a16:creationId xmlns:a16="http://schemas.microsoft.com/office/drawing/2014/main" id="{91F6FAA6-A7F4-4893-8B7E-0A413D24BD45}"/>
              </a:ext>
            </a:extLst>
          </p:cNvPr>
          <p:cNvSpPr/>
          <p:nvPr/>
        </p:nvSpPr>
        <p:spPr>
          <a:xfrm>
            <a:off x="7025196" y="747950"/>
            <a:ext cx="976887" cy="448490"/>
          </a:xfrm>
          <a:prstGeom prst="rect">
            <a:avLst/>
          </a:prstGeom>
          <a:ln/>
          <a:scene3d>
            <a:camera prst="orthographicFront"/>
            <a:lightRig rig="threePt" dir="t"/>
          </a:scene3d>
          <a:sp3d>
            <a:bevelT w="139700" prst="cross"/>
          </a:sp3d>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solidFill>
                  <a:schemeClr val="tx2"/>
                </a:solidFill>
              </a:rPr>
              <a:t>3000</a:t>
            </a:r>
          </a:p>
        </p:txBody>
      </p:sp>
      <p:sp>
        <p:nvSpPr>
          <p:cNvPr id="30" name="Rectangle 29">
            <a:extLst>
              <a:ext uri="{FF2B5EF4-FFF2-40B4-BE49-F238E27FC236}">
                <a16:creationId xmlns:a16="http://schemas.microsoft.com/office/drawing/2014/main" id="{5A83176C-A9F0-48A6-A7EB-F72911913692}"/>
              </a:ext>
            </a:extLst>
          </p:cNvPr>
          <p:cNvSpPr/>
          <p:nvPr/>
        </p:nvSpPr>
        <p:spPr>
          <a:xfrm>
            <a:off x="7040016" y="759656"/>
            <a:ext cx="976887" cy="448490"/>
          </a:xfrm>
          <a:prstGeom prst="rect">
            <a:avLst/>
          </a:prstGeom>
          <a:ln/>
          <a:scene3d>
            <a:camera prst="orthographicFront"/>
            <a:lightRig rig="threePt" dir="t"/>
          </a:scene3d>
          <a:sp3d>
            <a:bevelT w="139700" prst="cross"/>
          </a:sp3d>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solidFill>
                  <a:schemeClr val="tx2"/>
                </a:solidFill>
              </a:rPr>
              <a:t>4000</a:t>
            </a:r>
          </a:p>
        </p:txBody>
      </p:sp>
      <p:sp>
        <p:nvSpPr>
          <p:cNvPr id="31" name="Rectangle 30">
            <a:extLst>
              <a:ext uri="{FF2B5EF4-FFF2-40B4-BE49-F238E27FC236}">
                <a16:creationId xmlns:a16="http://schemas.microsoft.com/office/drawing/2014/main" id="{D2923003-E237-467E-9D33-A3CDC754F588}"/>
              </a:ext>
            </a:extLst>
          </p:cNvPr>
          <p:cNvSpPr/>
          <p:nvPr/>
        </p:nvSpPr>
        <p:spPr>
          <a:xfrm>
            <a:off x="932761" y="3093420"/>
            <a:ext cx="2696971" cy="489257"/>
          </a:xfrm>
          <a:prstGeom prst="rect">
            <a:avLst/>
          </a:prstGeom>
          <a:solidFill>
            <a:srgbClr val="0070C0"/>
          </a:solidFill>
          <a:scene3d>
            <a:camera prst="orthographicFront"/>
            <a:lightRig rig="threePt" dir="t"/>
          </a:scene3d>
          <a:sp3d>
            <a:bevelT prst="relaxedInset"/>
          </a:sp3d>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New Node -&gt; next = Temp</a:t>
            </a:r>
          </a:p>
        </p:txBody>
      </p:sp>
      <p:sp>
        <p:nvSpPr>
          <p:cNvPr id="32" name="Rectangle 31">
            <a:extLst>
              <a:ext uri="{FF2B5EF4-FFF2-40B4-BE49-F238E27FC236}">
                <a16:creationId xmlns:a16="http://schemas.microsoft.com/office/drawing/2014/main" id="{BD27E338-428E-4A32-ACB3-7D790584D081}"/>
              </a:ext>
            </a:extLst>
          </p:cNvPr>
          <p:cNvSpPr/>
          <p:nvPr/>
        </p:nvSpPr>
        <p:spPr>
          <a:xfrm>
            <a:off x="932761" y="4388848"/>
            <a:ext cx="2696971" cy="489257"/>
          </a:xfrm>
          <a:prstGeom prst="rect">
            <a:avLst/>
          </a:prstGeom>
          <a:solidFill>
            <a:srgbClr val="0070C0"/>
          </a:solidFill>
          <a:scene3d>
            <a:camera prst="orthographicFront"/>
            <a:lightRig rig="threePt" dir="t"/>
          </a:scene3d>
          <a:sp3d>
            <a:bevelT prst="relaxedInset"/>
          </a:sp3d>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New Node -&gt; next = Temp</a:t>
            </a:r>
          </a:p>
        </p:txBody>
      </p:sp>
      <p:sp>
        <p:nvSpPr>
          <p:cNvPr id="33" name="Rectangle 32">
            <a:extLst>
              <a:ext uri="{FF2B5EF4-FFF2-40B4-BE49-F238E27FC236}">
                <a16:creationId xmlns:a16="http://schemas.microsoft.com/office/drawing/2014/main" id="{5D9CFB60-EA0F-47A2-8BE8-DCD396E464BC}"/>
              </a:ext>
            </a:extLst>
          </p:cNvPr>
          <p:cNvSpPr/>
          <p:nvPr/>
        </p:nvSpPr>
        <p:spPr>
          <a:xfrm>
            <a:off x="7032597" y="747950"/>
            <a:ext cx="976887" cy="448490"/>
          </a:xfrm>
          <a:prstGeom prst="rect">
            <a:avLst/>
          </a:prstGeom>
          <a:ln/>
          <a:scene3d>
            <a:camera prst="orthographicFront"/>
            <a:lightRig rig="threePt" dir="t"/>
          </a:scene3d>
          <a:sp3d>
            <a:bevelT w="139700" prst="cross"/>
          </a:sp3d>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solidFill>
                  <a:schemeClr val="tx2"/>
                </a:solidFill>
              </a:rPr>
              <a:t>5000</a:t>
            </a:r>
          </a:p>
        </p:txBody>
      </p:sp>
      <p:sp>
        <p:nvSpPr>
          <p:cNvPr id="34" name="Rectangle 33">
            <a:extLst>
              <a:ext uri="{FF2B5EF4-FFF2-40B4-BE49-F238E27FC236}">
                <a16:creationId xmlns:a16="http://schemas.microsoft.com/office/drawing/2014/main" id="{E0D24A06-64DB-4D3E-B0B1-7811EBF5F28A}"/>
              </a:ext>
            </a:extLst>
          </p:cNvPr>
          <p:cNvSpPr/>
          <p:nvPr/>
        </p:nvSpPr>
        <p:spPr>
          <a:xfrm>
            <a:off x="932761" y="5776474"/>
            <a:ext cx="2696971" cy="489257"/>
          </a:xfrm>
          <a:prstGeom prst="rect">
            <a:avLst/>
          </a:prstGeom>
          <a:solidFill>
            <a:srgbClr val="0070C0"/>
          </a:solidFill>
          <a:scene3d>
            <a:camera prst="orthographicFront"/>
            <a:lightRig rig="threePt" dir="t"/>
          </a:scene3d>
          <a:sp3d>
            <a:bevelT prst="relaxedInset"/>
          </a:sp3d>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New Node -&gt; next = Temp</a:t>
            </a:r>
          </a:p>
        </p:txBody>
      </p:sp>
      <p:sp>
        <p:nvSpPr>
          <p:cNvPr id="35" name="Rectangle 34">
            <a:extLst>
              <a:ext uri="{FF2B5EF4-FFF2-40B4-BE49-F238E27FC236}">
                <a16:creationId xmlns:a16="http://schemas.microsoft.com/office/drawing/2014/main" id="{CD00F171-83BA-4358-8459-B66489601614}"/>
              </a:ext>
            </a:extLst>
          </p:cNvPr>
          <p:cNvSpPr/>
          <p:nvPr/>
        </p:nvSpPr>
        <p:spPr>
          <a:xfrm>
            <a:off x="8062215" y="5776474"/>
            <a:ext cx="944323" cy="489257"/>
          </a:xfrm>
          <a:prstGeom prst="rect">
            <a:avLst/>
          </a:prstGeom>
          <a:solidFill>
            <a:schemeClr val="accent2">
              <a:lumMod val="75000"/>
            </a:schemeClr>
          </a:solidFill>
          <a:scene3d>
            <a:camera prst="orthographicFront"/>
            <a:lightRig rig="threePt" dir="t"/>
          </a:scene3d>
          <a:sp3d>
            <a:bevelT prst="relaxedInset"/>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solidFill>
                  <a:schemeClr val="accent4">
                    <a:lumMod val="20000"/>
                    <a:lumOff val="80000"/>
                  </a:schemeClr>
                </a:solidFill>
              </a:rPr>
              <a:t>Temp</a:t>
            </a:r>
          </a:p>
        </p:txBody>
      </p:sp>
      <p:graphicFrame>
        <p:nvGraphicFramePr>
          <p:cNvPr id="2" name="Table 2">
            <a:extLst>
              <a:ext uri="{FF2B5EF4-FFF2-40B4-BE49-F238E27FC236}">
                <a16:creationId xmlns:a16="http://schemas.microsoft.com/office/drawing/2014/main" id="{3E98C511-2F5A-4A4D-A0CE-55D550F6A5DD}"/>
              </a:ext>
            </a:extLst>
          </p:cNvPr>
          <p:cNvGraphicFramePr>
            <a:graphicFrameLocks noGrp="1"/>
          </p:cNvGraphicFramePr>
          <p:nvPr>
            <p:extLst>
              <p:ext uri="{D42A27DB-BD31-4B8C-83A1-F6EECF244321}">
                <p14:modId xmlns:p14="http://schemas.microsoft.com/office/powerpoint/2010/main" val="1394424892"/>
              </p:ext>
            </p:extLst>
          </p:nvPr>
        </p:nvGraphicFramePr>
        <p:xfrm>
          <a:off x="3368382" y="1525100"/>
          <a:ext cx="1173944" cy="1868930"/>
        </p:xfrm>
        <a:graphic>
          <a:graphicData uri="http://schemas.openxmlformats.org/drawingml/2006/table">
            <a:tbl>
              <a:tblPr firstRow="1" bandRow="1">
                <a:tableStyleId>{AF606853-7671-496A-8E4F-DF71F8EC918B}</a:tableStyleId>
              </a:tblPr>
              <a:tblGrid>
                <a:gridCol w="1173944">
                  <a:extLst>
                    <a:ext uri="{9D8B030D-6E8A-4147-A177-3AD203B41FA5}">
                      <a16:colId xmlns:a16="http://schemas.microsoft.com/office/drawing/2014/main" val="2969252099"/>
                    </a:ext>
                  </a:extLst>
                </a:gridCol>
              </a:tblGrid>
              <a:tr h="373786">
                <a:tc>
                  <a:txBody>
                    <a:bodyPr/>
                    <a:lstStyle/>
                    <a:p>
                      <a:pPr algn="ctr"/>
                      <a:r>
                        <a:rPr lang="en-US" dirty="0"/>
                        <a:t>Output</a:t>
                      </a:r>
                      <a:endParaRPr lang="en-IN" dirty="0">
                        <a:latin typeface="Nunito Sans" panose="00000500000000000000"/>
                      </a:endParaRPr>
                    </a:p>
                  </a:txBody>
                  <a:tcPr/>
                </a:tc>
                <a:extLst>
                  <a:ext uri="{0D108BD9-81ED-4DB2-BD59-A6C34878D82A}">
                    <a16:rowId xmlns:a16="http://schemas.microsoft.com/office/drawing/2014/main" val="3617223530"/>
                  </a:ext>
                </a:extLst>
              </a:tr>
              <a:tr h="373786">
                <a:tc>
                  <a:txBody>
                    <a:bodyPr/>
                    <a:lstStyle/>
                    <a:p>
                      <a:pPr algn="ctr"/>
                      <a:endParaRPr lang="en-IN" dirty="0">
                        <a:latin typeface="Nunito Sans" panose="00000500000000000000"/>
                      </a:endParaRPr>
                    </a:p>
                  </a:txBody>
                  <a:tcPr/>
                </a:tc>
                <a:extLst>
                  <a:ext uri="{0D108BD9-81ED-4DB2-BD59-A6C34878D82A}">
                    <a16:rowId xmlns:a16="http://schemas.microsoft.com/office/drawing/2014/main" val="3938234212"/>
                  </a:ext>
                </a:extLst>
              </a:tr>
              <a:tr h="373786">
                <a:tc>
                  <a:txBody>
                    <a:bodyPr/>
                    <a:lstStyle/>
                    <a:p>
                      <a:pPr algn="ctr"/>
                      <a:endParaRPr lang="en-IN" dirty="0">
                        <a:latin typeface="Nunito Sans" panose="00000500000000000000"/>
                      </a:endParaRPr>
                    </a:p>
                  </a:txBody>
                  <a:tcPr/>
                </a:tc>
                <a:extLst>
                  <a:ext uri="{0D108BD9-81ED-4DB2-BD59-A6C34878D82A}">
                    <a16:rowId xmlns:a16="http://schemas.microsoft.com/office/drawing/2014/main" val="3873290158"/>
                  </a:ext>
                </a:extLst>
              </a:tr>
              <a:tr h="373786">
                <a:tc>
                  <a:txBody>
                    <a:bodyPr/>
                    <a:lstStyle/>
                    <a:p>
                      <a:pPr algn="ctr"/>
                      <a:endParaRPr lang="en-IN" dirty="0">
                        <a:latin typeface="Nunito Sans" panose="00000500000000000000"/>
                      </a:endParaRPr>
                    </a:p>
                  </a:txBody>
                  <a:tcPr/>
                </a:tc>
                <a:extLst>
                  <a:ext uri="{0D108BD9-81ED-4DB2-BD59-A6C34878D82A}">
                    <a16:rowId xmlns:a16="http://schemas.microsoft.com/office/drawing/2014/main" val="2964780776"/>
                  </a:ext>
                </a:extLst>
              </a:tr>
              <a:tr h="373786">
                <a:tc>
                  <a:txBody>
                    <a:bodyPr/>
                    <a:lstStyle/>
                    <a:p>
                      <a:pPr algn="ctr"/>
                      <a:endParaRPr lang="en-IN" dirty="0">
                        <a:latin typeface="Nunito Sans" panose="00000500000000000000"/>
                      </a:endParaRPr>
                    </a:p>
                  </a:txBody>
                  <a:tcPr/>
                </a:tc>
                <a:extLst>
                  <a:ext uri="{0D108BD9-81ED-4DB2-BD59-A6C34878D82A}">
                    <a16:rowId xmlns:a16="http://schemas.microsoft.com/office/drawing/2014/main" val="410852196"/>
                  </a:ext>
                </a:extLst>
              </a:tr>
            </a:tbl>
          </a:graphicData>
        </a:graphic>
      </p:graphicFrame>
      <p:sp>
        <p:nvSpPr>
          <p:cNvPr id="3" name="TextBox 2">
            <a:extLst>
              <a:ext uri="{FF2B5EF4-FFF2-40B4-BE49-F238E27FC236}">
                <a16:creationId xmlns:a16="http://schemas.microsoft.com/office/drawing/2014/main" id="{C0778330-B524-4B55-B086-84F4B4B08391}"/>
              </a:ext>
            </a:extLst>
          </p:cNvPr>
          <p:cNvSpPr txBox="1"/>
          <p:nvPr/>
        </p:nvSpPr>
        <p:spPr>
          <a:xfrm>
            <a:off x="3804511" y="1886499"/>
            <a:ext cx="301686" cy="369332"/>
          </a:xfrm>
          <a:prstGeom prst="rect">
            <a:avLst/>
          </a:prstGeom>
          <a:noFill/>
        </p:spPr>
        <p:txBody>
          <a:bodyPr wrap="none" rtlCol="0">
            <a:spAutoFit/>
          </a:bodyPr>
          <a:lstStyle/>
          <a:p>
            <a:r>
              <a:rPr lang="en-US" dirty="0">
                <a:solidFill>
                  <a:schemeClr val="bg1"/>
                </a:solidFill>
              </a:rPr>
              <a:t>4</a:t>
            </a:r>
            <a:endParaRPr lang="en-IN" dirty="0">
              <a:solidFill>
                <a:schemeClr val="bg1"/>
              </a:solidFill>
            </a:endParaRPr>
          </a:p>
        </p:txBody>
      </p:sp>
      <p:sp>
        <p:nvSpPr>
          <p:cNvPr id="36" name="TextBox 35">
            <a:extLst>
              <a:ext uri="{FF2B5EF4-FFF2-40B4-BE49-F238E27FC236}">
                <a16:creationId xmlns:a16="http://schemas.microsoft.com/office/drawing/2014/main" id="{489BF88C-7A76-4B06-B0E8-4F3830A8829E}"/>
              </a:ext>
            </a:extLst>
          </p:cNvPr>
          <p:cNvSpPr txBox="1"/>
          <p:nvPr/>
        </p:nvSpPr>
        <p:spPr>
          <a:xfrm>
            <a:off x="3804511" y="2255831"/>
            <a:ext cx="301686" cy="369332"/>
          </a:xfrm>
          <a:prstGeom prst="rect">
            <a:avLst/>
          </a:prstGeom>
          <a:noFill/>
        </p:spPr>
        <p:txBody>
          <a:bodyPr wrap="none" rtlCol="0">
            <a:spAutoFit/>
          </a:bodyPr>
          <a:lstStyle/>
          <a:p>
            <a:r>
              <a:rPr lang="en-US" dirty="0">
                <a:solidFill>
                  <a:schemeClr val="bg1"/>
                </a:solidFill>
              </a:rPr>
              <a:t>3</a:t>
            </a:r>
            <a:endParaRPr lang="en-IN" dirty="0">
              <a:solidFill>
                <a:schemeClr val="bg1"/>
              </a:solidFill>
            </a:endParaRPr>
          </a:p>
        </p:txBody>
      </p:sp>
      <p:sp>
        <p:nvSpPr>
          <p:cNvPr id="37" name="TextBox 36">
            <a:extLst>
              <a:ext uri="{FF2B5EF4-FFF2-40B4-BE49-F238E27FC236}">
                <a16:creationId xmlns:a16="http://schemas.microsoft.com/office/drawing/2014/main" id="{E232D506-A3BB-4F59-BB20-5C9A88549B4B}"/>
              </a:ext>
            </a:extLst>
          </p:cNvPr>
          <p:cNvSpPr txBox="1"/>
          <p:nvPr/>
        </p:nvSpPr>
        <p:spPr>
          <a:xfrm>
            <a:off x="3804511" y="2640220"/>
            <a:ext cx="301686" cy="369332"/>
          </a:xfrm>
          <a:prstGeom prst="rect">
            <a:avLst/>
          </a:prstGeom>
          <a:noFill/>
        </p:spPr>
        <p:txBody>
          <a:bodyPr wrap="none" rtlCol="0">
            <a:spAutoFit/>
          </a:bodyPr>
          <a:lstStyle/>
          <a:p>
            <a:r>
              <a:rPr lang="en-US" dirty="0">
                <a:solidFill>
                  <a:schemeClr val="bg1"/>
                </a:solidFill>
              </a:rPr>
              <a:t>2</a:t>
            </a:r>
            <a:endParaRPr lang="en-IN" dirty="0">
              <a:solidFill>
                <a:schemeClr val="bg1"/>
              </a:solidFill>
            </a:endParaRPr>
          </a:p>
        </p:txBody>
      </p:sp>
      <p:sp>
        <p:nvSpPr>
          <p:cNvPr id="38" name="TextBox 37">
            <a:extLst>
              <a:ext uri="{FF2B5EF4-FFF2-40B4-BE49-F238E27FC236}">
                <a16:creationId xmlns:a16="http://schemas.microsoft.com/office/drawing/2014/main" id="{7E0085DA-5B73-4CED-AD2A-D3E60445D63B}"/>
              </a:ext>
            </a:extLst>
          </p:cNvPr>
          <p:cNvSpPr txBox="1"/>
          <p:nvPr/>
        </p:nvSpPr>
        <p:spPr>
          <a:xfrm>
            <a:off x="3804511" y="3004749"/>
            <a:ext cx="301686" cy="369332"/>
          </a:xfrm>
          <a:prstGeom prst="rect">
            <a:avLst/>
          </a:prstGeom>
          <a:noFill/>
        </p:spPr>
        <p:txBody>
          <a:bodyPr wrap="none" rtlCol="0">
            <a:spAutoFit/>
          </a:bodyPr>
          <a:lstStyle/>
          <a:p>
            <a:r>
              <a:rPr lang="en-US" dirty="0">
                <a:solidFill>
                  <a:schemeClr val="bg1"/>
                </a:solidFill>
              </a:rPr>
              <a:t>1</a:t>
            </a:r>
            <a:endParaRPr lang="en-IN" dirty="0">
              <a:solidFill>
                <a:schemeClr val="bg1"/>
              </a:solidFill>
            </a:endParaRPr>
          </a:p>
        </p:txBody>
      </p:sp>
    </p:spTree>
    <p:extLst>
      <p:ext uri="{BB962C8B-B14F-4D97-AF65-F5344CB8AC3E}">
        <p14:creationId xmlns:p14="http://schemas.microsoft.com/office/powerpoint/2010/main" val="34004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2" nodeType="click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p:cTn id="29" dur="500" fill="hold"/>
                                        <p:tgtEl>
                                          <p:spTgt spid="23"/>
                                        </p:tgtEl>
                                        <p:attrNameLst>
                                          <p:attrName>ppt_w</p:attrName>
                                        </p:attrNameLst>
                                      </p:cBhvr>
                                      <p:tavLst>
                                        <p:tav tm="0">
                                          <p:val>
                                            <p:fltVal val="0"/>
                                          </p:val>
                                        </p:tav>
                                        <p:tav tm="100000">
                                          <p:val>
                                            <p:strVal val="#ppt_w"/>
                                          </p:val>
                                        </p:tav>
                                      </p:tavLst>
                                    </p:anim>
                                    <p:anim calcmode="lin" valueType="num">
                                      <p:cBhvr>
                                        <p:cTn id="30" dur="500" fill="hold"/>
                                        <p:tgtEl>
                                          <p:spTgt spid="23"/>
                                        </p:tgtEl>
                                        <p:attrNameLst>
                                          <p:attrName>ppt_h</p:attrName>
                                        </p:attrNameLst>
                                      </p:cBhvr>
                                      <p:tavLst>
                                        <p:tav tm="0">
                                          <p:val>
                                            <p:fltVal val="0"/>
                                          </p:val>
                                        </p:tav>
                                        <p:tav tm="100000">
                                          <p:val>
                                            <p:strVal val="#ppt_h"/>
                                          </p:val>
                                        </p:tav>
                                      </p:tavLst>
                                    </p:anim>
                                    <p:animEffect transition="in" filter="fade">
                                      <p:cBhvr>
                                        <p:cTn id="31" dur="5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42" presetClass="exit" presetSubtype="0" fill="hold" grpId="1" nodeType="clickEffect">
                                  <p:stCondLst>
                                    <p:cond delay="0"/>
                                  </p:stCondLst>
                                  <p:childTnLst>
                                    <p:animEffect transition="out" filter="fade">
                                      <p:cBhvr>
                                        <p:cTn id="39" dur="1000"/>
                                        <p:tgtEl>
                                          <p:spTgt spid="19"/>
                                        </p:tgtEl>
                                      </p:cBhvr>
                                    </p:animEffect>
                                    <p:anim calcmode="lin" valueType="num">
                                      <p:cBhvr>
                                        <p:cTn id="40" dur="1000"/>
                                        <p:tgtEl>
                                          <p:spTgt spid="19"/>
                                        </p:tgtEl>
                                        <p:attrNameLst>
                                          <p:attrName>ppt_x</p:attrName>
                                        </p:attrNameLst>
                                      </p:cBhvr>
                                      <p:tavLst>
                                        <p:tav tm="0">
                                          <p:val>
                                            <p:strVal val="ppt_x"/>
                                          </p:val>
                                        </p:tav>
                                        <p:tav tm="100000">
                                          <p:val>
                                            <p:strVal val="ppt_x"/>
                                          </p:val>
                                        </p:tav>
                                      </p:tavLst>
                                    </p:anim>
                                    <p:anim calcmode="lin" valueType="num">
                                      <p:cBhvr>
                                        <p:cTn id="41" dur="1000"/>
                                        <p:tgtEl>
                                          <p:spTgt spid="19"/>
                                        </p:tgtEl>
                                        <p:attrNameLst>
                                          <p:attrName>ppt_y</p:attrName>
                                        </p:attrNameLst>
                                      </p:cBhvr>
                                      <p:tavLst>
                                        <p:tav tm="0">
                                          <p:val>
                                            <p:strVal val="ppt_y"/>
                                          </p:val>
                                        </p:tav>
                                        <p:tav tm="100000">
                                          <p:val>
                                            <p:strVal val="ppt_y+.1"/>
                                          </p:val>
                                        </p:tav>
                                      </p:tavLst>
                                    </p:anim>
                                    <p:set>
                                      <p:cBhvr>
                                        <p:cTn id="42" dur="1" fill="hold">
                                          <p:stCondLst>
                                            <p:cond delay="999"/>
                                          </p:stCondLst>
                                        </p:cTn>
                                        <p:tgtEl>
                                          <p:spTgt spid="19"/>
                                        </p:tgtEl>
                                        <p:attrNameLst>
                                          <p:attrName>style.visibility</p:attrName>
                                        </p:attrNameLst>
                                      </p:cBhvr>
                                      <p:to>
                                        <p:strVal val="hidden"/>
                                      </p:to>
                                    </p:set>
                                  </p:childTnLst>
                                </p:cTn>
                              </p:par>
                            </p:childTnLst>
                          </p:cTn>
                        </p:par>
                        <p:par>
                          <p:cTn id="43" fill="hold">
                            <p:stCondLst>
                              <p:cond delay="1000"/>
                            </p:stCondLst>
                            <p:childTnLst>
                              <p:par>
                                <p:cTn id="44" presetID="1" presetClass="entr" presetSubtype="0" fill="hold" grpId="0" nodeType="afterEffect">
                                  <p:stCondLst>
                                    <p:cond delay="0"/>
                                  </p:stCondLst>
                                  <p:childTnLst>
                                    <p:set>
                                      <p:cBhvr>
                                        <p:cTn id="45" dur="1" fill="hold">
                                          <p:stCondLst>
                                            <p:cond delay="0"/>
                                          </p:stCondLst>
                                        </p:cTn>
                                        <p:tgtEl>
                                          <p:spTgt spid="29"/>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0" presetClass="path" presetSubtype="0" accel="50000" decel="50000" fill="hold" grpId="1" nodeType="clickEffect">
                                  <p:stCondLst>
                                    <p:cond delay="0"/>
                                  </p:stCondLst>
                                  <p:childTnLst>
                                    <p:animMotion origin="layout" path="M -0.00079 0.03541 L 3.95833E-6 0.19236 " pathEditMode="relative" rAng="0" ptsTypes="AA">
                                      <p:cBhvr>
                                        <p:cTn id="49" dur="2000" fill="hold"/>
                                        <p:tgtEl>
                                          <p:spTgt spid="28"/>
                                        </p:tgtEl>
                                        <p:attrNameLst>
                                          <p:attrName>ppt_x</p:attrName>
                                          <p:attrName>ppt_y</p:attrName>
                                        </p:attrNameLst>
                                      </p:cBhvr>
                                      <p:rCtr x="39" y="7847"/>
                                    </p:animMotion>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0"/>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0" presetClass="path" presetSubtype="0" accel="50000" decel="50000" fill="hold" grpId="1" nodeType="clickEffect">
                                  <p:stCondLst>
                                    <p:cond delay="0"/>
                                  </p:stCondLst>
                                  <p:childTnLst>
                                    <p:animMotion origin="layout" path="M -0.00026 0.03495 L -0.00026 0.19282 " pathEditMode="relative" ptsTypes="AA">
                                      <p:cBhvr>
                                        <p:cTn id="59" dur="2000" fill="hold"/>
                                        <p:tgtEl>
                                          <p:spTgt spid="23"/>
                                        </p:tgtEl>
                                        <p:attrNameLst>
                                          <p:attrName>ppt_x</p:attrName>
                                          <p:attrName>ppt_y</p:attrName>
                                        </p:attrNameLst>
                                      </p:cBhvr>
                                    </p:animMotion>
                                  </p:childTnLst>
                                </p:cTn>
                              </p:par>
                            </p:childTnLst>
                          </p:cTn>
                        </p:par>
                        <p:par>
                          <p:cTn id="60" fill="hold">
                            <p:stCondLst>
                              <p:cond delay="2000"/>
                            </p:stCondLst>
                            <p:childTnLst>
                              <p:par>
                                <p:cTn id="61" presetID="1" presetClass="entr" presetSubtype="0" fill="hold" grpId="0" nodeType="after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5"/>
                                        </p:tgtEl>
                                        <p:attrNameLst>
                                          <p:attrName>style.visibility</p:attrName>
                                        </p:attrNameLst>
                                      </p:cBhvr>
                                      <p:to>
                                        <p:strVal val="visible"/>
                                      </p:to>
                                    </p:set>
                                  </p:childTnLst>
                                </p:cTn>
                              </p:par>
                            </p:childTnLst>
                          </p:cTn>
                        </p:par>
                        <p:par>
                          <p:cTn id="71" fill="hold">
                            <p:stCondLst>
                              <p:cond delay="0"/>
                            </p:stCondLst>
                            <p:childTnLst>
                              <p:par>
                                <p:cTn id="72" presetID="10" presetClass="exit" presetSubtype="0" fill="hold" grpId="1" nodeType="afterEffect">
                                  <p:stCondLst>
                                    <p:cond delay="0"/>
                                  </p:stCondLst>
                                  <p:childTnLst>
                                    <p:animEffect transition="out" filter="fade">
                                      <p:cBhvr>
                                        <p:cTn id="73" dur="500"/>
                                        <p:tgtEl>
                                          <p:spTgt spid="31"/>
                                        </p:tgtEl>
                                      </p:cBhvr>
                                    </p:animEffect>
                                    <p:set>
                                      <p:cBhvr>
                                        <p:cTn id="74" dur="1" fill="hold">
                                          <p:stCondLst>
                                            <p:cond delay="499"/>
                                          </p:stCondLst>
                                        </p:cTn>
                                        <p:tgtEl>
                                          <p:spTgt spid="31"/>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0" presetClass="path" presetSubtype="0" accel="50000" decel="50000" fill="hold" grpId="1" nodeType="clickEffect">
                                  <p:stCondLst>
                                    <p:cond delay="0"/>
                                  </p:stCondLst>
                                  <p:childTnLst>
                                    <p:animMotion origin="layout" path="M -3.33333E-6 0.03703 L -0.00078 0.18982 " pathEditMode="relative" rAng="0" ptsTypes="AA">
                                      <p:cBhvr>
                                        <p:cTn id="78" dur="2000" fill="hold"/>
                                        <p:tgtEl>
                                          <p:spTgt spid="29"/>
                                        </p:tgtEl>
                                        <p:attrNameLst>
                                          <p:attrName>ppt_x</p:attrName>
                                          <p:attrName>ppt_y</p:attrName>
                                        </p:attrNameLst>
                                      </p:cBhvr>
                                      <p:rCtr x="-39" y="7685"/>
                                    </p:animMotion>
                                  </p:childTnLst>
                                </p:cTn>
                              </p:par>
                            </p:childTnLst>
                          </p:cTn>
                        </p:par>
                      </p:childTnLst>
                    </p:cTn>
                  </p:par>
                  <p:par>
                    <p:cTn id="79" fill="hold">
                      <p:stCondLst>
                        <p:cond delay="indefinite"/>
                      </p:stCondLst>
                      <p:childTnLst>
                        <p:par>
                          <p:cTn id="80" fill="hold">
                            <p:stCondLst>
                              <p:cond delay="0"/>
                            </p:stCondLst>
                            <p:childTnLst>
                              <p:par>
                                <p:cTn id="81" presetID="0" presetClass="path" presetSubtype="0" accel="50000" decel="50000" fill="hold" grpId="2" nodeType="clickEffect">
                                  <p:stCondLst>
                                    <p:cond delay="0"/>
                                  </p:stCondLst>
                                  <p:childTnLst>
                                    <p:animMotion origin="layout" path="M 3.95833E-6 0.19537 L 3.95833E-6 0.38356 " pathEditMode="relative" rAng="0" ptsTypes="AA">
                                      <p:cBhvr>
                                        <p:cTn id="82" dur="2000" fill="hold"/>
                                        <p:tgtEl>
                                          <p:spTgt spid="28"/>
                                        </p:tgtEl>
                                        <p:attrNameLst>
                                          <p:attrName>ppt_x</p:attrName>
                                          <p:attrName>ppt_y</p:attrName>
                                        </p:attrNameLst>
                                      </p:cBhvr>
                                      <p:rCtr x="0" y="9398"/>
                                    </p:animMotion>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0" presetClass="path" presetSubtype="0" accel="50000" decel="50000" fill="hold" grpId="3" nodeType="clickEffect">
                                  <p:stCondLst>
                                    <p:cond delay="0"/>
                                  </p:stCondLst>
                                  <p:childTnLst>
                                    <p:animMotion origin="layout" path="M -0.00026 0.19282 L 0.00052 0.38449 " pathEditMode="relative" ptsTypes="AA">
                                      <p:cBhvr>
                                        <p:cTn id="92" dur="2000" fill="hold"/>
                                        <p:tgtEl>
                                          <p:spTgt spid="23"/>
                                        </p:tgtEl>
                                        <p:attrNameLst>
                                          <p:attrName>ppt_x</p:attrName>
                                          <p:attrName>ppt_y</p:attrName>
                                        </p:attrNameLst>
                                      </p:cBhvr>
                                    </p:animMotion>
                                  </p:childTnLst>
                                </p:cTn>
                              </p:par>
                            </p:childTnLst>
                          </p:cTn>
                        </p:par>
                        <p:par>
                          <p:cTn id="93" fill="hold">
                            <p:stCondLst>
                              <p:cond delay="2000"/>
                            </p:stCondLst>
                            <p:childTnLst>
                              <p:par>
                                <p:cTn id="94" presetID="1" presetClass="entr" presetSubtype="0" fill="hold" grpId="0" nodeType="afterEffect">
                                  <p:stCondLst>
                                    <p:cond delay="0"/>
                                  </p:stCondLst>
                                  <p:childTnLst>
                                    <p:set>
                                      <p:cBhvr>
                                        <p:cTn id="95" dur="1" fill="hold">
                                          <p:stCondLst>
                                            <p:cond delay="0"/>
                                          </p:stCondLst>
                                        </p:cTn>
                                        <p:tgtEl>
                                          <p:spTgt spid="30"/>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32"/>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26"/>
                                        </p:tgtEl>
                                        <p:attrNameLst>
                                          <p:attrName>style.visibility</p:attrName>
                                        </p:attrNameLst>
                                      </p:cBhvr>
                                      <p:to>
                                        <p:strVal val="visible"/>
                                      </p:to>
                                    </p:set>
                                    <p:animEffect transition="in" filter="fade">
                                      <p:cBhvr>
                                        <p:cTn id="104" dur="500"/>
                                        <p:tgtEl>
                                          <p:spTgt spid="26"/>
                                        </p:tgtEl>
                                      </p:cBhvr>
                                    </p:animEffect>
                                  </p:childTnLst>
                                </p:cTn>
                              </p:par>
                            </p:childTnLst>
                          </p:cTn>
                        </p:par>
                        <p:par>
                          <p:cTn id="105" fill="hold">
                            <p:stCondLst>
                              <p:cond delay="500"/>
                            </p:stCondLst>
                            <p:childTnLst>
                              <p:par>
                                <p:cTn id="106" presetID="10" presetClass="exit" presetSubtype="0" fill="hold" grpId="1" nodeType="afterEffect">
                                  <p:stCondLst>
                                    <p:cond delay="0"/>
                                  </p:stCondLst>
                                  <p:childTnLst>
                                    <p:animEffect transition="out" filter="fade">
                                      <p:cBhvr>
                                        <p:cTn id="107" dur="500"/>
                                        <p:tgtEl>
                                          <p:spTgt spid="32"/>
                                        </p:tgtEl>
                                      </p:cBhvr>
                                    </p:animEffect>
                                    <p:set>
                                      <p:cBhvr>
                                        <p:cTn id="108" dur="1" fill="hold">
                                          <p:stCondLst>
                                            <p:cond delay="499"/>
                                          </p:stCondLst>
                                        </p:cTn>
                                        <p:tgtEl>
                                          <p:spTgt spid="32"/>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0" presetClass="exit" presetSubtype="0" fill="hold" grpId="1" nodeType="clickEffect">
                                  <p:stCondLst>
                                    <p:cond delay="0"/>
                                  </p:stCondLst>
                                  <p:childTnLst>
                                    <p:animEffect transition="out" filter="fade">
                                      <p:cBhvr>
                                        <p:cTn id="112" dur="500"/>
                                        <p:tgtEl>
                                          <p:spTgt spid="15"/>
                                        </p:tgtEl>
                                      </p:cBhvr>
                                    </p:animEffect>
                                    <p:set>
                                      <p:cBhvr>
                                        <p:cTn id="113" dur="1" fill="hold">
                                          <p:stCondLst>
                                            <p:cond delay="499"/>
                                          </p:stCondLst>
                                        </p:cTn>
                                        <p:tgtEl>
                                          <p:spTgt spid="15"/>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0" presetClass="path" presetSubtype="0" accel="50000" decel="50000" fill="hold" grpId="2" nodeType="clickEffect">
                                  <p:stCondLst>
                                    <p:cond delay="0"/>
                                  </p:stCondLst>
                                  <p:childTnLst>
                                    <p:animMotion origin="layout" path="M -0.00078 0.18981 L -3.33333E-6 0.38078 " pathEditMode="relative" rAng="0" ptsTypes="AA">
                                      <p:cBhvr>
                                        <p:cTn id="117" dur="2000" fill="hold"/>
                                        <p:tgtEl>
                                          <p:spTgt spid="29"/>
                                        </p:tgtEl>
                                        <p:attrNameLst>
                                          <p:attrName>ppt_x</p:attrName>
                                          <p:attrName>ppt_y</p:attrName>
                                        </p:attrNameLst>
                                      </p:cBhvr>
                                      <p:rCtr x="39" y="9537"/>
                                    </p:animMotion>
                                  </p:childTnLst>
                                </p:cTn>
                              </p:par>
                            </p:childTnLst>
                          </p:cTn>
                        </p:par>
                      </p:childTnLst>
                    </p:cTn>
                  </p:par>
                  <p:par>
                    <p:cTn id="118" fill="hold">
                      <p:stCondLst>
                        <p:cond delay="indefinite"/>
                      </p:stCondLst>
                      <p:childTnLst>
                        <p:par>
                          <p:cTn id="119" fill="hold">
                            <p:stCondLst>
                              <p:cond delay="0"/>
                            </p:stCondLst>
                            <p:childTnLst>
                              <p:par>
                                <p:cTn id="120" presetID="0" presetClass="path" presetSubtype="0" accel="50000" decel="50000" fill="hold" grpId="3" nodeType="clickEffect">
                                  <p:stCondLst>
                                    <p:cond delay="0"/>
                                  </p:stCondLst>
                                  <p:childTnLst>
                                    <p:animMotion origin="layout" path="M 0.00091 0.38495 C 0.00117 0.45162 0.0013 0.51828 0.00169 0.58495 " pathEditMode="relative" rAng="0" ptsTypes="AA">
                                      <p:cBhvr>
                                        <p:cTn id="121" dur="2000" fill="hold"/>
                                        <p:tgtEl>
                                          <p:spTgt spid="28"/>
                                        </p:tgtEl>
                                        <p:attrNameLst>
                                          <p:attrName>ppt_x</p:attrName>
                                          <p:attrName>ppt_y</p:attrName>
                                        </p:attrNameLst>
                                      </p:cBhvr>
                                      <p:rCtr x="39" y="10000"/>
                                    </p:animMotion>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grpId="0" nodeType="clickEffect">
                                  <p:stCondLst>
                                    <p:cond delay="0"/>
                                  </p:stCondLst>
                                  <p:childTnLst>
                                    <p:set>
                                      <p:cBhvr>
                                        <p:cTn id="125" dur="1" fill="hold">
                                          <p:stCondLst>
                                            <p:cond delay="0"/>
                                          </p:stCondLst>
                                        </p:cTn>
                                        <p:tgtEl>
                                          <p:spTgt spid="22"/>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17"/>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0" presetClass="path" presetSubtype="0" accel="50000" decel="50000" fill="hold" grpId="4" nodeType="clickEffect">
                                  <p:stCondLst>
                                    <p:cond delay="0"/>
                                  </p:stCondLst>
                                  <p:childTnLst>
                                    <p:animMotion origin="layout" path="M 0.00117 0.38449 C 0.00091 0.45046 0.00065 0.51643 0.00052 0.58263 " pathEditMode="relative" ptsTypes="AA">
                                      <p:cBhvr>
                                        <p:cTn id="133" dur="2000" fill="hold"/>
                                        <p:tgtEl>
                                          <p:spTgt spid="23"/>
                                        </p:tgtEl>
                                        <p:attrNameLst>
                                          <p:attrName>ppt_x</p:attrName>
                                          <p:attrName>ppt_y</p:attrName>
                                        </p:attrNameLst>
                                      </p:cBhvr>
                                    </p:animMotion>
                                  </p:childTnLst>
                                </p:cTn>
                              </p:par>
                            </p:childTnLst>
                          </p:cTn>
                        </p:par>
                        <p:par>
                          <p:cTn id="134" fill="hold">
                            <p:stCondLst>
                              <p:cond delay="2000"/>
                            </p:stCondLst>
                            <p:childTnLst>
                              <p:par>
                                <p:cTn id="135" presetID="1" presetClass="entr" presetSubtype="0" fill="hold" grpId="0" nodeType="afterEffect">
                                  <p:stCondLst>
                                    <p:cond delay="0"/>
                                  </p:stCondLst>
                                  <p:childTnLst>
                                    <p:set>
                                      <p:cBhvr>
                                        <p:cTn id="136" dur="1" fill="hold">
                                          <p:stCondLst>
                                            <p:cond delay="0"/>
                                          </p:stCondLst>
                                        </p:cTn>
                                        <p:tgtEl>
                                          <p:spTgt spid="33"/>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34"/>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24"/>
                                        </p:tgtEl>
                                        <p:attrNameLst>
                                          <p:attrName>style.visibility</p:attrName>
                                        </p:attrNameLst>
                                      </p:cBhvr>
                                      <p:to>
                                        <p:strVal val="visible"/>
                                      </p:to>
                                    </p:set>
                                  </p:childTnLst>
                                </p:cTn>
                              </p:par>
                            </p:childTnLst>
                          </p:cTn>
                        </p:par>
                        <p:par>
                          <p:cTn id="145" fill="hold">
                            <p:stCondLst>
                              <p:cond delay="0"/>
                            </p:stCondLst>
                            <p:childTnLst>
                              <p:par>
                                <p:cTn id="146" presetID="10" presetClass="exit" presetSubtype="0" fill="hold" grpId="1" nodeType="afterEffect">
                                  <p:stCondLst>
                                    <p:cond delay="0"/>
                                  </p:stCondLst>
                                  <p:childTnLst>
                                    <p:animEffect transition="out" filter="fade">
                                      <p:cBhvr>
                                        <p:cTn id="147" dur="500"/>
                                        <p:tgtEl>
                                          <p:spTgt spid="34"/>
                                        </p:tgtEl>
                                      </p:cBhvr>
                                    </p:animEffect>
                                    <p:set>
                                      <p:cBhvr>
                                        <p:cTn id="148" dur="1" fill="hold">
                                          <p:stCondLst>
                                            <p:cond delay="499"/>
                                          </p:stCondLst>
                                        </p:cTn>
                                        <p:tgtEl>
                                          <p:spTgt spid="34"/>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0" presetClass="exit" presetSubtype="0" fill="hold" grpId="1" nodeType="clickEffect">
                                  <p:stCondLst>
                                    <p:cond delay="0"/>
                                  </p:stCondLst>
                                  <p:childTnLst>
                                    <p:animEffect transition="out" filter="fade">
                                      <p:cBhvr>
                                        <p:cTn id="152" dur="500"/>
                                        <p:tgtEl>
                                          <p:spTgt spid="16"/>
                                        </p:tgtEl>
                                      </p:cBhvr>
                                    </p:animEffect>
                                    <p:set>
                                      <p:cBhvr>
                                        <p:cTn id="153" dur="1" fill="hold">
                                          <p:stCondLst>
                                            <p:cond delay="499"/>
                                          </p:stCondLst>
                                        </p:cTn>
                                        <p:tgtEl>
                                          <p:spTgt spid="16"/>
                                        </p:tgtEl>
                                        <p:attrNameLst>
                                          <p:attrName>style.visibility</p:attrName>
                                        </p:attrNameLst>
                                      </p:cBhvr>
                                      <p:to>
                                        <p:strVal val="hidden"/>
                                      </p:to>
                                    </p:set>
                                  </p:childTnLst>
                                </p:cTn>
                              </p:par>
                            </p:childTnLst>
                          </p:cTn>
                        </p:par>
                      </p:childTnLst>
                    </p:cTn>
                  </p:par>
                  <p:par>
                    <p:cTn id="154" fill="hold">
                      <p:stCondLst>
                        <p:cond delay="indefinite"/>
                      </p:stCondLst>
                      <p:childTnLst>
                        <p:par>
                          <p:cTn id="155" fill="hold">
                            <p:stCondLst>
                              <p:cond delay="0"/>
                            </p:stCondLst>
                            <p:childTnLst>
                              <p:par>
                                <p:cTn id="156" presetID="0" presetClass="path" presetSubtype="0" accel="50000" decel="50000" fill="hold" grpId="3" nodeType="clickEffect">
                                  <p:stCondLst>
                                    <p:cond delay="0"/>
                                  </p:stCondLst>
                                  <p:childTnLst>
                                    <p:animMotion origin="layout" path="M -3.33333E-6 0.38078 L -0.00247 0.5794 " pathEditMode="relative" rAng="0" ptsTypes="AA">
                                      <p:cBhvr>
                                        <p:cTn id="157" dur="2000" fill="hold"/>
                                        <p:tgtEl>
                                          <p:spTgt spid="29"/>
                                        </p:tgtEl>
                                        <p:attrNameLst>
                                          <p:attrName>ppt_x</p:attrName>
                                          <p:attrName>ppt_y</p:attrName>
                                        </p:attrNameLst>
                                      </p:cBhvr>
                                      <p:rCtr x="169" y="9954"/>
                                    </p:animMotion>
                                  </p:childTnLst>
                                </p:cTn>
                              </p:par>
                            </p:childTnLst>
                          </p:cTn>
                        </p:par>
                      </p:childTnLst>
                    </p:cTn>
                  </p:par>
                  <p:par>
                    <p:cTn id="158" fill="hold">
                      <p:stCondLst>
                        <p:cond delay="indefinite"/>
                      </p:stCondLst>
                      <p:childTnLst>
                        <p:par>
                          <p:cTn id="159" fill="hold">
                            <p:stCondLst>
                              <p:cond delay="0"/>
                            </p:stCondLst>
                            <p:childTnLst>
                              <p:par>
                                <p:cTn id="160" presetID="10" presetClass="exit" presetSubtype="0" fill="hold" grpId="4" nodeType="clickEffect">
                                  <p:stCondLst>
                                    <p:cond delay="0"/>
                                  </p:stCondLst>
                                  <p:childTnLst>
                                    <p:animEffect transition="out" filter="fade">
                                      <p:cBhvr>
                                        <p:cTn id="161" dur="500"/>
                                        <p:tgtEl>
                                          <p:spTgt spid="28"/>
                                        </p:tgtEl>
                                      </p:cBhvr>
                                    </p:animEffect>
                                    <p:set>
                                      <p:cBhvr>
                                        <p:cTn id="162" dur="1" fill="hold">
                                          <p:stCondLst>
                                            <p:cond delay="499"/>
                                          </p:stCondLst>
                                        </p:cTn>
                                        <p:tgtEl>
                                          <p:spTgt spid="28"/>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0" presetClass="path" presetSubtype="0" accel="50000" decel="50000" fill="hold" grpId="4" nodeType="clickEffect">
                                  <p:stCondLst>
                                    <p:cond delay="0"/>
                                  </p:stCondLst>
                                  <p:childTnLst>
                                    <p:animMotion origin="layout" path="M -0.00247 0.57939 L 0.10091 0.58009 " pathEditMode="relative" rAng="0" ptsTypes="AA">
                                      <p:cBhvr>
                                        <p:cTn id="166" dur="2000" fill="hold"/>
                                        <p:tgtEl>
                                          <p:spTgt spid="29"/>
                                        </p:tgtEl>
                                        <p:attrNameLst>
                                          <p:attrName>ppt_x</p:attrName>
                                          <p:attrName>ppt_y</p:attrName>
                                        </p:attrNameLst>
                                      </p:cBhvr>
                                      <p:rCtr x="5169" y="23"/>
                                    </p:animMotion>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23"/>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0" presetClass="exit" presetSubtype="0" fill="hold" grpId="5" nodeType="clickEffect">
                                  <p:stCondLst>
                                    <p:cond delay="0"/>
                                  </p:stCondLst>
                                  <p:childTnLst>
                                    <p:animEffect transition="out" filter="fade">
                                      <p:cBhvr>
                                        <p:cTn id="174" dur="500"/>
                                        <p:tgtEl>
                                          <p:spTgt spid="23"/>
                                        </p:tgtEl>
                                      </p:cBhvr>
                                    </p:animEffect>
                                    <p:set>
                                      <p:cBhvr>
                                        <p:cTn id="175" dur="1" fill="hold">
                                          <p:stCondLst>
                                            <p:cond delay="499"/>
                                          </p:stCondLst>
                                        </p:cTn>
                                        <p:tgtEl>
                                          <p:spTgt spid="23"/>
                                        </p:tgtEl>
                                        <p:attrNameLst>
                                          <p:attrName>style.visibility</p:attrName>
                                        </p:attrNameLst>
                                      </p:cBhvr>
                                      <p:to>
                                        <p:strVal val="hidden"/>
                                      </p:to>
                                    </p:set>
                                  </p:childTnLst>
                                </p:cTn>
                              </p:par>
                            </p:childTnLst>
                          </p:cTn>
                        </p:par>
                        <p:par>
                          <p:cTn id="176" fill="hold">
                            <p:stCondLst>
                              <p:cond delay="500"/>
                            </p:stCondLst>
                            <p:childTnLst>
                              <p:par>
                                <p:cTn id="177" presetID="42" presetClass="exit" presetSubtype="0" fill="hold" grpId="5" nodeType="afterEffect">
                                  <p:stCondLst>
                                    <p:cond delay="0"/>
                                  </p:stCondLst>
                                  <p:childTnLst>
                                    <p:animEffect transition="out" filter="fade">
                                      <p:cBhvr>
                                        <p:cTn id="178" dur="1000"/>
                                        <p:tgtEl>
                                          <p:spTgt spid="29"/>
                                        </p:tgtEl>
                                      </p:cBhvr>
                                    </p:animEffect>
                                    <p:anim calcmode="lin" valueType="num">
                                      <p:cBhvr>
                                        <p:cTn id="179" dur="1000"/>
                                        <p:tgtEl>
                                          <p:spTgt spid="29"/>
                                        </p:tgtEl>
                                        <p:attrNameLst>
                                          <p:attrName>ppt_x</p:attrName>
                                        </p:attrNameLst>
                                      </p:cBhvr>
                                      <p:tavLst>
                                        <p:tav tm="0">
                                          <p:val>
                                            <p:strVal val="ppt_x"/>
                                          </p:val>
                                        </p:tav>
                                        <p:tav tm="100000">
                                          <p:val>
                                            <p:strVal val="ppt_x"/>
                                          </p:val>
                                        </p:tav>
                                      </p:tavLst>
                                    </p:anim>
                                    <p:anim calcmode="lin" valueType="num">
                                      <p:cBhvr>
                                        <p:cTn id="180" dur="1000"/>
                                        <p:tgtEl>
                                          <p:spTgt spid="29"/>
                                        </p:tgtEl>
                                        <p:attrNameLst>
                                          <p:attrName>ppt_y</p:attrName>
                                        </p:attrNameLst>
                                      </p:cBhvr>
                                      <p:tavLst>
                                        <p:tav tm="0">
                                          <p:val>
                                            <p:strVal val="ppt_y"/>
                                          </p:val>
                                        </p:tav>
                                        <p:tav tm="100000">
                                          <p:val>
                                            <p:strVal val="ppt_y+.1"/>
                                          </p:val>
                                        </p:tav>
                                      </p:tavLst>
                                    </p:anim>
                                    <p:set>
                                      <p:cBhvr>
                                        <p:cTn id="181" dur="1" fill="hold">
                                          <p:stCondLst>
                                            <p:cond delay="999"/>
                                          </p:stCondLst>
                                        </p:cTn>
                                        <p:tgtEl>
                                          <p:spTgt spid="29"/>
                                        </p:tgtEl>
                                        <p:attrNameLst>
                                          <p:attrName>style.visibility</p:attrName>
                                        </p:attrNameLst>
                                      </p:cBhvr>
                                      <p:to>
                                        <p:strVal val="hidden"/>
                                      </p:to>
                                    </p:set>
                                  </p:childTnLst>
                                </p:cTn>
                              </p:par>
                            </p:childTnLst>
                          </p:cTn>
                        </p:par>
                        <p:par>
                          <p:cTn id="182" fill="hold">
                            <p:stCondLst>
                              <p:cond delay="1500"/>
                            </p:stCondLst>
                            <p:childTnLst>
                              <p:par>
                                <p:cTn id="183" presetID="1" presetClass="entr" presetSubtype="0" fill="hold" grpId="0" nodeType="afterEffect">
                                  <p:stCondLst>
                                    <p:cond delay="0"/>
                                  </p:stCondLst>
                                  <p:childTnLst>
                                    <p:set>
                                      <p:cBhvr>
                                        <p:cTn id="184" dur="1" fill="hold">
                                          <p:stCondLst>
                                            <p:cond delay="0"/>
                                          </p:stCondLst>
                                        </p:cTn>
                                        <p:tgtEl>
                                          <p:spTgt spid="35"/>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2" presetClass="entr" presetSubtype="4" fill="hold" nodeType="clickEffect">
                                  <p:stCondLst>
                                    <p:cond delay="0"/>
                                  </p:stCondLst>
                                  <p:childTnLst>
                                    <p:set>
                                      <p:cBhvr>
                                        <p:cTn id="188" dur="1" fill="hold">
                                          <p:stCondLst>
                                            <p:cond delay="0"/>
                                          </p:stCondLst>
                                        </p:cTn>
                                        <p:tgtEl>
                                          <p:spTgt spid="2"/>
                                        </p:tgtEl>
                                        <p:attrNameLst>
                                          <p:attrName>style.visibility</p:attrName>
                                        </p:attrNameLst>
                                      </p:cBhvr>
                                      <p:to>
                                        <p:strVal val="visible"/>
                                      </p:to>
                                    </p:set>
                                    <p:anim calcmode="lin" valueType="num">
                                      <p:cBhvr additive="base">
                                        <p:cTn id="189" dur="500"/>
                                        <p:tgtEl>
                                          <p:spTgt spid="2"/>
                                        </p:tgtEl>
                                        <p:attrNameLst>
                                          <p:attrName>ppt_y</p:attrName>
                                        </p:attrNameLst>
                                      </p:cBhvr>
                                      <p:tavLst>
                                        <p:tav tm="0">
                                          <p:val>
                                            <p:strVal val="#ppt_y+#ppt_h*1.125000"/>
                                          </p:val>
                                        </p:tav>
                                        <p:tav tm="100000">
                                          <p:val>
                                            <p:strVal val="#ppt_y"/>
                                          </p:val>
                                        </p:tav>
                                      </p:tavLst>
                                    </p:anim>
                                    <p:animEffect transition="in" filter="wipe(up)">
                                      <p:cBhvr>
                                        <p:cTn id="190" dur="500"/>
                                        <p:tgtEl>
                                          <p:spTgt spid="2"/>
                                        </p:tgtEl>
                                      </p:cBhvr>
                                    </p:animEffect>
                                  </p:childTnLst>
                                </p:cTn>
                              </p:par>
                            </p:childTnLst>
                          </p:cTn>
                        </p:par>
                      </p:childTnLst>
                    </p:cTn>
                  </p:par>
                  <p:par>
                    <p:cTn id="191" fill="hold">
                      <p:stCondLst>
                        <p:cond delay="indefinite"/>
                      </p:stCondLst>
                      <p:childTnLst>
                        <p:par>
                          <p:cTn id="192" fill="hold">
                            <p:stCondLst>
                              <p:cond delay="0"/>
                            </p:stCondLst>
                            <p:childTnLst>
                              <p:par>
                                <p:cTn id="193" presetID="52" presetClass="entr" presetSubtype="0" fill="hold" grpId="0" nodeType="clickEffect">
                                  <p:stCondLst>
                                    <p:cond delay="0"/>
                                  </p:stCondLst>
                                  <p:childTnLst>
                                    <p:set>
                                      <p:cBhvr>
                                        <p:cTn id="194" dur="1" fill="hold">
                                          <p:stCondLst>
                                            <p:cond delay="0"/>
                                          </p:stCondLst>
                                        </p:cTn>
                                        <p:tgtEl>
                                          <p:spTgt spid="3"/>
                                        </p:tgtEl>
                                        <p:attrNameLst>
                                          <p:attrName>style.visibility</p:attrName>
                                        </p:attrNameLst>
                                      </p:cBhvr>
                                      <p:to>
                                        <p:strVal val="visible"/>
                                      </p:to>
                                    </p:set>
                                    <p:animScale>
                                      <p:cBhvr>
                                        <p:cTn id="195" dur="1000" decel="50000" fill="hold">
                                          <p:stCondLst>
                                            <p:cond delay="0"/>
                                          </p:stCondLst>
                                        </p:cTn>
                                        <p:tgtEl>
                                          <p:spTgt spid="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6" dur="1000" decel="50000" fill="hold">
                                          <p:stCondLst>
                                            <p:cond delay="0"/>
                                          </p:stCondLst>
                                        </p:cTn>
                                        <p:tgtEl>
                                          <p:spTgt spid="3"/>
                                        </p:tgtEl>
                                        <p:attrNameLst>
                                          <p:attrName>ppt_x</p:attrName>
                                          <p:attrName>ppt_y</p:attrName>
                                        </p:attrNameLst>
                                      </p:cBhvr>
                                    </p:animMotion>
                                    <p:animEffect transition="in" filter="fade">
                                      <p:cBhvr>
                                        <p:cTn id="197" dur="1000"/>
                                        <p:tgtEl>
                                          <p:spTgt spid="3"/>
                                        </p:tgtEl>
                                      </p:cBhvr>
                                    </p:animEffect>
                                  </p:childTnLst>
                                </p:cTn>
                              </p:par>
                            </p:childTnLst>
                          </p:cTn>
                        </p:par>
                      </p:childTnLst>
                    </p:cTn>
                  </p:par>
                  <p:par>
                    <p:cTn id="198" fill="hold">
                      <p:stCondLst>
                        <p:cond delay="indefinite"/>
                      </p:stCondLst>
                      <p:childTnLst>
                        <p:par>
                          <p:cTn id="199" fill="hold">
                            <p:stCondLst>
                              <p:cond delay="0"/>
                            </p:stCondLst>
                            <p:childTnLst>
                              <p:par>
                                <p:cTn id="200" presetID="42" presetClass="exit" presetSubtype="0" fill="hold" grpId="1" nodeType="clickEffect">
                                  <p:stCondLst>
                                    <p:cond delay="0"/>
                                  </p:stCondLst>
                                  <p:childTnLst>
                                    <p:animEffect transition="out" filter="fade">
                                      <p:cBhvr>
                                        <p:cTn id="201" dur="1000"/>
                                        <p:tgtEl>
                                          <p:spTgt spid="33"/>
                                        </p:tgtEl>
                                      </p:cBhvr>
                                    </p:animEffect>
                                    <p:anim calcmode="lin" valueType="num">
                                      <p:cBhvr>
                                        <p:cTn id="202" dur="1000"/>
                                        <p:tgtEl>
                                          <p:spTgt spid="33"/>
                                        </p:tgtEl>
                                        <p:attrNameLst>
                                          <p:attrName>ppt_x</p:attrName>
                                        </p:attrNameLst>
                                      </p:cBhvr>
                                      <p:tavLst>
                                        <p:tav tm="0">
                                          <p:val>
                                            <p:strVal val="ppt_x"/>
                                          </p:val>
                                        </p:tav>
                                        <p:tav tm="100000">
                                          <p:val>
                                            <p:strVal val="ppt_x"/>
                                          </p:val>
                                        </p:tav>
                                      </p:tavLst>
                                    </p:anim>
                                    <p:anim calcmode="lin" valueType="num">
                                      <p:cBhvr>
                                        <p:cTn id="203" dur="1000"/>
                                        <p:tgtEl>
                                          <p:spTgt spid="33"/>
                                        </p:tgtEl>
                                        <p:attrNameLst>
                                          <p:attrName>ppt_y</p:attrName>
                                        </p:attrNameLst>
                                      </p:cBhvr>
                                      <p:tavLst>
                                        <p:tav tm="0">
                                          <p:val>
                                            <p:strVal val="ppt_y"/>
                                          </p:val>
                                        </p:tav>
                                        <p:tav tm="100000">
                                          <p:val>
                                            <p:strVal val="ppt_y+.1"/>
                                          </p:val>
                                        </p:tav>
                                      </p:tavLst>
                                    </p:anim>
                                    <p:set>
                                      <p:cBhvr>
                                        <p:cTn id="204" dur="1" fill="hold">
                                          <p:stCondLst>
                                            <p:cond delay="999"/>
                                          </p:stCondLst>
                                        </p:cTn>
                                        <p:tgtEl>
                                          <p:spTgt spid="33"/>
                                        </p:tgtEl>
                                        <p:attrNameLst>
                                          <p:attrName>style.visibility</p:attrName>
                                        </p:attrNameLst>
                                      </p:cBhvr>
                                      <p:to>
                                        <p:strVal val="hidden"/>
                                      </p:to>
                                    </p:set>
                                  </p:childTnLst>
                                </p:cTn>
                              </p:par>
                            </p:childTnLst>
                          </p:cTn>
                        </p:par>
                      </p:childTnLst>
                    </p:cTn>
                  </p:par>
                  <p:par>
                    <p:cTn id="205" fill="hold">
                      <p:stCondLst>
                        <p:cond delay="indefinite"/>
                      </p:stCondLst>
                      <p:childTnLst>
                        <p:par>
                          <p:cTn id="206" fill="hold">
                            <p:stCondLst>
                              <p:cond delay="0"/>
                            </p:stCondLst>
                            <p:childTnLst>
                              <p:par>
                                <p:cTn id="207" presetID="0" presetClass="path" presetSubtype="0" accel="50000" decel="50000" fill="hold" grpId="1" nodeType="clickEffect">
                                  <p:stCondLst>
                                    <p:cond delay="0"/>
                                  </p:stCondLst>
                                  <p:childTnLst>
                                    <p:animMotion origin="layout" path="M 0.00117 0.00231 C 0.0013 -0.06389 0.00169 -0.12986 0.00195 -0.19583 " pathEditMode="relative" ptsTypes="AA">
                                      <p:cBhvr>
                                        <p:cTn id="208" dur="2000" fill="hold"/>
                                        <p:tgtEl>
                                          <p:spTgt spid="35"/>
                                        </p:tgtEl>
                                        <p:attrNameLst>
                                          <p:attrName>ppt_x</p:attrName>
                                          <p:attrName>ppt_y</p:attrName>
                                        </p:attrNameLst>
                                      </p:cBhvr>
                                    </p:animMotion>
                                  </p:childTnLst>
                                </p:cTn>
                              </p:par>
                            </p:childTnLst>
                          </p:cTn>
                        </p:par>
                      </p:childTnLst>
                    </p:cTn>
                  </p:par>
                  <p:par>
                    <p:cTn id="209" fill="hold">
                      <p:stCondLst>
                        <p:cond delay="indefinite"/>
                      </p:stCondLst>
                      <p:childTnLst>
                        <p:par>
                          <p:cTn id="210" fill="hold">
                            <p:stCondLst>
                              <p:cond delay="0"/>
                            </p:stCondLst>
                            <p:childTnLst>
                              <p:par>
                                <p:cTn id="211" presetID="52" presetClass="entr" presetSubtype="0" fill="hold" grpId="0" nodeType="clickEffect">
                                  <p:stCondLst>
                                    <p:cond delay="0"/>
                                  </p:stCondLst>
                                  <p:childTnLst>
                                    <p:set>
                                      <p:cBhvr>
                                        <p:cTn id="212" dur="1" fill="hold">
                                          <p:stCondLst>
                                            <p:cond delay="0"/>
                                          </p:stCondLst>
                                        </p:cTn>
                                        <p:tgtEl>
                                          <p:spTgt spid="36"/>
                                        </p:tgtEl>
                                        <p:attrNameLst>
                                          <p:attrName>style.visibility</p:attrName>
                                        </p:attrNameLst>
                                      </p:cBhvr>
                                      <p:to>
                                        <p:strVal val="visible"/>
                                      </p:to>
                                    </p:set>
                                    <p:animScale>
                                      <p:cBhvr>
                                        <p:cTn id="213" dur="1000" decel="50000" fill="hold">
                                          <p:stCondLst>
                                            <p:cond delay="0"/>
                                          </p:stCondLst>
                                        </p:cTn>
                                        <p:tgtEl>
                                          <p:spTgt spid="3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14" dur="1000" decel="50000" fill="hold">
                                          <p:stCondLst>
                                            <p:cond delay="0"/>
                                          </p:stCondLst>
                                        </p:cTn>
                                        <p:tgtEl>
                                          <p:spTgt spid="36"/>
                                        </p:tgtEl>
                                        <p:attrNameLst>
                                          <p:attrName>ppt_x</p:attrName>
                                          <p:attrName>ppt_y</p:attrName>
                                        </p:attrNameLst>
                                      </p:cBhvr>
                                    </p:animMotion>
                                    <p:animEffect transition="in" filter="fade">
                                      <p:cBhvr>
                                        <p:cTn id="215" dur="1000"/>
                                        <p:tgtEl>
                                          <p:spTgt spid="36"/>
                                        </p:tgtEl>
                                      </p:cBhvr>
                                    </p:animEffect>
                                  </p:childTnLst>
                                </p:cTn>
                              </p:par>
                            </p:childTnLst>
                          </p:cTn>
                        </p:par>
                      </p:childTnLst>
                    </p:cTn>
                  </p:par>
                  <p:par>
                    <p:cTn id="216" fill="hold">
                      <p:stCondLst>
                        <p:cond delay="indefinite"/>
                      </p:stCondLst>
                      <p:childTnLst>
                        <p:par>
                          <p:cTn id="217" fill="hold">
                            <p:stCondLst>
                              <p:cond delay="0"/>
                            </p:stCondLst>
                            <p:childTnLst>
                              <p:par>
                                <p:cTn id="218" presetID="42" presetClass="exit" presetSubtype="0" fill="hold" grpId="1" nodeType="clickEffect">
                                  <p:stCondLst>
                                    <p:cond delay="0"/>
                                  </p:stCondLst>
                                  <p:childTnLst>
                                    <p:animEffect transition="out" filter="fade">
                                      <p:cBhvr>
                                        <p:cTn id="219" dur="1000"/>
                                        <p:tgtEl>
                                          <p:spTgt spid="30"/>
                                        </p:tgtEl>
                                      </p:cBhvr>
                                    </p:animEffect>
                                    <p:anim calcmode="lin" valueType="num">
                                      <p:cBhvr>
                                        <p:cTn id="220" dur="1000"/>
                                        <p:tgtEl>
                                          <p:spTgt spid="30"/>
                                        </p:tgtEl>
                                        <p:attrNameLst>
                                          <p:attrName>ppt_x</p:attrName>
                                        </p:attrNameLst>
                                      </p:cBhvr>
                                      <p:tavLst>
                                        <p:tav tm="0">
                                          <p:val>
                                            <p:strVal val="ppt_x"/>
                                          </p:val>
                                        </p:tav>
                                        <p:tav tm="100000">
                                          <p:val>
                                            <p:strVal val="ppt_x"/>
                                          </p:val>
                                        </p:tav>
                                      </p:tavLst>
                                    </p:anim>
                                    <p:anim calcmode="lin" valueType="num">
                                      <p:cBhvr>
                                        <p:cTn id="221" dur="1000"/>
                                        <p:tgtEl>
                                          <p:spTgt spid="30"/>
                                        </p:tgtEl>
                                        <p:attrNameLst>
                                          <p:attrName>ppt_y</p:attrName>
                                        </p:attrNameLst>
                                      </p:cBhvr>
                                      <p:tavLst>
                                        <p:tav tm="0">
                                          <p:val>
                                            <p:strVal val="ppt_y"/>
                                          </p:val>
                                        </p:tav>
                                        <p:tav tm="100000">
                                          <p:val>
                                            <p:strVal val="ppt_y+.1"/>
                                          </p:val>
                                        </p:tav>
                                      </p:tavLst>
                                    </p:anim>
                                    <p:set>
                                      <p:cBhvr>
                                        <p:cTn id="222" dur="1" fill="hold">
                                          <p:stCondLst>
                                            <p:cond delay="999"/>
                                          </p:stCondLst>
                                        </p:cTn>
                                        <p:tgtEl>
                                          <p:spTgt spid="30"/>
                                        </p:tgtEl>
                                        <p:attrNameLst>
                                          <p:attrName>style.visibility</p:attrName>
                                        </p:attrNameLst>
                                      </p:cBhvr>
                                      <p:to>
                                        <p:strVal val="hidden"/>
                                      </p:to>
                                    </p:set>
                                  </p:childTnLst>
                                </p:cTn>
                              </p:par>
                            </p:childTnLst>
                          </p:cTn>
                        </p:par>
                      </p:childTnLst>
                    </p:cTn>
                  </p:par>
                  <p:par>
                    <p:cTn id="223" fill="hold">
                      <p:stCondLst>
                        <p:cond delay="indefinite"/>
                      </p:stCondLst>
                      <p:childTnLst>
                        <p:par>
                          <p:cTn id="224" fill="hold">
                            <p:stCondLst>
                              <p:cond delay="0"/>
                            </p:stCondLst>
                            <p:childTnLst>
                              <p:par>
                                <p:cTn id="225" presetID="0" presetClass="path" presetSubtype="0" accel="50000" decel="50000" fill="hold" grpId="2" nodeType="clickEffect">
                                  <p:stCondLst>
                                    <p:cond delay="0"/>
                                  </p:stCondLst>
                                  <p:childTnLst>
                                    <p:animMotion origin="layout" path="M 0.00052 -0.19699 L 0.00052 -0.3875 " pathEditMode="relative" ptsTypes="AA">
                                      <p:cBhvr>
                                        <p:cTn id="226" dur="2000" fill="hold"/>
                                        <p:tgtEl>
                                          <p:spTgt spid="35"/>
                                        </p:tgtEl>
                                        <p:attrNameLst>
                                          <p:attrName>ppt_x</p:attrName>
                                          <p:attrName>ppt_y</p:attrName>
                                        </p:attrNameLst>
                                      </p:cBhvr>
                                    </p:animMotion>
                                  </p:childTnLst>
                                </p:cTn>
                              </p:par>
                            </p:childTnLst>
                          </p:cTn>
                        </p:par>
                      </p:childTnLst>
                    </p:cTn>
                  </p:par>
                  <p:par>
                    <p:cTn id="227" fill="hold">
                      <p:stCondLst>
                        <p:cond delay="indefinite"/>
                      </p:stCondLst>
                      <p:childTnLst>
                        <p:par>
                          <p:cTn id="228" fill="hold">
                            <p:stCondLst>
                              <p:cond delay="0"/>
                            </p:stCondLst>
                            <p:childTnLst>
                              <p:par>
                                <p:cTn id="229" presetID="52" presetClass="entr" presetSubtype="0" fill="hold" grpId="0" nodeType="clickEffect">
                                  <p:stCondLst>
                                    <p:cond delay="0"/>
                                  </p:stCondLst>
                                  <p:childTnLst>
                                    <p:set>
                                      <p:cBhvr>
                                        <p:cTn id="230" dur="1" fill="hold">
                                          <p:stCondLst>
                                            <p:cond delay="0"/>
                                          </p:stCondLst>
                                        </p:cTn>
                                        <p:tgtEl>
                                          <p:spTgt spid="37"/>
                                        </p:tgtEl>
                                        <p:attrNameLst>
                                          <p:attrName>style.visibility</p:attrName>
                                        </p:attrNameLst>
                                      </p:cBhvr>
                                      <p:to>
                                        <p:strVal val="visible"/>
                                      </p:to>
                                    </p:set>
                                    <p:animScale>
                                      <p:cBhvr>
                                        <p:cTn id="231" dur="1000" decel="50000" fill="hold">
                                          <p:stCondLst>
                                            <p:cond delay="0"/>
                                          </p:stCondLst>
                                        </p:cTn>
                                        <p:tgtEl>
                                          <p:spTgt spid="3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2" dur="1000" decel="50000" fill="hold">
                                          <p:stCondLst>
                                            <p:cond delay="0"/>
                                          </p:stCondLst>
                                        </p:cTn>
                                        <p:tgtEl>
                                          <p:spTgt spid="37"/>
                                        </p:tgtEl>
                                        <p:attrNameLst>
                                          <p:attrName>ppt_x</p:attrName>
                                          <p:attrName>ppt_y</p:attrName>
                                        </p:attrNameLst>
                                      </p:cBhvr>
                                    </p:animMotion>
                                    <p:animEffect transition="in" filter="fade">
                                      <p:cBhvr>
                                        <p:cTn id="233" dur="1000"/>
                                        <p:tgtEl>
                                          <p:spTgt spid="37"/>
                                        </p:tgtEl>
                                      </p:cBhvr>
                                    </p:animEffect>
                                  </p:childTnLst>
                                </p:cTn>
                              </p:par>
                            </p:childTnLst>
                          </p:cTn>
                        </p:par>
                      </p:childTnLst>
                    </p:cTn>
                  </p:par>
                  <p:par>
                    <p:cTn id="234" fill="hold">
                      <p:stCondLst>
                        <p:cond delay="indefinite"/>
                      </p:stCondLst>
                      <p:childTnLst>
                        <p:par>
                          <p:cTn id="235" fill="hold">
                            <p:stCondLst>
                              <p:cond delay="0"/>
                            </p:stCondLst>
                            <p:childTnLst>
                              <p:par>
                                <p:cTn id="236" presetID="42" presetClass="exit" presetSubtype="0" fill="hold" grpId="1" nodeType="clickEffect">
                                  <p:stCondLst>
                                    <p:cond delay="0"/>
                                  </p:stCondLst>
                                  <p:childTnLst>
                                    <p:animEffect transition="out" filter="fade">
                                      <p:cBhvr>
                                        <p:cTn id="237" dur="1000"/>
                                        <p:tgtEl>
                                          <p:spTgt spid="27"/>
                                        </p:tgtEl>
                                      </p:cBhvr>
                                    </p:animEffect>
                                    <p:anim calcmode="lin" valueType="num">
                                      <p:cBhvr>
                                        <p:cTn id="238" dur="1000"/>
                                        <p:tgtEl>
                                          <p:spTgt spid="27"/>
                                        </p:tgtEl>
                                        <p:attrNameLst>
                                          <p:attrName>ppt_x</p:attrName>
                                        </p:attrNameLst>
                                      </p:cBhvr>
                                      <p:tavLst>
                                        <p:tav tm="0">
                                          <p:val>
                                            <p:strVal val="ppt_x"/>
                                          </p:val>
                                        </p:tav>
                                        <p:tav tm="100000">
                                          <p:val>
                                            <p:strVal val="ppt_x"/>
                                          </p:val>
                                        </p:tav>
                                      </p:tavLst>
                                    </p:anim>
                                    <p:anim calcmode="lin" valueType="num">
                                      <p:cBhvr>
                                        <p:cTn id="239" dur="1000"/>
                                        <p:tgtEl>
                                          <p:spTgt spid="27"/>
                                        </p:tgtEl>
                                        <p:attrNameLst>
                                          <p:attrName>ppt_y</p:attrName>
                                        </p:attrNameLst>
                                      </p:cBhvr>
                                      <p:tavLst>
                                        <p:tav tm="0">
                                          <p:val>
                                            <p:strVal val="ppt_y"/>
                                          </p:val>
                                        </p:tav>
                                        <p:tav tm="100000">
                                          <p:val>
                                            <p:strVal val="ppt_y+.1"/>
                                          </p:val>
                                        </p:tav>
                                      </p:tavLst>
                                    </p:anim>
                                    <p:set>
                                      <p:cBhvr>
                                        <p:cTn id="240" dur="1" fill="hold">
                                          <p:stCondLst>
                                            <p:cond delay="999"/>
                                          </p:stCondLst>
                                        </p:cTn>
                                        <p:tgtEl>
                                          <p:spTgt spid="27"/>
                                        </p:tgtEl>
                                        <p:attrNameLst>
                                          <p:attrName>style.visibility</p:attrName>
                                        </p:attrNameLst>
                                      </p:cBhvr>
                                      <p:to>
                                        <p:strVal val="hidden"/>
                                      </p:to>
                                    </p:set>
                                  </p:childTnLst>
                                </p:cTn>
                              </p:par>
                            </p:childTnLst>
                          </p:cTn>
                        </p:par>
                      </p:childTnLst>
                    </p:cTn>
                  </p:par>
                  <p:par>
                    <p:cTn id="241" fill="hold">
                      <p:stCondLst>
                        <p:cond delay="indefinite"/>
                      </p:stCondLst>
                      <p:childTnLst>
                        <p:par>
                          <p:cTn id="242" fill="hold">
                            <p:stCondLst>
                              <p:cond delay="0"/>
                            </p:stCondLst>
                            <p:childTnLst>
                              <p:par>
                                <p:cTn id="243" presetID="0" presetClass="path" presetSubtype="0" accel="50000" decel="50000" fill="hold" grpId="3" nodeType="clickEffect">
                                  <p:stCondLst>
                                    <p:cond delay="0"/>
                                  </p:stCondLst>
                                  <p:childTnLst>
                                    <p:animMotion origin="layout" path="M 0.00052 -0.3875 L -0.00091 -0.575 " pathEditMode="relative" ptsTypes="AA">
                                      <p:cBhvr>
                                        <p:cTn id="244" dur="2000" fill="hold"/>
                                        <p:tgtEl>
                                          <p:spTgt spid="35"/>
                                        </p:tgtEl>
                                        <p:attrNameLst>
                                          <p:attrName>ppt_x</p:attrName>
                                          <p:attrName>ppt_y</p:attrName>
                                        </p:attrNameLst>
                                      </p:cBhvr>
                                    </p:animMotion>
                                  </p:childTnLst>
                                </p:cTn>
                              </p:par>
                            </p:childTnLst>
                          </p:cTn>
                        </p:par>
                      </p:childTnLst>
                    </p:cTn>
                  </p:par>
                  <p:par>
                    <p:cTn id="245" fill="hold">
                      <p:stCondLst>
                        <p:cond delay="indefinite"/>
                      </p:stCondLst>
                      <p:childTnLst>
                        <p:par>
                          <p:cTn id="246" fill="hold">
                            <p:stCondLst>
                              <p:cond delay="0"/>
                            </p:stCondLst>
                            <p:childTnLst>
                              <p:par>
                                <p:cTn id="247" presetID="52" presetClass="entr" presetSubtype="0" fill="hold" grpId="0" nodeType="clickEffect">
                                  <p:stCondLst>
                                    <p:cond delay="0"/>
                                  </p:stCondLst>
                                  <p:childTnLst>
                                    <p:set>
                                      <p:cBhvr>
                                        <p:cTn id="248" dur="1" fill="hold">
                                          <p:stCondLst>
                                            <p:cond delay="0"/>
                                          </p:stCondLst>
                                        </p:cTn>
                                        <p:tgtEl>
                                          <p:spTgt spid="38"/>
                                        </p:tgtEl>
                                        <p:attrNameLst>
                                          <p:attrName>style.visibility</p:attrName>
                                        </p:attrNameLst>
                                      </p:cBhvr>
                                      <p:to>
                                        <p:strVal val="visible"/>
                                      </p:to>
                                    </p:set>
                                    <p:animScale>
                                      <p:cBhvr>
                                        <p:cTn id="249" dur="1000" decel="50000" fill="hold">
                                          <p:stCondLst>
                                            <p:cond delay="0"/>
                                          </p:stCondLst>
                                        </p:cTn>
                                        <p:tgtEl>
                                          <p:spTgt spid="3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0" dur="1000" decel="50000" fill="hold">
                                          <p:stCondLst>
                                            <p:cond delay="0"/>
                                          </p:stCondLst>
                                        </p:cTn>
                                        <p:tgtEl>
                                          <p:spTgt spid="38"/>
                                        </p:tgtEl>
                                        <p:attrNameLst>
                                          <p:attrName>ppt_x</p:attrName>
                                          <p:attrName>ppt_y</p:attrName>
                                        </p:attrNameLst>
                                      </p:cBhvr>
                                    </p:animMotion>
                                    <p:animEffect transition="in" filter="fade">
                                      <p:cBhvr>
                                        <p:cTn id="251" dur="1000"/>
                                        <p:tgtEl>
                                          <p:spTgt spid="38"/>
                                        </p:tgtEl>
                                      </p:cBhvr>
                                    </p:animEffect>
                                  </p:childTnLst>
                                </p:cTn>
                              </p:par>
                            </p:childTnLst>
                          </p:cTn>
                        </p:par>
                      </p:childTnLst>
                    </p:cTn>
                  </p:par>
                  <p:par>
                    <p:cTn id="252" fill="hold">
                      <p:stCondLst>
                        <p:cond delay="indefinite"/>
                      </p:stCondLst>
                      <p:childTnLst>
                        <p:par>
                          <p:cTn id="253" fill="hold">
                            <p:stCondLst>
                              <p:cond delay="0"/>
                            </p:stCondLst>
                            <p:childTnLst>
                              <p:par>
                                <p:cTn id="254" presetID="22" presetClass="exit" presetSubtype="4" fill="hold" grpId="4" nodeType="clickEffect">
                                  <p:stCondLst>
                                    <p:cond delay="0"/>
                                  </p:stCondLst>
                                  <p:childTnLst>
                                    <p:animEffect transition="out" filter="wipe(down)">
                                      <p:cBhvr>
                                        <p:cTn id="255" dur="500"/>
                                        <p:tgtEl>
                                          <p:spTgt spid="35"/>
                                        </p:tgtEl>
                                      </p:cBhvr>
                                    </p:animEffect>
                                    <p:set>
                                      <p:cBhvr>
                                        <p:cTn id="256" dur="1" fill="hold">
                                          <p:stCondLst>
                                            <p:cond delay="499"/>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P spid="14" grpId="0" animBg="1"/>
      <p:bldP spid="15" grpId="0" animBg="1"/>
      <p:bldP spid="15" grpId="1" animBg="1"/>
      <p:bldP spid="16" grpId="0" animBg="1"/>
      <p:bldP spid="16" grpId="1" animBg="1"/>
      <p:bldP spid="17" grpId="0" animBg="1"/>
      <p:bldP spid="19" grpId="0" animBg="1"/>
      <p:bldP spid="19" grpId="1" animBg="1"/>
      <p:bldP spid="20" grpId="0" animBg="1"/>
      <p:bldP spid="21" grpId="0" animBg="1"/>
      <p:bldP spid="22" grpId="0" animBg="1"/>
      <p:bldP spid="24" grpId="0" animBg="1"/>
      <p:bldP spid="25" grpId="0" animBg="1"/>
      <p:bldP spid="26" grpId="0" animBg="1"/>
      <p:bldP spid="28" grpId="0" animBg="1"/>
      <p:bldP spid="28" grpId="1" animBg="1"/>
      <p:bldP spid="28" grpId="2" animBg="1"/>
      <p:bldP spid="28" grpId="3" animBg="1"/>
      <p:bldP spid="28" grpId="4" animBg="1"/>
      <p:bldP spid="29" grpId="0" animBg="1"/>
      <p:bldP spid="29" grpId="1" animBg="1"/>
      <p:bldP spid="29" grpId="2" animBg="1"/>
      <p:bldP spid="29" grpId="3" animBg="1"/>
      <p:bldP spid="29" grpId="4" animBg="1"/>
      <p:bldP spid="29" grpId="5" animBg="1"/>
      <p:bldP spid="23" grpId="0" animBg="1"/>
      <p:bldP spid="23" grpId="1" animBg="1"/>
      <p:bldP spid="23" grpId="2" animBg="1"/>
      <p:bldP spid="23" grpId="3" animBg="1"/>
      <p:bldP spid="23" grpId="4" animBg="1"/>
      <p:bldP spid="23" grpId="5" animBg="1"/>
      <p:bldP spid="27" grpId="0" animBg="1"/>
      <p:bldP spid="27"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5" grpId="2" animBg="1"/>
      <p:bldP spid="35" grpId="3" animBg="1"/>
      <p:bldP spid="35" grpId="4" animBg="1"/>
      <p:bldP spid="3" grpId="0"/>
      <p:bldP spid="36" grpId="0"/>
      <p:bldP spid="37" grpId="0"/>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id="{FC4BA18A-B0F2-4D62-9B28-7B486D4C70CF}"/>
              </a:ext>
            </a:extLst>
          </p:cNvPr>
          <p:cNvSpPr txBox="1"/>
          <p:nvPr/>
        </p:nvSpPr>
        <p:spPr>
          <a:xfrm>
            <a:off x="958788" y="1657023"/>
            <a:ext cx="11233212" cy="1938992"/>
          </a:xfrm>
          <a:prstGeom prst="rect">
            <a:avLst/>
          </a:prstGeom>
          <a:noFill/>
        </p:spPr>
        <p:txBody>
          <a:bodyPr wrap="square" rtlCol="0">
            <a:spAutoFit/>
          </a:bodyPr>
          <a:lstStyle/>
          <a:p>
            <a:r>
              <a:rPr lang="en-US" sz="6000" i="0" dirty="0">
                <a:solidFill>
                  <a:srgbClr val="000000"/>
                </a:solidFill>
                <a:effectLst/>
                <a:latin typeface="Arial" panose="020B0604020202020204" pitchFamily="34" charset="0"/>
              </a:rPr>
              <a:t>Implement two stacks using Array</a:t>
            </a:r>
            <a:endParaRPr lang="en-US" sz="6000" dirty="0">
              <a:latin typeface="Nunito Sans SemiBold" panose="00000700000000000000" pitchFamily="2" charset="0"/>
            </a:endParaRPr>
          </a:p>
        </p:txBody>
      </p:sp>
      <p:sp>
        <p:nvSpPr>
          <p:cNvPr id="10" name="Rectangle 9">
            <a:extLst>
              <a:ext uri="{FF2B5EF4-FFF2-40B4-BE49-F238E27FC236}">
                <a16:creationId xmlns:a16="http://schemas.microsoft.com/office/drawing/2014/main"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9035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456960" y="711390"/>
            <a:ext cx="11136326" cy="784830"/>
          </a:xfrm>
          <a:prstGeom prst="rect">
            <a:avLst/>
          </a:prstGeom>
          <a:noFill/>
        </p:spPr>
        <p:txBody>
          <a:bodyPr wrap="square" rtlCol="0">
            <a:spAutoFit/>
          </a:bodyPr>
          <a:lstStyle/>
          <a:p>
            <a:r>
              <a:rPr lang="en-US" sz="4500" b="1" dirty="0">
                <a:latin typeface="Nunito Sans" panose="00000500000000000000" pitchFamily="2" charset="0"/>
              </a:rPr>
              <a:t>Key idea</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373F422-781C-4385-84E3-34EDBC7AB3E7}"/>
              </a:ext>
            </a:extLst>
          </p:cNvPr>
          <p:cNvSpPr txBox="1"/>
          <p:nvPr/>
        </p:nvSpPr>
        <p:spPr>
          <a:xfrm>
            <a:off x="598714" y="1718131"/>
            <a:ext cx="11104481" cy="5139869"/>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Nunito Sans" panose="00000500000000000000" pitchFamily="2" charset="0"/>
              </a:rPr>
              <a:t>Initialize the elements of </a:t>
            </a:r>
            <a:r>
              <a:rPr lang="en-US" sz="2000" dirty="0">
                <a:solidFill>
                  <a:schemeClr val="accent1">
                    <a:lumMod val="75000"/>
                  </a:schemeClr>
                </a:solidFill>
                <a:latin typeface="Nunito Sans" panose="00000500000000000000" pitchFamily="2" charset="0"/>
              </a:rPr>
              <a:t>two arrays </a:t>
            </a:r>
            <a:r>
              <a:rPr lang="en-US" sz="2000" dirty="0">
                <a:latin typeface="Nunito Sans" panose="00000500000000000000" pitchFamily="2" charset="0"/>
              </a:rPr>
              <a:t>-&gt; </a:t>
            </a:r>
            <a:r>
              <a:rPr lang="en-US" sz="2000" dirty="0">
                <a:solidFill>
                  <a:schemeClr val="accent4">
                    <a:lumMod val="75000"/>
                  </a:schemeClr>
                </a:solidFill>
                <a:latin typeface="Nunito Sans" panose="00000500000000000000" pitchFamily="2" charset="0"/>
              </a:rPr>
              <a:t>form of stack</a:t>
            </a:r>
          </a:p>
          <a:p>
            <a:pPr marL="342900" indent="-342900">
              <a:buFont typeface="Arial" panose="020B0604020202020204" pitchFamily="34" charset="0"/>
              <a:buChar char="•"/>
            </a:pPr>
            <a:r>
              <a:rPr lang="en-US" sz="2000" dirty="0">
                <a:latin typeface="Nunito Sans" panose="00000500000000000000" pitchFamily="2" charset="0"/>
              </a:rPr>
              <a:t>Set </a:t>
            </a:r>
            <a:r>
              <a:rPr lang="en-US" sz="2000" dirty="0">
                <a:solidFill>
                  <a:srgbClr val="FF0000"/>
                </a:solidFill>
                <a:latin typeface="Nunito Sans" panose="00000500000000000000" pitchFamily="2" charset="0"/>
              </a:rPr>
              <a:t>top1 = 0 </a:t>
            </a:r>
            <a:r>
              <a:rPr lang="en-US" sz="2000" dirty="0">
                <a:latin typeface="Nunito Sans" panose="00000500000000000000" pitchFamily="2" charset="0"/>
              </a:rPr>
              <a:t>&amp; </a:t>
            </a:r>
            <a:r>
              <a:rPr lang="en-US" sz="2000" dirty="0">
                <a:solidFill>
                  <a:srgbClr val="FF0000"/>
                </a:solidFill>
                <a:latin typeface="Nunito Sans" panose="00000500000000000000" pitchFamily="2" charset="0"/>
              </a:rPr>
              <a:t>top2 = 999</a:t>
            </a:r>
          </a:p>
          <a:p>
            <a:pPr marL="342900" indent="-342900">
              <a:buFont typeface="Arial" panose="020B0604020202020204" pitchFamily="34" charset="0"/>
              <a:buChar char="•"/>
            </a:pPr>
            <a:endParaRPr lang="en-US" sz="2000" dirty="0">
              <a:latin typeface="Nunito Sans" panose="00000500000000000000" pitchFamily="2" charset="0"/>
            </a:endParaRPr>
          </a:p>
          <a:p>
            <a:pPr marL="342900" indent="-342900">
              <a:buFont typeface="Arial" panose="020B0604020202020204" pitchFamily="34" charset="0"/>
              <a:buChar char="•"/>
            </a:pPr>
            <a:r>
              <a:rPr lang="en-US" sz="2400" dirty="0">
                <a:solidFill>
                  <a:schemeClr val="accent6">
                    <a:lumMod val="75000"/>
                  </a:schemeClr>
                </a:solidFill>
                <a:latin typeface="Nunito Sans" panose="00000500000000000000" pitchFamily="2" charset="0"/>
              </a:rPr>
              <a:t>Push</a:t>
            </a:r>
          </a:p>
          <a:p>
            <a:pPr marL="457200" indent="-457200">
              <a:buFont typeface="+mj-lt"/>
              <a:buAutoNum type="arabicPeriod"/>
            </a:pPr>
            <a:r>
              <a:rPr lang="en-US" sz="2000" dirty="0">
                <a:solidFill>
                  <a:srgbClr val="C00000"/>
                </a:solidFill>
                <a:latin typeface="Nunito Sans" panose="00000500000000000000" pitchFamily="2" charset="0"/>
              </a:rPr>
              <a:t>top1</a:t>
            </a:r>
            <a:r>
              <a:rPr lang="en-US" sz="2000" dirty="0">
                <a:latin typeface="Nunito Sans" panose="00000500000000000000" pitchFamily="2" charset="0"/>
              </a:rPr>
              <a:t> will increment</a:t>
            </a:r>
          </a:p>
          <a:p>
            <a:pPr marL="457200" indent="-457200">
              <a:buFont typeface="+mj-lt"/>
              <a:buAutoNum type="arabicPeriod"/>
            </a:pPr>
            <a:r>
              <a:rPr lang="en-US" sz="2000" dirty="0">
                <a:latin typeface="Nunito Sans" panose="00000500000000000000" pitchFamily="2" charset="0"/>
              </a:rPr>
              <a:t>If (</a:t>
            </a:r>
            <a:r>
              <a:rPr lang="en-US" sz="2000" dirty="0">
                <a:solidFill>
                  <a:srgbClr val="FF0000"/>
                </a:solidFill>
                <a:latin typeface="Nunito Sans" panose="00000500000000000000" pitchFamily="2" charset="0"/>
              </a:rPr>
              <a:t>top1 &gt;= top2</a:t>
            </a:r>
            <a:r>
              <a:rPr lang="en-US" sz="2000" dirty="0">
                <a:latin typeface="Nunito Sans" panose="00000500000000000000" pitchFamily="2" charset="0"/>
              </a:rPr>
              <a:t>) -&gt; “</a:t>
            </a:r>
            <a:r>
              <a:rPr lang="en-US" sz="2000" dirty="0">
                <a:solidFill>
                  <a:srgbClr val="00B050"/>
                </a:solidFill>
                <a:latin typeface="Nunito Sans" panose="00000500000000000000" pitchFamily="2" charset="0"/>
              </a:rPr>
              <a:t>Stack is full</a:t>
            </a:r>
            <a:r>
              <a:rPr lang="en-US" sz="2000" dirty="0">
                <a:latin typeface="Nunito Sans" panose="00000500000000000000" pitchFamily="2" charset="0"/>
              </a:rPr>
              <a:t>”, else push</a:t>
            </a:r>
          </a:p>
          <a:p>
            <a:pPr marL="457200" indent="-457200">
              <a:buFont typeface="+mj-lt"/>
              <a:buAutoNum type="arabicPeriod"/>
            </a:pPr>
            <a:r>
              <a:rPr lang="en-US" sz="2000" dirty="0">
                <a:solidFill>
                  <a:schemeClr val="tx1">
                    <a:lumMod val="95000"/>
                    <a:lumOff val="5000"/>
                  </a:schemeClr>
                </a:solidFill>
                <a:latin typeface="Nunito Sans" panose="00000500000000000000" pitchFamily="2" charset="0"/>
              </a:rPr>
              <a:t>Print</a:t>
            </a:r>
            <a:r>
              <a:rPr lang="en-US" sz="2000" dirty="0">
                <a:latin typeface="Nunito Sans" panose="00000500000000000000" pitchFamily="2" charset="0"/>
              </a:rPr>
              <a:t> the </a:t>
            </a:r>
            <a:r>
              <a:rPr lang="en-US" sz="2000" dirty="0">
                <a:solidFill>
                  <a:srgbClr val="00B050"/>
                </a:solidFill>
                <a:latin typeface="Nunito Sans" panose="00000500000000000000" pitchFamily="2" charset="0"/>
              </a:rPr>
              <a:t>elements of stack 1 &amp; 2</a:t>
            </a:r>
          </a:p>
          <a:p>
            <a:endParaRPr lang="en-US" sz="2000" dirty="0">
              <a:latin typeface="Nunito Sans" panose="00000500000000000000" pitchFamily="2" charset="0"/>
            </a:endParaRPr>
          </a:p>
          <a:p>
            <a:pPr marL="342900" indent="-342900">
              <a:buFont typeface="Arial" panose="020B0604020202020204" pitchFamily="34" charset="0"/>
              <a:buChar char="•"/>
            </a:pPr>
            <a:r>
              <a:rPr lang="en-US" sz="2400" dirty="0">
                <a:solidFill>
                  <a:srgbClr val="C00000"/>
                </a:solidFill>
                <a:latin typeface="Nunito Sans" panose="00000500000000000000" pitchFamily="2" charset="0"/>
              </a:rPr>
              <a:t>Pop</a:t>
            </a:r>
          </a:p>
          <a:p>
            <a:pPr marL="457200" indent="-457200">
              <a:buFont typeface="+mj-lt"/>
              <a:buAutoNum type="arabicPeriod"/>
            </a:pPr>
            <a:r>
              <a:rPr lang="en-US" sz="2000" dirty="0">
                <a:latin typeface="Nunito Sans" panose="00000500000000000000" pitchFamily="2" charset="0"/>
              </a:rPr>
              <a:t>Now scan the number of times to pop</a:t>
            </a:r>
          </a:p>
          <a:p>
            <a:pPr marL="457200" indent="-457200">
              <a:buFont typeface="+mj-lt"/>
              <a:buAutoNum type="arabicPeriod"/>
            </a:pPr>
            <a:r>
              <a:rPr lang="en-US" sz="2000" dirty="0">
                <a:latin typeface="Nunito Sans" panose="00000500000000000000" pitchFamily="2" charset="0"/>
              </a:rPr>
              <a:t>After every pop -&gt; </a:t>
            </a:r>
            <a:r>
              <a:rPr lang="en-US" sz="2000" dirty="0">
                <a:solidFill>
                  <a:srgbClr val="C00000"/>
                </a:solidFill>
                <a:latin typeface="Nunito Sans" panose="00000500000000000000" pitchFamily="2" charset="0"/>
              </a:rPr>
              <a:t>top2</a:t>
            </a:r>
            <a:r>
              <a:rPr lang="en-US" sz="2000" dirty="0">
                <a:latin typeface="Nunito Sans" panose="00000500000000000000" pitchFamily="2" charset="0"/>
              </a:rPr>
              <a:t> decreases</a:t>
            </a:r>
          </a:p>
          <a:p>
            <a:pPr marL="457200" indent="-457200">
              <a:buFont typeface="+mj-lt"/>
              <a:buAutoNum type="arabicPeriod"/>
            </a:pPr>
            <a:r>
              <a:rPr lang="en-US" sz="2000" dirty="0">
                <a:latin typeface="Nunito Sans" panose="00000500000000000000" pitchFamily="2" charset="0"/>
              </a:rPr>
              <a:t>If (</a:t>
            </a:r>
            <a:r>
              <a:rPr lang="en-US" sz="2000" dirty="0">
                <a:solidFill>
                  <a:srgbClr val="FF0000"/>
                </a:solidFill>
                <a:latin typeface="Nunito Sans" panose="00000500000000000000" pitchFamily="2" charset="0"/>
              </a:rPr>
              <a:t>top2 &gt;= 999</a:t>
            </a:r>
            <a:r>
              <a:rPr lang="en-US" sz="2000" dirty="0">
                <a:latin typeface="Nunito Sans" panose="00000500000000000000" pitchFamily="2" charset="0"/>
              </a:rPr>
              <a:t>) -&gt; “</a:t>
            </a:r>
            <a:r>
              <a:rPr lang="en-US" sz="2000" dirty="0">
                <a:solidFill>
                  <a:srgbClr val="00B050"/>
                </a:solidFill>
                <a:latin typeface="Nunito Sans" panose="00000500000000000000" pitchFamily="2" charset="0"/>
              </a:rPr>
              <a:t>Stack underflow. pop from stack 1/2 failed</a:t>
            </a:r>
            <a:r>
              <a:rPr lang="en-US" sz="2000" dirty="0">
                <a:latin typeface="Nunito Sans" panose="00000500000000000000" pitchFamily="2" charset="0"/>
              </a:rPr>
              <a:t>”</a:t>
            </a:r>
          </a:p>
          <a:p>
            <a:pPr marL="342900" indent="-342900">
              <a:buFont typeface="Arial" panose="020B0604020202020204" pitchFamily="34" charset="0"/>
              <a:buChar char="•"/>
            </a:pPr>
            <a:endParaRPr lang="en-US" sz="2000" dirty="0">
              <a:latin typeface="Nunito Sans" panose="00000500000000000000" pitchFamily="2" charset="0"/>
            </a:endParaRPr>
          </a:p>
          <a:p>
            <a:pPr marL="342900" indent="-342900">
              <a:buFont typeface="Arial" panose="020B0604020202020204" pitchFamily="34" charset="0"/>
              <a:buChar char="•"/>
            </a:pPr>
            <a:endParaRPr lang="en-US" sz="2000" dirty="0">
              <a:latin typeface="Nunito Sans" panose="00000500000000000000" pitchFamily="2" charset="0"/>
            </a:endParaRPr>
          </a:p>
          <a:p>
            <a:pPr marL="342900" indent="-342900">
              <a:buFont typeface="Arial" panose="020B0604020202020204" pitchFamily="34" charset="0"/>
              <a:buChar char="•"/>
            </a:pPr>
            <a:endParaRPr lang="en-US" sz="2000" dirty="0">
              <a:latin typeface="Nunito Sans" panose="00000500000000000000" pitchFamily="2" charset="0"/>
            </a:endParaRPr>
          </a:p>
          <a:p>
            <a:pPr marL="342900" indent="-342900">
              <a:buFont typeface="Arial" panose="020B0604020202020204" pitchFamily="34" charset="0"/>
              <a:buChar char="•"/>
            </a:pPr>
            <a:endParaRPr lang="en-US" sz="2000" dirty="0">
              <a:latin typeface="Nunito Sans" panose="00000500000000000000" pitchFamily="2" charset="0"/>
            </a:endParaRPr>
          </a:p>
        </p:txBody>
      </p:sp>
    </p:spTree>
    <p:extLst>
      <p:ext uri="{BB962C8B-B14F-4D97-AF65-F5344CB8AC3E}">
        <p14:creationId xmlns:p14="http://schemas.microsoft.com/office/powerpoint/2010/main" val="3083756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fade">
                                      <p:cBhvr>
                                        <p:cTn id="17" dur="500"/>
                                        <p:tgtEl>
                                          <p:spTgt spid="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xEl>
                                              <p:pRg st="4" end="4"/>
                                            </p:txEl>
                                          </p:spTgt>
                                        </p:tgtEl>
                                        <p:attrNameLst>
                                          <p:attrName>style.visibility</p:attrName>
                                        </p:attrNameLst>
                                      </p:cBhvr>
                                      <p:to>
                                        <p:strVal val="visible"/>
                                      </p:to>
                                    </p:set>
                                    <p:animEffect transition="in" filter="fade">
                                      <p:cBhvr>
                                        <p:cTn id="22" dur="500"/>
                                        <p:tgtEl>
                                          <p:spTgt spid="1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animEffect transition="in" filter="fade">
                                      <p:cBhvr>
                                        <p:cTn id="27" dur="500"/>
                                        <p:tgtEl>
                                          <p:spTgt spid="1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xEl>
                                              <p:pRg st="6" end="6"/>
                                            </p:txEl>
                                          </p:spTgt>
                                        </p:tgtEl>
                                        <p:attrNameLst>
                                          <p:attrName>style.visibility</p:attrName>
                                        </p:attrNameLst>
                                      </p:cBhvr>
                                      <p:to>
                                        <p:strVal val="visible"/>
                                      </p:to>
                                    </p:set>
                                    <p:animEffect transition="in" filter="fade">
                                      <p:cBhvr>
                                        <p:cTn id="32" dur="500"/>
                                        <p:tgtEl>
                                          <p:spTgt spid="1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xEl>
                                              <p:pRg st="8" end="8"/>
                                            </p:txEl>
                                          </p:spTgt>
                                        </p:tgtEl>
                                        <p:attrNameLst>
                                          <p:attrName>style.visibility</p:attrName>
                                        </p:attrNameLst>
                                      </p:cBhvr>
                                      <p:to>
                                        <p:strVal val="visible"/>
                                      </p:to>
                                    </p:set>
                                    <p:animEffect transition="in" filter="fade">
                                      <p:cBhvr>
                                        <p:cTn id="37" dur="500"/>
                                        <p:tgtEl>
                                          <p:spTgt spid="11">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
                                            <p:txEl>
                                              <p:pRg st="9" end="9"/>
                                            </p:txEl>
                                          </p:spTgt>
                                        </p:tgtEl>
                                        <p:attrNameLst>
                                          <p:attrName>style.visibility</p:attrName>
                                        </p:attrNameLst>
                                      </p:cBhvr>
                                      <p:to>
                                        <p:strVal val="visible"/>
                                      </p:to>
                                    </p:set>
                                    <p:animEffect transition="in" filter="fade">
                                      <p:cBhvr>
                                        <p:cTn id="42" dur="500"/>
                                        <p:tgtEl>
                                          <p:spTgt spid="11">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
                                            <p:txEl>
                                              <p:pRg st="10" end="10"/>
                                            </p:txEl>
                                          </p:spTgt>
                                        </p:tgtEl>
                                        <p:attrNameLst>
                                          <p:attrName>style.visibility</p:attrName>
                                        </p:attrNameLst>
                                      </p:cBhvr>
                                      <p:to>
                                        <p:strVal val="visible"/>
                                      </p:to>
                                    </p:set>
                                    <p:animEffect transition="in" filter="fade">
                                      <p:cBhvr>
                                        <p:cTn id="47" dur="500"/>
                                        <p:tgtEl>
                                          <p:spTgt spid="11">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1">
                                            <p:txEl>
                                              <p:pRg st="11" end="11"/>
                                            </p:txEl>
                                          </p:spTgt>
                                        </p:tgtEl>
                                        <p:attrNameLst>
                                          <p:attrName>style.visibility</p:attrName>
                                        </p:attrNameLst>
                                      </p:cBhvr>
                                      <p:to>
                                        <p:strVal val="visible"/>
                                      </p:to>
                                    </p:set>
                                    <p:animEffect transition="in" filter="fade">
                                      <p:cBhvr>
                                        <p:cTn id="52" dur="500"/>
                                        <p:tgtEl>
                                          <p:spTgt spid="1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456960" y="711390"/>
            <a:ext cx="11136326" cy="7848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Key idea</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88" name="Group 17">
            <a:extLst>
              <a:ext uri="{FF2B5EF4-FFF2-40B4-BE49-F238E27FC236}">
                <a16:creationId xmlns:a16="http://schemas.microsoft.com/office/drawing/2014/main" id="{88A8830D-7503-447A-A844-0B89EB08D5F9}"/>
              </a:ext>
            </a:extLst>
          </p:cNvPr>
          <p:cNvGrpSpPr/>
          <p:nvPr/>
        </p:nvGrpSpPr>
        <p:grpSpPr>
          <a:xfrm>
            <a:off x="5661571" y="3495529"/>
            <a:ext cx="1422400" cy="2707271"/>
            <a:chOff x="3733800" y="3063080"/>
            <a:chExt cx="1066800" cy="2057401"/>
          </a:xfrm>
        </p:grpSpPr>
        <p:sp>
          <p:nvSpPr>
            <p:cNvPr id="89" name="Rectangle 88">
              <a:extLst>
                <a:ext uri="{FF2B5EF4-FFF2-40B4-BE49-F238E27FC236}">
                  <a16:creationId xmlns:a16="http://schemas.microsoft.com/office/drawing/2014/main" id="{155797D4-6018-4432-A0A1-60BABAF777CF}"/>
                </a:ext>
              </a:extLst>
            </p:cNvPr>
            <p:cNvSpPr/>
            <p:nvPr/>
          </p:nvSpPr>
          <p:spPr>
            <a:xfrm>
              <a:off x="3810000" y="3139281"/>
              <a:ext cx="914400" cy="1981200"/>
            </a:xfrm>
            <a:prstGeom prst="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90" name="Isosceles Triangle 89">
              <a:extLst>
                <a:ext uri="{FF2B5EF4-FFF2-40B4-BE49-F238E27FC236}">
                  <a16:creationId xmlns:a16="http://schemas.microsoft.com/office/drawing/2014/main" id="{62E122C0-DDF1-431D-8488-BCBD6B239E3A}"/>
                </a:ext>
              </a:extLst>
            </p:cNvPr>
            <p:cNvSpPr/>
            <p:nvPr/>
          </p:nvSpPr>
          <p:spPr>
            <a:xfrm rot="10800000">
              <a:off x="3733800" y="3063081"/>
              <a:ext cx="1066800" cy="6096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grpSp>
      <p:pic>
        <p:nvPicPr>
          <p:cNvPr id="91" name="Picture 2" descr="Image result for arrow marks png">
            <a:extLst>
              <a:ext uri="{FF2B5EF4-FFF2-40B4-BE49-F238E27FC236}">
                <a16:creationId xmlns:a16="http://schemas.microsoft.com/office/drawing/2014/main" id="{C61BDB51-4CDF-4C12-8175-9F9CD31CC1BA}"/>
              </a:ext>
            </a:extLst>
          </p:cNvPr>
          <p:cNvPicPr>
            <a:picLocks noChangeAspect="1" noChangeArrowheads="1"/>
          </p:cNvPicPr>
          <p:nvPr/>
        </p:nvPicPr>
        <p:blipFill>
          <a:blip r:embed="rId3" cstate="print"/>
          <a:srcRect/>
          <a:stretch>
            <a:fillRect/>
          </a:stretch>
        </p:blipFill>
        <p:spPr bwMode="auto">
          <a:xfrm rot="6322246" flipH="1">
            <a:off x="5044493" y="1944747"/>
            <a:ext cx="784341" cy="1422400"/>
          </a:xfrm>
          <a:prstGeom prst="rect">
            <a:avLst/>
          </a:prstGeom>
          <a:noFill/>
        </p:spPr>
      </p:pic>
      <p:pic>
        <p:nvPicPr>
          <p:cNvPr id="92" name="Picture 2" descr="Image result for arrow marks png">
            <a:extLst>
              <a:ext uri="{FF2B5EF4-FFF2-40B4-BE49-F238E27FC236}">
                <a16:creationId xmlns:a16="http://schemas.microsoft.com/office/drawing/2014/main" id="{FB3A753B-C00A-4B95-942D-01128153F9D0}"/>
              </a:ext>
            </a:extLst>
          </p:cNvPr>
          <p:cNvPicPr>
            <a:picLocks noChangeAspect="1" noChangeArrowheads="1"/>
          </p:cNvPicPr>
          <p:nvPr/>
        </p:nvPicPr>
        <p:blipFill>
          <a:blip r:embed="rId3" cstate="print"/>
          <a:srcRect/>
          <a:stretch>
            <a:fillRect/>
          </a:stretch>
        </p:blipFill>
        <p:spPr bwMode="auto">
          <a:xfrm rot="1952169" flipH="1">
            <a:off x="6985082" y="2092254"/>
            <a:ext cx="794751" cy="1403769"/>
          </a:xfrm>
          <a:prstGeom prst="rect">
            <a:avLst/>
          </a:prstGeom>
          <a:noFill/>
        </p:spPr>
      </p:pic>
      <p:sp>
        <p:nvSpPr>
          <p:cNvPr id="93" name="Rectangle 92">
            <a:extLst>
              <a:ext uri="{FF2B5EF4-FFF2-40B4-BE49-F238E27FC236}">
                <a16:creationId xmlns:a16="http://schemas.microsoft.com/office/drawing/2014/main" id="{3BBD7E54-E60B-406C-8994-EAB9C9596C4D}"/>
              </a:ext>
            </a:extLst>
          </p:cNvPr>
          <p:cNvSpPr/>
          <p:nvPr/>
        </p:nvSpPr>
        <p:spPr>
          <a:xfrm>
            <a:off x="3324771" y="2392567"/>
            <a:ext cx="1016000" cy="601616"/>
          </a:xfrm>
          <a:prstGeom prst="rect">
            <a:avLst/>
          </a:prstGeom>
          <a:ln/>
          <a:scene3d>
            <a:camera prst="orthographicFront">
              <a:rot lat="0" lon="0" rev="0"/>
            </a:camera>
            <a:lightRig rig="threePt" dir="t">
              <a:rot lat="0" lon="0" rev="1200000"/>
            </a:lightRig>
          </a:scene3d>
          <a:sp3d>
            <a:bevelT w="63500" h="25400" prst="riblet"/>
          </a:sp3d>
        </p:spPr>
        <p:style>
          <a:lnRef idx="0">
            <a:schemeClr val="accent4"/>
          </a:lnRef>
          <a:fillRef idx="3">
            <a:schemeClr val="accent4"/>
          </a:fillRef>
          <a:effectRef idx="3">
            <a:schemeClr val="accent4"/>
          </a:effectRef>
          <a:fontRef idx="minor">
            <a:schemeClr val="lt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noProof="0" dirty="0">
                <a:solidFill>
                  <a:prstClr val="white"/>
                </a:solidFill>
                <a:latin typeface="Calibri"/>
              </a:rPr>
              <a:t>2</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94" name="Rectangle 93">
            <a:extLst>
              <a:ext uri="{FF2B5EF4-FFF2-40B4-BE49-F238E27FC236}">
                <a16:creationId xmlns:a16="http://schemas.microsoft.com/office/drawing/2014/main" id="{E12A8E24-EEE8-45E2-959E-1A36C0E21116}"/>
              </a:ext>
            </a:extLst>
          </p:cNvPr>
          <p:cNvSpPr/>
          <p:nvPr/>
        </p:nvSpPr>
        <p:spPr>
          <a:xfrm>
            <a:off x="3324771" y="1690682"/>
            <a:ext cx="1016000" cy="601616"/>
          </a:xfrm>
          <a:prstGeom prst="rect">
            <a:avLst/>
          </a:prstGeom>
          <a:ln/>
          <a:scene3d>
            <a:camera prst="orthographicFront">
              <a:rot lat="0" lon="0" rev="0"/>
            </a:camera>
            <a:lightRig rig="threePt" dir="t">
              <a:rot lat="0" lon="0" rev="1200000"/>
            </a:lightRig>
          </a:scene3d>
          <a:sp3d>
            <a:bevelT w="63500" h="25400" prst="riblet"/>
          </a:sp3d>
        </p:spPr>
        <p:style>
          <a:lnRef idx="0">
            <a:schemeClr val="accent4"/>
          </a:lnRef>
          <a:fillRef idx="3">
            <a:schemeClr val="accent4"/>
          </a:fillRef>
          <a:effectRef idx="3">
            <a:schemeClr val="accent4"/>
          </a:effectRef>
          <a:fontRef idx="minor">
            <a:schemeClr val="lt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a:solidFill>
                  <a:prstClr val="white"/>
                </a:solidFill>
                <a:latin typeface="Calibri"/>
              </a:rPr>
              <a:t>5</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95" name="Rectangle 94">
            <a:extLst>
              <a:ext uri="{FF2B5EF4-FFF2-40B4-BE49-F238E27FC236}">
                <a16:creationId xmlns:a16="http://schemas.microsoft.com/office/drawing/2014/main" id="{6CD62FF5-D2D3-4485-8C2A-EBA25F916AE7}"/>
              </a:ext>
            </a:extLst>
          </p:cNvPr>
          <p:cNvSpPr/>
          <p:nvPr/>
        </p:nvSpPr>
        <p:spPr>
          <a:xfrm>
            <a:off x="3324771" y="988797"/>
            <a:ext cx="1016000" cy="601616"/>
          </a:xfrm>
          <a:prstGeom prst="rect">
            <a:avLst/>
          </a:prstGeom>
          <a:ln/>
          <a:scene3d>
            <a:camera prst="orthographicFront">
              <a:rot lat="0" lon="0" rev="0"/>
            </a:camera>
            <a:lightRig rig="threePt" dir="t">
              <a:rot lat="0" lon="0" rev="1200000"/>
            </a:lightRig>
          </a:scene3d>
          <a:sp3d>
            <a:bevelT w="63500" h="25400" prst="riblet"/>
          </a:sp3d>
        </p:spPr>
        <p:style>
          <a:lnRef idx="0">
            <a:schemeClr val="accent4"/>
          </a:lnRef>
          <a:fillRef idx="3">
            <a:schemeClr val="accent4"/>
          </a:fillRef>
          <a:effectRef idx="3">
            <a:schemeClr val="accent4"/>
          </a:effectRef>
          <a:fontRef idx="minor">
            <a:schemeClr val="lt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noProof="0" dirty="0">
                <a:solidFill>
                  <a:prstClr val="white"/>
                </a:solidFill>
                <a:latin typeface="Calibri"/>
              </a:rPr>
              <a:t>7</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99" name="Rectangle 98">
            <a:extLst>
              <a:ext uri="{FF2B5EF4-FFF2-40B4-BE49-F238E27FC236}">
                <a16:creationId xmlns:a16="http://schemas.microsoft.com/office/drawing/2014/main" id="{113D5E89-3F93-4438-A254-B608BE6EA3A4}"/>
              </a:ext>
            </a:extLst>
          </p:cNvPr>
          <p:cNvSpPr/>
          <p:nvPr/>
        </p:nvSpPr>
        <p:spPr>
          <a:xfrm>
            <a:off x="4673507" y="2787771"/>
            <a:ext cx="1066953" cy="615549"/>
          </a:xfrm>
          <a:prstGeom prst="rect">
            <a:avLst/>
          </a:prstGeom>
        </p:spPr>
        <p:txBody>
          <a:bodyPr wrap="none" lIns="121917" tIns="60958" rIns="121917" bIns="60958">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Push</a:t>
            </a:r>
            <a:endParaRPr kumimoji="0" lang="en-US" sz="32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0" name="Rectangle 99">
            <a:extLst>
              <a:ext uri="{FF2B5EF4-FFF2-40B4-BE49-F238E27FC236}">
                <a16:creationId xmlns:a16="http://schemas.microsoft.com/office/drawing/2014/main" id="{2AEE6A5E-D4B0-4D4C-947A-392B8E0C398C}"/>
              </a:ext>
            </a:extLst>
          </p:cNvPr>
          <p:cNvSpPr/>
          <p:nvPr/>
        </p:nvSpPr>
        <p:spPr>
          <a:xfrm>
            <a:off x="6982373" y="2787771"/>
            <a:ext cx="898445" cy="615549"/>
          </a:xfrm>
          <a:prstGeom prst="rect">
            <a:avLst/>
          </a:prstGeom>
        </p:spPr>
        <p:txBody>
          <a:bodyPr wrap="none" lIns="121917" tIns="60958" rIns="121917" bIns="60958">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Pop</a:t>
            </a:r>
          </a:p>
        </p:txBody>
      </p:sp>
      <p:sp>
        <p:nvSpPr>
          <p:cNvPr id="101" name="Rectangle 100">
            <a:extLst>
              <a:ext uri="{FF2B5EF4-FFF2-40B4-BE49-F238E27FC236}">
                <a16:creationId xmlns:a16="http://schemas.microsoft.com/office/drawing/2014/main" id="{8E1595C8-959C-40A0-A5F8-327970DBB7FE}"/>
              </a:ext>
            </a:extLst>
          </p:cNvPr>
          <p:cNvSpPr/>
          <p:nvPr/>
        </p:nvSpPr>
        <p:spPr>
          <a:xfrm>
            <a:off x="9115971" y="4498221"/>
            <a:ext cx="1828800" cy="701885"/>
          </a:xfrm>
          <a:prstGeom prst="rect">
            <a:avLst/>
          </a:prstGeom>
          <a:ln/>
          <a:scene3d>
            <a:camera prst="orthographicFront">
              <a:rot lat="0" lon="0" rev="0"/>
            </a:camera>
            <a:lightRig rig="threePt" dir="t">
              <a:rot lat="0" lon="0" rev="1200000"/>
            </a:lightRig>
          </a:scene3d>
          <a:sp3d>
            <a:bevelT w="63500" h="25400"/>
          </a:sp3d>
        </p:spPr>
        <p:style>
          <a:lnRef idx="0">
            <a:schemeClr val="accent6"/>
          </a:lnRef>
          <a:fillRef idx="3">
            <a:schemeClr val="accent6"/>
          </a:fillRef>
          <a:effectRef idx="3">
            <a:schemeClr val="accent6"/>
          </a:effectRef>
          <a:fontRef idx="minor">
            <a:schemeClr val="lt1"/>
          </a:fontRef>
        </p:style>
        <p:txBody>
          <a:bodyPr lIns="121917" tIns="60958" rIns="121917" bIns="60958"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chemeClr val="bg2"/>
                </a:solidFill>
                <a:effectLst/>
                <a:uLnTx/>
                <a:uFillTx/>
                <a:latin typeface="Calibri"/>
                <a:ea typeface="+mn-ea"/>
                <a:cs typeface="+mn-cs"/>
              </a:rPr>
              <a:t>TOP=</a:t>
            </a:r>
          </a:p>
        </p:txBody>
      </p:sp>
      <p:cxnSp>
        <p:nvCxnSpPr>
          <p:cNvPr id="102" name="Straight Connector 101">
            <a:extLst>
              <a:ext uri="{FF2B5EF4-FFF2-40B4-BE49-F238E27FC236}">
                <a16:creationId xmlns:a16="http://schemas.microsoft.com/office/drawing/2014/main" id="{10CD3154-689A-4943-99C8-01AD180FE555}"/>
              </a:ext>
            </a:extLst>
          </p:cNvPr>
          <p:cNvCxnSpPr/>
          <p:nvPr/>
        </p:nvCxnSpPr>
        <p:spPr>
          <a:xfrm rot="5400000">
            <a:off x="7544491" y="5348413"/>
            <a:ext cx="500301" cy="1059"/>
          </a:xfrm>
          <a:prstGeom prst="line">
            <a:avLst/>
          </a:prstGeom>
          <a:ln w="38100"/>
          <a:effectLst>
            <a:glow rad="63500">
              <a:schemeClr val="accent4">
                <a:satMod val="175000"/>
                <a:alpha val="40000"/>
              </a:schemeClr>
            </a:glow>
          </a:effectLst>
        </p:spPr>
        <p:style>
          <a:lnRef idx="1">
            <a:schemeClr val="accent4"/>
          </a:lnRef>
          <a:fillRef idx="0">
            <a:schemeClr val="accent4"/>
          </a:fillRef>
          <a:effectRef idx="0">
            <a:schemeClr val="accent4"/>
          </a:effectRef>
          <a:fontRef idx="minor">
            <a:schemeClr val="tx1"/>
          </a:fontRef>
        </p:style>
      </p:cxnSp>
      <p:cxnSp>
        <p:nvCxnSpPr>
          <p:cNvPr id="103" name="Straight Arrow Connector 102">
            <a:extLst>
              <a:ext uri="{FF2B5EF4-FFF2-40B4-BE49-F238E27FC236}">
                <a16:creationId xmlns:a16="http://schemas.microsoft.com/office/drawing/2014/main" id="{9A3ED372-79B0-4BE4-A4CA-3DAD04DCDE41}"/>
              </a:ext>
            </a:extLst>
          </p:cNvPr>
          <p:cNvCxnSpPr/>
          <p:nvPr/>
        </p:nvCxnSpPr>
        <p:spPr>
          <a:xfrm rot="10800000" flipV="1">
            <a:off x="7082912" y="5599094"/>
            <a:ext cx="711200" cy="2089"/>
          </a:xfrm>
          <a:prstGeom prst="straightConnector1">
            <a:avLst/>
          </a:prstGeom>
          <a:ln w="38100">
            <a:tailEnd type="arrow"/>
          </a:ln>
          <a:effectLst>
            <a:glow rad="63500">
              <a:schemeClr val="accent4">
                <a:satMod val="175000"/>
                <a:alpha val="40000"/>
              </a:schemeClr>
            </a:glow>
          </a:effectLst>
        </p:spPr>
        <p:style>
          <a:lnRef idx="1">
            <a:schemeClr val="accent4"/>
          </a:lnRef>
          <a:fillRef idx="0">
            <a:schemeClr val="accent4"/>
          </a:fillRef>
          <a:effectRef idx="0">
            <a:schemeClr val="accent4"/>
          </a:effectRef>
          <a:fontRef idx="minor">
            <a:schemeClr val="tx1"/>
          </a:fontRef>
        </p:style>
      </p:cxnSp>
      <p:cxnSp>
        <p:nvCxnSpPr>
          <p:cNvPr id="104" name="Straight Arrow Connector 103">
            <a:extLst>
              <a:ext uri="{FF2B5EF4-FFF2-40B4-BE49-F238E27FC236}">
                <a16:creationId xmlns:a16="http://schemas.microsoft.com/office/drawing/2014/main" id="{60F2CAAB-53BB-4639-BD8B-4D6C076848C3}"/>
              </a:ext>
            </a:extLst>
          </p:cNvPr>
          <p:cNvCxnSpPr/>
          <p:nvPr/>
        </p:nvCxnSpPr>
        <p:spPr>
          <a:xfrm rot="10800000" flipV="1">
            <a:off x="7082912" y="6200710"/>
            <a:ext cx="711200" cy="2089"/>
          </a:xfrm>
          <a:prstGeom prst="straightConnector1">
            <a:avLst/>
          </a:prstGeom>
          <a:ln w="38100">
            <a:tailEnd type="arrow"/>
          </a:ln>
          <a:effectLst>
            <a:glow rad="63500">
              <a:schemeClr val="accent4">
                <a:satMod val="175000"/>
                <a:alpha val="40000"/>
              </a:schemeClr>
            </a:glow>
          </a:effectLst>
        </p:spPr>
        <p:style>
          <a:lnRef idx="1">
            <a:schemeClr val="accent4"/>
          </a:lnRef>
          <a:fillRef idx="0">
            <a:schemeClr val="accent4"/>
          </a:fillRef>
          <a:effectRef idx="0">
            <a:schemeClr val="accent4"/>
          </a:effectRef>
          <a:fontRef idx="minor">
            <a:schemeClr val="tx1"/>
          </a:fontRef>
        </p:style>
      </p:cxnSp>
      <p:cxnSp>
        <p:nvCxnSpPr>
          <p:cNvPr id="105" name="Straight Connector 104">
            <a:extLst>
              <a:ext uri="{FF2B5EF4-FFF2-40B4-BE49-F238E27FC236}">
                <a16:creationId xmlns:a16="http://schemas.microsoft.com/office/drawing/2014/main" id="{D22DF4CF-97AA-404C-9927-0362DC7A70E8}"/>
              </a:ext>
            </a:extLst>
          </p:cNvPr>
          <p:cNvCxnSpPr/>
          <p:nvPr/>
        </p:nvCxnSpPr>
        <p:spPr>
          <a:xfrm rot="5400000">
            <a:off x="7494356" y="5899893"/>
            <a:ext cx="600571" cy="1059"/>
          </a:xfrm>
          <a:prstGeom prst="line">
            <a:avLst/>
          </a:prstGeom>
          <a:ln w="38100"/>
          <a:effectLst>
            <a:glow rad="63500">
              <a:schemeClr val="accent4">
                <a:satMod val="175000"/>
                <a:alpha val="40000"/>
              </a:schemeClr>
            </a:glow>
          </a:effectLst>
        </p:spPr>
        <p:style>
          <a:lnRef idx="1">
            <a:schemeClr val="accent4"/>
          </a:lnRef>
          <a:fillRef idx="0">
            <a:schemeClr val="accent4"/>
          </a:fillRef>
          <a:effectRef idx="0">
            <a:schemeClr val="accent4"/>
          </a:effectRef>
          <a:fontRef idx="minor">
            <a:schemeClr val="tx1"/>
          </a:fontRef>
        </p:style>
      </p:cxnSp>
      <p:cxnSp>
        <p:nvCxnSpPr>
          <p:cNvPr id="106" name="Straight Connector 105">
            <a:extLst>
              <a:ext uri="{FF2B5EF4-FFF2-40B4-BE49-F238E27FC236}">
                <a16:creationId xmlns:a16="http://schemas.microsoft.com/office/drawing/2014/main" id="{7B412ACD-BDC0-4EED-821A-B37AB4F83208}"/>
              </a:ext>
            </a:extLst>
          </p:cNvPr>
          <p:cNvCxnSpPr/>
          <p:nvPr/>
        </p:nvCxnSpPr>
        <p:spPr>
          <a:xfrm rot="10800000">
            <a:off x="7795176" y="5098792"/>
            <a:ext cx="1320799" cy="1045"/>
          </a:xfrm>
          <a:prstGeom prst="line">
            <a:avLst/>
          </a:prstGeom>
          <a:ln w="38100"/>
          <a:effectLst>
            <a:glow rad="63500">
              <a:schemeClr val="accent4">
                <a:satMod val="175000"/>
                <a:alpha val="40000"/>
              </a:schemeClr>
            </a:glow>
          </a:effectLst>
        </p:spPr>
        <p:style>
          <a:lnRef idx="1">
            <a:schemeClr val="accent4"/>
          </a:lnRef>
          <a:fillRef idx="0">
            <a:schemeClr val="accent4"/>
          </a:fillRef>
          <a:effectRef idx="0">
            <a:schemeClr val="accent4"/>
          </a:effectRef>
          <a:fontRef idx="minor">
            <a:schemeClr val="tx1"/>
          </a:fontRef>
        </p:style>
      </p:cxnSp>
      <p:cxnSp>
        <p:nvCxnSpPr>
          <p:cNvPr id="107" name="Straight Arrow Connector 106">
            <a:extLst>
              <a:ext uri="{FF2B5EF4-FFF2-40B4-BE49-F238E27FC236}">
                <a16:creationId xmlns:a16="http://schemas.microsoft.com/office/drawing/2014/main" id="{2F570AE1-56F4-4969-AAC9-AF3C2F7A6727}"/>
              </a:ext>
            </a:extLst>
          </p:cNvPr>
          <p:cNvCxnSpPr/>
          <p:nvPr/>
        </p:nvCxnSpPr>
        <p:spPr>
          <a:xfrm rot="10800000" flipV="1">
            <a:off x="7083971" y="4497178"/>
            <a:ext cx="711200" cy="2089"/>
          </a:xfrm>
          <a:prstGeom prst="straightConnector1">
            <a:avLst/>
          </a:prstGeom>
          <a:ln w="38100">
            <a:tailEnd type="arrow"/>
          </a:ln>
          <a:effectLst>
            <a:glow rad="63500">
              <a:schemeClr val="accent4">
                <a:satMod val="175000"/>
                <a:alpha val="40000"/>
              </a:schemeClr>
            </a:glow>
          </a:effectLst>
        </p:spPr>
        <p:style>
          <a:lnRef idx="1">
            <a:schemeClr val="accent4"/>
          </a:lnRef>
          <a:fillRef idx="0">
            <a:schemeClr val="accent4"/>
          </a:fillRef>
          <a:effectRef idx="0">
            <a:schemeClr val="accent4"/>
          </a:effectRef>
          <a:fontRef idx="minor">
            <a:schemeClr val="tx1"/>
          </a:fontRef>
        </p:style>
      </p:cxnSp>
      <p:cxnSp>
        <p:nvCxnSpPr>
          <p:cNvPr id="108" name="Straight Arrow Connector 107">
            <a:extLst>
              <a:ext uri="{FF2B5EF4-FFF2-40B4-BE49-F238E27FC236}">
                <a16:creationId xmlns:a16="http://schemas.microsoft.com/office/drawing/2014/main" id="{690A4BFE-DD55-4D7A-BCA1-DB426A131577}"/>
              </a:ext>
            </a:extLst>
          </p:cNvPr>
          <p:cNvCxnSpPr/>
          <p:nvPr/>
        </p:nvCxnSpPr>
        <p:spPr>
          <a:xfrm rot="10800000" flipV="1">
            <a:off x="7083971" y="5098794"/>
            <a:ext cx="711200" cy="2089"/>
          </a:xfrm>
          <a:prstGeom prst="straightConnector1">
            <a:avLst/>
          </a:prstGeom>
          <a:ln w="38100">
            <a:tailEnd type="arrow"/>
          </a:ln>
          <a:effectLst>
            <a:glow rad="63500">
              <a:schemeClr val="accent4">
                <a:satMod val="175000"/>
                <a:alpha val="40000"/>
              </a:schemeClr>
            </a:glow>
          </a:effectLst>
        </p:spPr>
        <p:style>
          <a:lnRef idx="1">
            <a:schemeClr val="accent4"/>
          </a:lnRef>
          <a:fillRef idx="0">
            <a:schemeClr val="accent4"/>
          </a:fillRef>
          <a:effectRef idx="0">
            <a:schemeClr val="accent4"/>
          </a:effectRef>
          <a:fontRef idx="minor">
            <a:schemeClr val="tx1"/>
          </a:fontRef>
        </p:style>
      </p:cxnSp>
      <p:cxnSp>
        <p:nvCxnSpPr>
          <p:cNvPr id="109" name="Straight Connector 108">
            <a:extLst>
              <a:ext uri="{FF2B5EF4-FFF2-40B4-BE49-F238E27FC236}">
                <a16:creationId xmlns:a16="http://schemas.microsoft.com/office/drawing/2014/main" id="{9CF14A29-EF3B-464F-B185-72BE52135BCA}"/>
              </a:ext>
            </a:extLst>
          </p:cNvPr>
          <p:cNvCxnSpPr/>
          <p:nvPr/>
        </p:nvCxnSpPr>
        <p:spPr>
          <a:xfrm rot="5400000">
            <a:off x="7495415" y="4797978"/>
            <a:ext cx="600571" cy="1059"/>
          </a:xfrm>
          <a:prstGeom prst="line">
            <a:avLst/>
          </a:prstGeom>
          <a:ln w="38100"/>
          <a:effectLst>
            <a:glow rad="63500">
              <a:schemeClr val="accent4">
                <a:satMod val="175000"/>
                <a:alpha val="40000"/>
              </a:schemeClr>
            </a:glow>
          </a:effectLst>
        </p:spPr>
        <p:style>
          <a:lnRef idx="1">
            <a:schemeClr val="accent4"/>
          </a:lnRef>
          <a:fillRef idx="0">
            <a:schemeClr val="accent4"/>
          </a:fillRef>
          <a:effectRef idx="0">
            <a:schemeClr val="accent4"/>
          </a:effectRef>
          <a:fontRef idx="minor">
            <a:schemeClr val="tx1"/>
          </a:fontRef>
        </p:style>
      </p:cxnSp>
      <p:sp>
        <p:nvSpPr>
          <p:cNvPr id="110" name="Rectangle 109">
            <a:extLst>
              <a:ext uri="{FF2B5EF4-FFF2-40B4-BE49-F238E27FC236}">
                <a16:creationId xmlns:a16="http://schemas.microsoft.com/office/drawing/2014/main" id="{0A7AA267-3421-4EB0-A6A5-80667D67F931}"/>
              </a:ext>
            </a:extLst>
          </p:cNvPr>
          <p:cNvSpPr/>
          <p:nvPr/>
        </p:nvSpPr>
        <p:spPr>
          <a:xfrm>
            <a:off x="10233571" y="4598490"/>
            <a:ext cx="609600" cy="501347"/>
          </a:xfrm>
          <a:prstGeom prst="rect">
            <a:avLst/>
          </a:prstGeom>
          <a:ln>
            <a:noFill/>
          </a:ln>
          <a:effectLst>
            <a:glow rad="101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a:solidFill>
                  <a:srgbClr val="FF0000"/>
                </a:solidFill>
                <a:effectLst>
                  <a:glow rad="139700">
                    <a:srgbClr val="F79646">
                      <a:satMod val="175000"/>
                      <a:alpha val="40000"/>
                    </a:srgbClr>
                  </a:glow>
                </a:effectLst>
                <a:latin typeface="Calibri"/>
              </a:rPr>
              <a:t>0</a:t>
            </a:r>
            <a:endParaRPr kumimoji="0" lang="en-US" sz="1800" b="1" i="0" u="none" strike="noStrike" kern="1200" cap="none" spc="0" normalizeH="0" baseline="0" noProof="0" dirty="0">
              <a:ln>
                <a:noFill/>
              </a:ln>
              <a:solidFill>
                <a:srgbClr val="FF0000"/>
              </a:solidFill>
              <a:effectLst>
                <a:glow rad="139700">
                  <a:srgbClr val="F79646">
                    <a:satMod val="175000"/>
                    <a:alpha val="40000"/>
                  </a:srgbClr>
                </a:glow>
              </a:effectLst>
              <a:uLnTx/>
              <a:uFillTx/>
              <a:latin typeface="Calibri"/>
              <a:ea typeface="+mn-ea"/>
              <a:cs typeface="+mn-cs"/>
            </a:endParaRPr>
          </a:p>
        </p:txBody>
      </p:sp>
      <p:sp>
        <p:nvSpPr>
          <p:cNvPr id="111" name="Rectangle 110">
            <a:extLst>
              <a:ext uri="{FF2B5EF4-FFF2-40B4-BE49-F238E27FC236}">
                <a16:creationId xmlns:a16="http://schemas.microsoft.com/office/drawing/2014/main" id="{9228CC4E-17D2-4AF5-9DFF-7E40151F9230}"/>
              </a:ext>
            </a:extLst>
          </p:cNvPr>
          <p:cNvSpPr/>
          <p:nvPr/>
        </p:nvSpPr>
        <p:spPr>
          <a:xfrm>
            <a:off x="10233571" y="4598490"/>
            <a:ext cx="609600" cy="501347"/>
          </a:xfrm>
          <a:prstGeom prst="rect">
            <a:avLst/>
          </a:prstGeom>
          <a:ln>
            <a:noFill/>
          </a:ln>
          <a:effectLst>
            <a:glow rad="101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a:solidFill>
                  <a:srgbClr val="FF0000"/>
                </a:solidFill>
                <a:effectLst>
                  <a:glow rad="139700">
                    <a:srgbClr val="F79646">
                      <a:satMod val="175000"/>
                      <a:alpha val="40000"/>
                    </a:srgbClr>
                  </a:glow>
                </a:effectLst>
                <a:latin typeface="Calibri"/>
              </a:rPr>
              <a:t>1</a:t>
            </a:r>
            <a:endParaRPr kumimoji="0" lang="en-US" sz="1800" b="1" i="0" u="none" strike="noStrike" kern="1200" cap="none" spc="0" normalizeH="0" baseline="0" noProof="0" dirty="0">
              <a:ln>
                <a:noFill/>
              </a:ln>
              <a:solidFill>
                <a:srgbClr val="FF0000"/>
              </a:solidFill>
              <a:effectLst>
                <a:glow rad="139700">
                  <a:srgbClr val="F79646">
                    <a:satMod val="175000"/>
                    <a:alpha val="40000"/>
                  </a:srgbClr>
                </a:glow>
              </a:effectLst>
              <a:uLnTx/>
              <a:uFillTx/>
              <a:latin typeface="Calibri"/>
              <a:ea typeface="+mn-ea"/>
              <a:cs typeface="+mn-cs"/>
            </a:endParaRPr>
          </a:p>
        </p:txBody>
      </p:sp>
      <p:sp>
        <p:nvSpPr>
          <p:cNvPr id="112" name="Rectangle 111">
            <a:extLst>
              <a:ext uri="{FF2B5EF4-FFF2-40B4-BE49-F238E27FC236}">
                <a16:creationId xmlns:a16="http://schemas.microsoft.com/office/drawing/2014/main" id="{C33CC42C-1882-4E95-B722-AF1F1513DE07}"/>
              </a:ext>
            </a:extLst>
          </p:cNvPr>
          <p:cNvSpPr/>
          <p:nvPr/>
        </p:nvSpPr>
        <p:spPr>
          <a:xfrm>
            <a:off x="10233571" y="4597445"/>
            <a:ext cx="609600" cy="501347"/>
          </a:xfrm>
          <a:prstGeom prst="rect">
            <a:avLst/>
          </a:prstGeom>
          <a:ln>
            <a:noFill/>
          </a:ln>
          <a:effectLst>
            <a:glow rad="101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a:solidFill>
                  <a:srgbClr val="FF0000"/>
                </a:solidFill>
                <a:effectLst>
                  <a:glow rad="139700">
                    <a:srgbClr val="F79646">
                      <a:satMod val="175000"/>
                      <a:alpha val="40000"/>
                    </a:srgbClr>
                  </a:glow>
                </a:effectLst>
                <a:latin typeface="Calibri"/>
              </a:rPr>
              <a:t>2</a:t>
            </a:r>
            <a:endParaRPr kumimoji="0" lang="en-US" sz="1800" b="1" i="0" u="none" strike="noStrike" kern="1200" cap="none" spc="0" normalizeH="0" baseline="0" noProof="0" dirty="0">
              <a:ln>
                <a:noFill/>
              </a:ln>
              <a:solidFill>
                <a:srgbClr val="FF0000"/>
              </a:solidFill>
              <a:effectLst>
                <a:glow rad="139700">
                  <a:srgbClr val="F79646">
                    <a:satMod val="175000"/>
                    <a:alpha val="40000"/>
                  </a:srgbClr>
                </a:glow>
              </a:effectLst>
              <a:uLnTx/>
              <a:uFillTx/>
              <a:latin typeface="Calibri"/>
              <a:ea typeface="+mn-ea"/>
              <a:cs typeface="+mn-cs"/>
            </a:endParaRPr>
          </a:p>
        </p:txBody>
      </p:sp>
      <p:sp>
        <p:nvSpPr>
          <p:cNvPr id="113" name="Rectangle 112">
            <a:extLst>
              <a:ext uri="{FF2B5EF4-FFF2-40B4-BE49-F238E27FC236}">
                <a16:creationId xmlns:a16="http://schemas.microsoft.com/office/drawing/2014/main" id="{D3D003EB-271C-4B39-9AA7-2C5CE023ADE3}"/>
              </a:ext>
            </a:extLst>
          </p:cNvPr>
          <p:cNvSpPr/>
          <p:nvPr/>
        </p:nvSpPr>
        <p:spPr>
          <a:xfrm>
            <a:off x="10244081" y="4597445"/>
            <a:ext cx="609600" cy="501347"/>
          </a:xfrm>
          <a:prstGeom prst="rect">
            <a:avLst/>
          </a:prstGeom>
          <a:ln>
            <a:noFill/>
          </a:ln>
          <a:effectLst>
            <a:glow rad="101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a:solidFill>
                  <a:srgbClr val="FF0000"/>
                </a:solidFill>
                <a:effectLst>
                  <a:glow rad="139700">
                    <a:srgbClr val="F79646">
                      <a:satMod val="175000"/>
                      <a:alpha val="40000"/>
                    </a:srgbClr>
                  </a:glow>
                </a:effectLst>
                <a:latin typeface="Calibri"/>
              </a:rPr>
              <a:t>3</a:t>
            </a:r>
            <a:endParaRPr kumimoji="0" lang="en-US" sz="1800" b="1" i="0" u="none" strike="noStrike" kern="1200" cap="none" spc="0" normalizeH="0" baseline="0" noProof="0" dirty="0">
              <a:ln>
                <a:noFill/>
              </a:ln>
              <a:solidFill>
                <a:srgbClr val="FF0000"/>
              </a:solidFill>
              <a:effectLst>
                <a:glow rad="139700">
                  <a:srgbClr val="F79646">
                    <a:satMod val="175000"/>
                    <a:alpha val="40000"/>
                  </a:srgbClr>
                </a:glow>
              </a:effectLst>
              <a:uLnTx/>
              <a:uFillTx/>
              <a:latin typeface="Calibri"/>
              <a:ea typeface="+mn-ea"/>
              <a:cs typeface="+mn-cs"/>
            </a:endParaRPr>
          </a:p>
        </p:txBody>
      </p:sp>
      <p:sp>
        <p:nvSpPr>
          <p:cNvPr id="114" name="Rectangle 113">
            <a:extLst>
              <a:ext uri="{FF2B5EF4-FFF2-40B4-BE49-F238E27FC236}">
                <a16:creationId xmlns:a16="http://schemas.microsoft.com/office/drawing/2014/main" id="{A55F47F2-FF87-4F67-BA18-3E1E5EA03CDE}"/>
              </a:ext>
            </a:extLst>
          </p:cNvPr>
          <p:cNvSpPr/>
          <p:nvPr/>
        </p:nvSpPr>
        <p:spPr>
          <a:xfrm>
            <a:off x="2003971" y="3890732"/>
            <a:ext cx="3454400" cy="615553"/>
          </a:xfrm>
          <a:prstGeom prst="rect">
            <a:avLst/>
          </a:prstGeom>
        </p:spPr>
        <p:txBody>
          <a:bodyPr wrap="square" lIns="121917" tIns="60958" rIns="121917" bIns="60958">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Top Of the Stack</a:t>
            </a:r>
          </a:p>
        </p:txBody>
      </p:sp>
      <p:sp>
        <p:nvSpPr>
          <p:cNvPr id="115" name="Rectangle 114">
            <a:extLst>
              <a:ext uri="{FF2B5EF4-FFF2-40B4-BE49-F238E27FC236}">
                <a16:creationId xmlns:a16="http://schemas.microsoft.com/office/drawing/2014/main" id="{7FF2CD7A-1F7F-4D98-94D4-EAE2C255C267}"/>
              </a:ext>
            </a:extLst>
          </p:cNvPr>
          <p:cNvSpPr/>
          <p:nvPr/>
        </p:nvSpPr>
        <p:spPr>
          <a:xfrm>
            <a:off x="680667" y="3898790"/>
            <a:ext cx="5080000" cy="615553"/>
          </a:xfrm>
          <a:prstGeom prst="rect">
            <a:avLst/>
          </a:prstGeom>
        </p:spPr>
        <p:txBody>
          <a:bodyPr wrap="square" lIns="121917" tIns="60958" rIns="121917" bIns="60958">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Top Of the Stack = </a:t>
            </a:r>
            <a:r>
              <a:rPr lang="en-US" sz="3200" b="1" dirty="0">
                <a:solidFill>
                  <a:prstClr val="black"/>
                </a:solidFill>
                <a:latin typeface="Calibri"/>
              </a:rPr>
              <a:t>0</a:t>
            </a:r>
            <a:endParaRPr kumimoji="0" lang="en-US" sz="3200" b="1" i="0" u="none" strike="noStrike" kern="1200" cap="none" spc="0" normalizeH="0" baseline="0" noProof="0" dirty="0">
              <a:ln>
                <a:noFill/>
              </a:ln>
              <a:solidFill>
                <a:prstClr val="black"/>
              </a:solidFill>
              <a:effectLst/>
              <a:uLnTx/>
              <a:uFillTx/>
              <a:latin typeface="Calibri"/>
              <a:ea typeface="+mn-ea"/>
              <a:cs typeface="+mn-cs"/>
            </a:endParaRPr>
          </a:p>
        </p:txBody>
      </p:sp>
      <p:sp>
        <p:nvSpPr>
          <p:cNvPr id="116" name="Rectangle 115">
            <a:extLst>
              <a:ext uri="{FF2B5EF4-FFF2-40B4-BE49-F238E27FC236}">
                <a16:creationId xmlns:a16="http://schemas.microsoft.com/office/drawing/2014/main" id="{4124CAAF-E92E-4CD1-94F0-9C9AD6979553}"/>
              </a:ext>
            </a:extLst>
          </p:cNvPr>
          <p:cNvSpPr/>
          <p:nvPr/>
        </p:nvSpPr>
        <p:spPr>
          <a:xfrm>
            <a:off x="683171" y="4392079"/>
            <a:ext cx="5080000" cy="615553"/>
          </a:xfrm>
          <a:prstGeom prst="rect">
            <a:avLst/>
          </a:prstGeom>
        </p:spPr>
        <p:txBody>
          <a:bodyPr wrap="square" lIns="121917" tIns="60958" rIns="121917" bIns="60958">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Means, the Stack is empty</a:t>
            </a:r>
          </a:p>
        </p:txBody>
      </p:sp>
      <p:sp>
        <p:nvSpPr>
          <p:cNvPr id="117" name="Rectangle 116">
            <a:extLst>
              <a:ext uri="{FF2B5EF4-FFF2-40B4-BE49-F238E27FC236}">
                <a16:creationId xmlns:a16="http://schemas.microsoft.com/office/drawing/2014/main" id="{6EE5C963-71E8-43E7-8117-D646BBF88513}"/>
              </a:ext>
            </a:extLst>
          </p:cNvPr>
          <p:cNvSpPr/>
          <p:nvPr/>
        </p:nvSpPr>
        <p:spPr>
          <a:xfrm>
            <a:off x="680667" y="3444284"/>
            <a:ext cx="1828800" cy="615549"/>
          </a:xfrm>
          <a:prstGeom prst="rect">
            <a:avLst/>
          </a:prstGeom>
        </p:spPr>
        <p:txBody>
          <a:bodyPr wrap="square" lIns="121917" tIns="60958" rIns="121917" bIns="60958">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Initially</a:t>
            </a:r>
          </a:p>
        </p:txBody>
      </p:sp>
      <p:sp>
        <p:nvSpPr>
          <p:cNvPr id="118" name="Rectangle 117">
            <a:extLst>
              <a:ext uri="{FF2B5EF4-FFF2-40B4-BE49-F238E27FC236}">
                <a16:creationId xmlns:a16="http://schemas.microsoft.com/office/drawing/2014/main" id="{6F1A3810-C830-4493-A300-455C9DDB1167}"/>
              </a:ext>
            </a:extLst>
          </p:cNvPr>
          <p:cNvSpPr/>
          <p:nvPr/>
        </p:nvSpPr>
        <p:spPr>
          <a:xfrm>
            <a:off x="2743896" y="728365"/>
            <a:ext cx="3362971" cy="777821"/>
          </a:xfrm>
          <a:prstGeom prst="rect">
            <a:avLst/>
          </a:prstGeom>
          <a:solidFill>
            <a:srgbClr val="0070C0"/>
          </a:solidFill>
          <a:scene3d>
            <a:camera prst="orthographicFront"/>
            <a:lightRig rig="threePt" dir="t"/>
          </a:scene3d>
          <a:sp3d>
            <a:bevelT prst="relaxedInset"/>
          </a:sp3d>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800" b="1" dirty="0">
                <a:solidFill>
                  <a:schemeClr val="bg1"/>
                </a:solidFill>
              </a:rPr>
              <a:t>Pop -&gt; 4 numbers</a:t>
            </a:r>
          </a:p>
        </p:txBody>
      </p:sp>
      <p:sp>
        <p:nvSpPr>
          <p:cNvPr id="119" name="Rectangle 118">
            <a:extLst>
              <a:ext uri="{FF2B5EF4-FFF2-40B4-BE49-F238E27FC236}">
                <a16:creationId xmlns:a16="http://schemas.microsoft.com/office/drawing/2014/main" id="{FFA45568-1039-436C-9C67-D0CFC2840C7A}"/>
              </a:ext>
            </a:extLst>
          </p:cNvPr>
          <p:cNvSpPr/>
          <p:nvPr/>
        </p:nvSpPr>
        <p:spPr>
          <a:xfrm>
            <a:off x="567539" y="1792089"/>
            <a:ext cx="6200689" cy="1133313"/>
          </a:xfrm>
          <a:prstGeom prst="rect">
            <a:avLst/>
          </a:prstGeom>
          <a:solidFill>
            <a:srgbClr val="0070C0"/>
          </a:solidFill>
          <a:scene3d>
            <a:camera prst="orthographicFront"/>
            <a:lightRig rig="threePt" dir="t"/>
          </a:scene3d>
          <a:sp3d>
            <a:bevelT prst="relaxedInset"/>
          </a:sp3d>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800" b="1" dirty="0">
                <a:solidFill>
                  <a:schemeClr val="bg1"/>
                </a:solidFill>
              </a:rPr>
              <a:t>Stack underflow. pop from stack 1 failed</a:t>
            </a:r>
          </a:p>
        </p:txBody>
      </p:sp>
    </p:spTree>
    <p:extLst>
      <p:ext uri="{BB962C8B-B14F-4D97-AF65-F5344CB8AC3E}">
        <p14:creationId xmlns:p14="http://schemas.microsoft.com/office/powerpoint/2010/main" val="338995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114"/>
                                        </p:tgtEl>
                                        <p:attrNameLst>
                                          <p:attrName>style.visibility</p:attrName>
                                        </p:attrNameLst>
                                      </p:cBhvr>
                                      <p:to>
                                        <p:strVal val="visible"/>
                                      </p:to>
                                    </p:set>
                                    <p:anim calcmode="lin" valueType="num">
                                      <p:cBhvr additive="base">
                                        <p:cTn id="7" dur="500" fill="hold"/>
                                        <p:tgtEl>
                                          <p:spTgt spid="114"/>
                                        </p:tgtEl>
                                        <p:attrNameLst>
                                          <p:attrName>ppt_x</p:attrName>
                                        </p:attrNameLst>
                                      </p:cBhvr>
                                      <p:tavLst>
                                        <p:tav tm="0">
                                          <p:val>
                                            <p:strVal val="#ppt_x"/>
                                          </p:val>
                                        </p:tav>
                                        <p:tav tm="100000">
                                          <p:val>
                                            <p:strVal val="#ppt_x"/>
                                          </p:val>
                                        </p:tav>
                                      </p:tavLst>
                                    </p:anim>
                                    <p:anim calcmode="lin" valueType="num">
                                      <p:cBhvr additive="base">
                                        <p:cTn id="8" dur="500" fill="hold"/>
                                        <p:tgtEl>
                                          <p:spTgt spid="1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3" presetClass="path" presetSubtype="0" accel="50000" decel="50000" fill="hold" grpId="0" nodeType="clickEffect">
                                  <p:stCondLst>
                                    <p:cond delay="0"/>
                                  </p:stCondLst>
                                  <p:childTnLst>
                                    <p:animMotion origin="layout" path="M 4.16667E-7 1.48148E-6 L 0.50833 0.00069 " pathEditMode="relative" rAng="0" ptsTypes="AA">
                                      <p:cBhvr>
                                        <p:cTn id="12" dur="2000" fill="hold"/>
                                        <p:tgtEl>
                                          <p:spTgt spid="114"/>
                                        </p:tgtEl>
                                        <p:attrNameLst>
                                          <p:attrName>ppt_x</p:attrName>
                                          <p:attrName>ppt_y</p:attrName>
                                        </p:attrNameLst>
                                      </p:cBhvr>
                                      <p:rCtr x="25417" y="23"/>
                                    </p:animMotion>
                                  </p:childTnLst>
                                </p:cTn>
                              </p:par>
                              <p:par>
                                <p:cTn id="13" presetID="22" presetClass="entr" presetSubtype="1" fill="hold" grpId="0" nodeType="withEffect">
                                  <p:stCondLst>
                                    <p:cond delay="1000"/>
                                  </p:stCondLst>
                                  <p:childTnLst>
                                    <p:set>
                                      <p:cBhvr>
                                        <p:cTn id="14" dur="1" fill="hold">
                                          <p:stCondLst>
                                            <p:cond delay="0"/>
                                          </p:stCondLst>
                                        </p:cTn>
                                        <p:tgtEl>
                                          <p:spTgt spid="101"/>
                                        </p:tgtEl>
                                        <p:attrNameLst>
                                          <p:attrName>style.visibility</p:attrName>
                                        </p:attrNameLst>
                                      </p:cBhvr>
                                      <p:to>
                                        <p:strVal val="visible"/>
                                      </p:to>
                                    </p:set>
                                    <p:animEffect transition="in" filter="wipe(up)">
                                      <p:cBhvr>
                                        <p:cTn id="15" dur="500"/>
                                        <p:tgtEl>
                                          <p:spTgt spid="101"/>
                                        </p:tgtEl>
                                      </p:cBhvr>
                                    </p:animEffect>
                                  </p:childTnLst>
                                </p:cTn>
                              </p:par>
                            </p:childTnLst>
                          </p:cTn>
                        </p:par>
                        <p:par>
                          <p:cTn id="16" fill="hold">
                            <p:stCondLst>
                              <p:cond delay="2000"/>
                            </p:stCondLst>
                            <p:childTnLst>
                              <p:par>
                                <p:cTn id="17" presetID="21" presetClass="entr" presetSubtype="1" fill="hold" nodeType="afterEffect">
                                  <p:stCondLst>
                                    <p:cond delay="0"/>
                                  </p:stCondLst>
                                  <p:childTnLst>
                                    <p:set>
                                      <p:cBhvr>
                                        <p:cTn id="18" dur="1" fill="hold">
                                          <p:stCondLst>
                                            <p:cond delay="0"/>
                                          </p:stCondLst>
                                        </p:cTn>
                                        <p:tgtEl>
                                          <p:spTgt spid="88"/>
                                        </p:tgtEl>
                                        <p:attrNameLst>
                                          <p:attrName>style.visibility</p:attrName>
                                        </p:attrNameLst>
                                      </p:cBhvr>
                                      <p:to>
                                        <p:strVal val="visible"/>
                                      </p:to>
                                    </p:set>
                                    <p:animEffect transition="in" filter="wheel(1)">
                                      <p:cBhvr>
                                        <p:cTn id="19" dur="1000"/>
                                        <p:tgtEl>
                                          <p:spTgt spid="8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106"/>
                                        </p:tgtEl>
                                        <p:attrNameLst>
                                          <p:attrName>style.visibility</p:attrName>
                                        </p:attrNameLst>
                                      </p:cBhvr>
                                      <p:to>
                                        <p:strVal val="visible"/>
                                      </p:to>
                                    </p:set>
                                    <p:animEffect transition="in" filter="wipe(right)">
                                      <p:cBhvr>
                                        <p:cTn id="24" dur="500"/>
                                        <p:tgtEl>
                                          <p:spTgt spid="106"/>
                                        </p:tgtEl>
                                      </p:cBhvr>
                                    </p:animEffect>
                                  </p:childTnLst>
                                </p:cTn>
                              </p:par>
                            </p:childTnLst>
                          </p:cTn>
                        </p:par>
                        <p:par>
                          <p:cTn id="25" fill="hold">
                            <p:stCondLst>
                              <p:cond delay="500"/>
                            </p:stCondLst>
                            <p:childTnLst>
                              <p:par>
                                <p:cTn id="26" presetID="22" presetClass="entr" presetSubtype="1" fill="hold" nodeType="afterEffect">
                                  <p:stCondLst>
                                    <p:cond delay="0"/>
                                  </p:stCondLst>
                                  <p:childTnLst>
                                    <p:set>
                                      <p:cBhvr>
                                        <p:cTn id="27" dur="1" fill="hold">
                                          <p:stCondLst>
                                            <p:cond delay="0"/>
                                          </p:stCondLst>
                                        </p:cTn>
                                        <p:tgtEl>
                                          <p:spTgt spid="102"/>
                                        </p:tgtEl>
                                        <p:attrNameLst>
                                          <p:attrName>style.visibility</p:attrName>
                                        </p:attrNameLst>
                                      </p:cBhvr>
                                      <p:to>
                                        <p:strVal val="visible"/>
                                      </p:to>
                                    </p:set>
                                    <p:animEffect transition="in" filter="wipe(up)">
                                      <p:cBhvr>
                                        <p:cTn id="28" dur="500"/>
                                        <p:tgtEl>
                                          <p:spTgt spid="102"/>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105"/>
                                        </p:tgtEl>
                                        <p:attrNameLst>
                                          <p:attrName>style.visibility</p:attrName>
                                        </p:attrNameLst>
                                      </p:cBhvr>
                                      <p:to>
                                        <p:strVal val="visible"/>
                                      </p:to>
                                    </p:set>
                                    <p:animEffect transition="in" filter="wipe(up)">
                                      <p:cBhvr>
                                        <p:cTn id="32" dur="500"/>
                                        <p:tgtEl>
                                          <p:spTgt spid="105"/>
                                        </p:tgtEl>
                                      </p:cBhvr>
                                    </p:animEffect>
                                  </p:childTnLst>
                                </p:cTn>
                              </p:par>
                            </p:childTnLst>
                          </p:cTn>
                        </p:par>
                        <p:par>
                          <p:cTn id="33" fill="hold">
                            <p:stCondLst>
                              <p:cond delay="1500"/>
                            </p:stCondLst>
                            <p:childTnLst>
                              <p:par>
                                <p:cTn id="34" presetID="22" presetClass="entr" presetSubtype="2" fill="hold" nodeType="afterEffect">
                                  <p:stCondLst>
                                    <p:cond delay="0"/>
                                  </p:stCondLst>
                                  <p:childTnLst>
                                    <p:set>
                                      <p:cBhvr>
                                        <p:cTn id="35" dur="1" fill="hold">
                                          <p:stCondLst>
                                            <p:cond delay="0"/>
                                          </p:stCondLst>
                                        </p:cTn>
                                        <p:tgtEl>
                                          <p:spTgt spid="104"/>
                                        </p:tgtEl>
                                        <p:attrNameLst>
                                          <p:attrName>style.visibility</p:attrName>
                                        </p:attrNameLst>
                                      </p:cBhvr>
                                      <p:to>
                                        <p:strVal val="visible"/>
                                      </p:to>
                                    </p:set>
                                    <p:animEffect transition="in" filter="wipe(right)">
                                      <p:cBhvr>
                                        <p:cTn id="36" dur="500"/>
                                        <p:tgtEl>
                                          <p:spTgt spid="104"/>
                                        </p:tgtEl>
                                      </p:cBhvr>
                                    </p:animEffect>
                                  </p:childTnLst>
                                </p:cTn>
                              </p:par>
                              <p:par>
                                <p:cTn id="37" presetID="1" presetClass="entr" presetSubtype="0" fill="hold" grpId="0" nodeType="withEffect">
                                  <p:stCondLst>
                                    <p:cond delay="0"/>
                                  </p:stCondLst>
                                  <p:childTnLst>
                                    <p:set>
                                      <p:cBhvr>
                                        <p:cTn id="38" dur="1" fill="hold">
                                          <p:stCondLst>
                                            <p:cond delay="0"/>
                                          </p:stCondLst>
                                        </p:cTn>
                                        <p:tgtEl>
                                          <p:spTgt spid="110"/>
                                        </p:tgtEl>
                                        <p:attrNameLst>
                                          <p:attrName>style.visibility</p:attrName>
                                        </p:attrNameLst>
                                      </p:cBhvr>
                                      <p:to>
                                        <p:strVal val="visible"/>
                                      </p:to>
                                    </p:set>
                                  </p:childTnLst>
                                </p:cTn>
                              </p:par>
                            </p:childTnLst>
                          </p:cTn>
                        </p:par>
                        <p:par>
                          <p:cTn id="39" fill="hold">
                            <p:stCondLst>
                              <p:cond delay="2000"/>
                            </p:stCondLst>
                            <p:childTnLst>
                              <p:par>
                                <p:cTn id="40" presetID="12" presetClass="entr" presetSubtype="4" fill="hold" grpId="0" nodeType="afterEffect">
                                  <p:stCondLst>
                                    <p:cond delay="0"/>
                                  </p:stCondLst>
                                  <p:childTnLst>
                                    <p:set>
                                      <p:cBhvr>
                                        <p:cTn id="41" dur="1" fill="hold">
                                          <p:stCondLst>
                                            <p:cond delay="0"/>
                                          </p:stCondLst>
                                        </p:cTn>
                                        <p:tgtEl>
                                          <p:spTgt spid="117"/>
                                        </p:tgtEl>
                                        <p:attrNameLst>
                                          <p:attrName>style.visibility</p:attrName>
                                        </p:attrNameLst>
                                      </p:cBhvr>
                                      <p:to>
                                        <p:strVal val="visible"/>
                                      </p:to>
                                    </p:set>
                                    <p:animEffect transition="in" filter="slide(fromBottom)">
                                      <p:cBhvr>
                                        <p:cTn id="42" dur="500"/>
                                        <p:tgtEl>
                                          <p:spTgt spid="117"/>
                                        </p:tgtEl>
                                      </p:cBhvr>
                                    </p:animEffect>
                                  </p:childTnLst>
                                </p:cTn>
                              </p:par>
                              <p:par>
                                <p:cTn id="43" presetID="12" presetClass="entr" presetSubtype="4" fill="hold" grpId="0" nodeType="withEffect">
                                  <p:stCondLst>
                                    <p:cond delay="0"/>
                                  </p:stCondLst>
                                  <p:childTnLst>
                                    <p:set>
                                      <p:cBhvr>
                                        <p:cTn id="44" dur="1" fill="hold">
                                          <p:stCondLst>
                                            <p:cond delay="0"/>
                                          </p:stCondLst>
                                        </p:cTn>
                                        <p:tgtEl>
                                          <p:spTgt spid="115"/>
                                        </p:tgtEl>
                                        <p:attrNameLst>
                                          <p:attrName>style.visibility</p:attrName>
                                        </p:attrNameLst>
                                      </p:cBhvr>
                                      <p:to>
                                        <p:strVal val="visible"/>
                                      </p:to>
                                    </p:set>
                                    <p:animEffect transition="in" filter="slide(fromBottom)">
                                      <p:cBhvr>
                                        <p:cTn id="45" dur="500"/>
                                        <p:tgtEl>
                                          <p:spTgt spid="115"/>
                                        </p:tgtEl>
                                      </p:cBhvr>
                                    </p:animEffect>
                                  </p:childTnLst>
                                </p:cTn>
                              </p:par>
                              <p:par>
                                <p:cTn id="46" presetID="12" presetClass="entr" presetSubtype="4" fill="hold" grpId="0" nodeType="withEffect">
                                  <p:stCondLst>
                                    <p:cond delay="0"/>
                                  </p:stCondLst>
                                  <p:childTnLst>
                                    <p:set>
                                      <p:cBhvr>
                                        <p:cTn id="47" dur="1" fill="hold">
                                          <p:stCondLst>
                                            <p:cond delay="0"/>
                                          </p:stCondLst>
                                        </p:cTn>
                                        <p:tgtEl>
                                          <p:spTgt spid="116"/>
                                        </p:tgtEl>
                                        <p:attrNameLst>
                                          <p:attrName>style.visibility</p:attrName>
                                        </p:attrNameLst>
                                      </p:cBhvr>
                                      <p:to>
                                        <p:strVal val="visible"/>
                                      </p:to>
                                    </p:set>
                                    <p:animEffect transition="in" filter="slide(fromBottom)">
                                      <p:cBhvr>
                                        <p:cTn id="48" dur="500"/>
                                        <p:tgtEl>
                                          <p:spTgt spid="116"/>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2" nodeType="clickEffect">
                                  <p:stCondLst>
                                    <p:cond delay="0"/>
                                  </p:stCondLst>
                                  <p:childTnLst>
                                    <p:set>
                                      <p:cBhvr>
                                        <p:cTn id="52" dur="1" fill="hold">
                                          <p:stCondLst>
                                            <p:cond delay="0"/>
                                          </p:stCondLst>
                                        </p:cTn>
                                        <p:tgtEl>
                                          <p:spTgt spid="93"/>
                                        </p:tgtEl>
                                        <p:attrNameLst>
                                          <p:attrName>style.visibility</p:attrName>
                                        </p:attrNameLst>
                                      </p:cBhvr>
                                      <p:to>
                                        <p:strVal val="visible"/>
                                      </p:to>
                                    </p:set>
                                    <p:animEffect transition="in" filter="fade">
                                      <p:cBhvr>
                                        <p:cTn id="53" dur="1000"/>
                                        <p:tgtEl>
                                          <p:spTgt spid="9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91"/>
                                        </p:tgtEl>
                                        <p:attrNameLst>
                                          <p:attrName>style.visibility</p:attrName>
                                        </p:attrNameLst>
                                      </p:cBhvr>
                                      <p:to>
                                        <p:strVal val="visible"/>
                                      </p:to>
                                    </p:set>
                                    <p:animEffect transition="in" filter="wipe(left)">
                                      <p:cBhvr>
                                        <p:cTn id="58" dur="500"/>
                                        <p:tgtEl>
                                          <p:spTgt spid="9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99"/>
                                        </p:tgtEl>
                                        <p:attrNameLst>
                                          <p:attrName>style.visibility</p:attrName>
                                        </p:attrNameLst>
                                      </p:cBhvr>
                                      <p:to>
                                        <p:strVal val="visible"/>
                                      </p:to>
                                    </p:set>
                                    <p:animEffect transition="in" filter="fade">
                                      <p:cBhvr>
                                        <p:cTn id="61" dur="500"/>
                                        <p:tgtEl>
                                          <p:spTgt spid="99"/>
                                        </p:tgtEl>
                                      </p:cBhvr>
                                    </p:animEffect>
                                  </p:childTnLst>
                                </p:cTn>
                              </p:par>
                            </p:childTnLst>
                          </p:cTn>
                        </p:par>
                      </p:childTnLst>
                    </p:cTn>
                  </p:par>
                  <p:par>
                    <p:cTn id="62" fill="hold">
                      <p:stCondLst>
                        <p:cond delay="indefinite"/>
                      </p:stCondLst>
                      <p:childTnLst>
                        <p:par>
                          <p:cTn id="63" fill="hold">
                            <p:stCondLst>
                              <p:cond delay="0"/>
                            </p:stCondLst>
                            <p:childTnLst>
                              <p:par>
                                <p:cTn id="64" presetID="0" presetClass="path" presetSubtype="0" accel="50000" decel="50000" fill="hold" grpId="0" nodeType="clickEffect">
                                  <p:stCondLst>
                                    <p:cond delay="0"/>
                                  </p:stCondLst>
                                  <p:childTnLst>
                                    <p:animMotion origin="layout" path="M -2.91667E-6 -2.59259E-6 C 0.08555 0.05 0.17136 0.10023 0.20638 0.1757 C 0.24167 0.25162 0.20951 0.40672 0.21003 0.45347 " pathEditMode="relative" rAng="0" ptsTypes="AAA">
                                      <p:cBhvr>
                                        <p:cTn id="65" dur="2000" fill="hold"/>
                                        <p:tgtEl>
                                          <p:spTgt spid="93"/>
                                        </p:tgtEl>
                                        <p:attrNameLst>
                                          <p:attrName>ppt_x</p:attrName>
                                          <p:attrName>ppt_y</p:attrName>
                                        </p:attrNameLst>
                                      </p:cBhvr>
                                      <p:rCtr x="11146" y="22662"/>
                                    </p:animMotion>
                                  </p:childTnLst>
                                </p:cTn>
                              </p:par>
                            </p:childTnLst>
                          </p:cTn>
                        </p:par>
                        <p:par>
                          <p:cTn id="66" fill="hold">
                            <p:stCondLst>
                              <p:cond delay="2000"/>
                            </p:stCondLst>
                            <p:childTnLst>
                              <p:par>
                                <p:cTn id="67" presetID="22" presetClass="exit" presetSubtype="8" fill="hold" nodeType="afterEffect">
                                  <p:stCondLst>
                                    <p:cond delay="0"/>
                                  </p:stCondLst>
                                  <p:childTnLst>
                                    <p:animEffect transition="out" filter="wipe(left)">
                                      <p:cBhvr>
                                        <p:cTn id="68" dur="500"/>
                                        <p:tgtEl>
                                          <p:spTgt spid="104"/>
                                        </p:tgtEl>
                                      </p:cBhvr>
                                    </p:animEffect>
                                    <p:set>
                                      <p:cBhvr>
                                        <p:cTn id="69" dur="1" fill="hold">
                                          <p:stCondLst>
                                            <p:cond delay="499"/>
                                          </p:stCondLst>
                                        </p:cTn>
                                        <p:tgtEl>
                                          <p:spTgt spid="104"/>
                                        </p:tgtEl>
                                        <p:attrNameLst>
                                          <p:attrName>style.visibility</p:attrName>
                                        </p:attrNameLst>
                                      </p:cBhvr>
                                      <p:to>
                                        <p:strVal val="hidden"/>
                                      </p:to>
                                    </p:set>
                                  </p:childTnLst>
                                </p:cTn>
                              </p:par>
                            </p:childTnLst>
                          </p:cTn>
                        </p:par>
                        <p:par>
                          <p:cTn id="70" fill="hold">
                            <p:stCondLst>
                              <p:cond delay="2500"/>
                            </p:stCondLst>
                            <p:childTnLst>
                              <p:par>
                                <p:cTn id="71" presetID="22" presetClass="exit" presetSubtype="4" fill="hold" nodeType="afterEffect">
                                  <p:stCondLst>
                                    <p:cond delay="0"/>
                                  </p:stCondLst>
                                  <p:childTnLst>
                                    <p:animEffect transition="out" filter="wipe(down)">
                                      <p:cBhvr>
                                        <p:cTn id="72" dur="500"/>
                                        <p:tgtEl>
                                          <p:spTgt spid="105"/>
                                        </p:tgtEl>
                                      </p:cBhvr>
                                    </p:animEffect>
                                    <p:set>
                                      <p:cBhvr>
                                        <p:cTn id="73" dur="1" fill="hold">
                                          <p:stCondLst>
                                            <p:cond delay="499"/>
                                          </p:stCondLst>
                                        </p:cTn>
                                        <p:tgtEl>
                                          <p:spTgt spid="105"/>
                                        </p:tgtEl>
                                        <p:attrNameLst>
                                          <p:attrName>style.visibility</p:attrName>
                                        </p:attrNameLst>
                                      </p:cBhvr>
                                      <p:to>
                                        <p:strVal val="hidden"/>
                                      </p:to>
                                    </p:set>
                                  </p:childTnLst>
                                </p:cTn>
                              </p:par>
                              <p:par>
                                <p:cTn id="74" presetID="10" presetClass="exit" presetSubtype="0" fill="hold" grpId="2" nodeType="withEffect">
                                  <p:stCondLst>
                                    <p:cond delay="0"/>
                                  </p:stCondLst>
                                  <p:childTnLst>
                                    <p:animEffect transition="out" filter="fade">
                                      <p:cBhvr>
                                        <p:cTn id="75" dur="1000"/>
                                        <p:tgtEl>
                                          <p:spTgt spid="116"/>
                                        </p:tgtEl>
                                      </p:cBhvr>
                                    </p:animEffect>
                                    <p:set>
                                      <p:cBhvr>
                                        <p:cTn id="76" dur="1" fill="hold">
                                          <p:stCondLst>
                                            <p:cond delay="999"/>
                                          </p:stCondLst>
                                        </p:cTn>
                                        <p:tgtEl>
                                          <p:spTgt spid="116"/>
                                        </p:tgtEl>
                                        <p:attrNameLst>
                                          <p:attrName>style.visibility</p:attrName>
                                        </p:attrNameLst>
                                      </p:cBhvr>
                                      <p:to>
                                        <p:strVal val="hidden"/>
                                      </p:to>
                                    </p:set>
                                  </p:childTnLst>
                                </p:cTn>
                              </p:par>
                              <p:par>
                                <p:cTn id="77" presetID="10" presetClass="exit" presetSubtype="0" fill="hold" grpId="2" nodeType="withEffect">
                                  <p:stCondLst>
                                    <p:cond delay="0"/>
                                  </p:stCondLst>
                                  <p:childTnLst>
                                    <p:animEffect transition="out" filter="fade">
                                      <p:cBhvr>
                                        <p:cTn id="78" dur="1000"/>
                                        <p:tgtEl>
                                          <p:spTgt spid="115"/>
                                        </p:tgtEl>
                                      </p:cBhvr>
                                    </p:animEffect>
                                    <p:set>
                                      <p:cBhvr>
                                        <p:cTn id="79" dur="1" fill="hold">
                                          <p:stCondLst>
                                            <p:cond delay="999"/>
                                          </p:stCondLst>
                                        </p:cTn>
                                        <p:tgtEl>
                                          <p:spTgt spid="115"/>
                                        </p:tgtEl>
                                        <p:attrNameLst>
                                          <p:attrName>style.visibility</p:attrName>
                                        </p:attrNameLst>
                                      </p:cBhvr>
                                      <p:to>
                                        <p:strVal val="hidden"/>
                                      </p:to>
                                    </p:set>
                                  </p:childTnLst>
                                </p:cTn>
                              </p:par>
                              <p:par>
                                <p:cTn id="80" presetID="10" presetClass="exit" presetSubtype="0" fill="hold" grpId="1" nodeType="withEffect">
                                  <p:stCondLst>
                                    <p:cond delay="0"/>
                                  </p:stCondLst>
                                  <p:childTnLst>
                                    <p:animEffect transition="out" filter="fade">
                                      <p:cBhvr>
                                        <p:cTn id="81" dur="1000"/>
                                        <p:tgtEl>
                                          <p:spTgt spid="117"/>
                                        </p:tgtEl>
                                      </p:cBhvr>
                                    </p:animEffect>
                                    <p:set>
                                      <p:cBhvr>
                                        <p:cTn id="82" dur="1" fill="hold">
                                          <p:stCondLst>
                                            <p:cond delay="999"/>
                                          </p:stCondLst>
                                        </p:cTn>
                                        <p:tgtEl>
                                          <p:spTgt spid="117"/>
                                        </p:tgtEl>
                                        <p:attrNameLst>
                                          <p:attrName>style.visibility</p:attrName>
                                        </p:attrNameLst>
                                      </p:cBhvr>
                                      <p:to>
                                        <p:strVal val="hidden"/>
                                      </p:to>
                                    </p:set>
                                  </p:childTnLst>
                                </p:cTn>
                              </p:par>
                            </p:childTnLst>
                          </p:cTn>
                        </p:par>
                        <p:par>
                          <p:cTn id="83" fill="hold">
                            <p:stCondLst>
                              <p:cond delay="3500"/>
                            </p:stCondLst>
                            <p:childTnLst>
                              <p:par>
                                <p:cTn id="84" presetID="22" presetClass="entr" presetSubtype="2" fill="hold" nodeType="afterEffect">
                                  <p:stCondLst>
                                    <p:cond delay="0"/>
                                  </p:stCondLst>
                                  <p:childTnLst>
                                    <p:set>
                                      <p:cBhvr>
                                        <p:cTn id="85" dur="1" fill="hold">
                                          <p:stCondLst>
                                            <p:cond delay="0"/>
                                          </p:stCondLst>
                                        </p:cTn>
                                        <p:tgtEl>
                                          <p:spTgt spid="103"/>
                                        </p:tgtEl>
                                        <p:attrNameLst>
                                          <p:attrName>style.visibility</p:attrName>
                                        </p:attrNameLst>
                                      </p:cBhvr>
                                      <p:to>
                                        <p:strVal val="visible"/>
                                      </p:to>
                                    </p:set>
                                    <p:animEffect transition="in" filter="wipe(right)">
                                      <p:cBhvr>
                                        <p:cTn id="86" dur="500"/>
                                        <p:tgtEl>
                                          <p:spTgt spid="103"/>
                                        </p:tgtEl>
                                      </p:cBhvr>
                                    </p:animEffect>
                                  </p:childTnLst>
                                </p:cTn>
                              </p:par>
                              <p:par>
                                <p:cTn id="87" presetID="1" presetClass="entr" presetSubtype="0" fill="hold" grpId="0" nodeType="withEffect">
                                  <p:stCondLst>
                                    <p:cond delay="0"/>
                                  </p:stCondLst>
                                  <p:childTnLst>
                                    <p:set>
                                      <p:cBhvr>
                                        <p:cTn id="88" dur="1" fill="hold">
                                          <p:stCondLst>
                                            <p:cond delay="0"/>
                                          </p:stCondLst>
                                        </p:cTn>
                                        <p:tgtEl>
                                          <p:spTgt spid="11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2" nodeType="clickEffect">
                                  <p:stCondLst>
                                    <p:cond delay="0"/>
                                  </p:stCondLst>
                                  <p:childTnLst>
                                    <p:set>
                                      <p:cBhvr>
                                        <p:cTn id="92" dur="1" fill="hold">
                                          <p:stCondLst>
                                            <p:cond delay="0"/>
                                          </p:stCondLst>
                                        </p:cTn>
                                        <p:tgtEl>
                                          <p:spTgt spid="94"/>
                                        </p:tgtEl>
                                        <p:attrNameLst>
                                          <p:attrName>style.visibility</p:attrName>
                                        </p:attrNameLst>
                                      </p:cBhvr>
                                      <p:to>
                                        <p:strVal val="visible"/>
                                      </p:to>
                                    </p:set>
                                    <p:animEffect transition="in" filter="fade">
                                      <p:cBhvr>
                                        <p:cTn id="93" dur="500"/>
                                        <p:tgtEl>
                                          <p:spTgt spid="94"/>
                                        </p:tgtEl>
                                      </p:cBhvr>
                                    </p:animEffect>
                                  </p:childTnLst>
                                </p:cTn>
                              </p:par>
                            </p:childTnLst>
                          </p:cTn>
                        </p:par>
                      </p:childTnLst>
                    </p:cTn>
                  </p:par>
                  <p:par>
                    <p:cTn id="94" fill="hold">
                      <p:stCondLst>
                        <p:cond delay="indefinite"/>
                      </p:stCondLst>
                      <p:childTnLst>
                        <p:par>
                          <p:cTn id="95" fill="hold">
                            <p:stCondLst>
                              <p:cond delay="0"/>
                            </p:stCondLst>
                            <p:childTnLst>
                              <p:par>
                                <p:cTn id="96" presetID="0" presetClass="path" presetSubtype="0" accel="50000" decel="50000" fill="hold" grpId="0" nodeType="clickEffect">
                                  <p:stCondLst>
                                    <p:cond delay="0"/>
                                  </p:stCondLst>
                                  <p:childTnLst>
                                    <p:animMotion origin="layout" path="M -2.91667E-6 2.22222E-6 C 0.08555 0.05 0.17136 0.10023 0.20638 0.17569 C 0.24167 0.25162 0.20951 0.40671 0.21003 0.45347 " pathEditMode="relative" rAng="0" ptsTypes="AAA">
                                      <p:cBhvr>
                                        <p:cTn id="97" dur="2000" fill="hold"/>
                                        <p:tgtEl>
                                          <p:spTgt spid="94"/>
                                        </p:tgtEl>
                                        <p:attrNameLst>
                                          <p:attrName>ppt_x</p:attrName>
                                          <p:attrName>ppt_y</p:attrName>
                                        </p:attrNameLst>
                                      </p:cBhvr>
                                      <p:rCtr x="11146" y="22662"/>
                                    </p:animMotion>
                                  </p:childTnLst>
                                </p:cTn>
                              </p:par>
                            </p:childTnLst>
                          </p:cTn>
                        </p:par>
                        <p:par>
                          <p:cTn id="98" fill="hold">
                            <p:stCondLst>
                              <p:cond delay="2000"/>
                            </p:stCondLst>
                            <p:childTnLst>
                              <p:par>
                                <p:cTn id="99" presetID="22" presetClass="exit" presetSubtype="8" fill="hold" nodeType="afterEffect">
                                  <p:stCondLst>
                                    <p:cond delay="0"/>
                                  </p:stCondLst>
                                  <p:childTnLst>
                                    <p:animEffect transition="out" filter="wipe(left)">
                                      <p:cBhvr>
                                        <p:cTn id="100" dur="500"/>
                                        <p:tgtEl>
                                          <p:spTgt spid="103"/>
                                        </p:tgtEl>
                                      </p:cBhvr>
                                    </p:animEffect>
                                    <p:set>
                                      <p:cBhvr>
                                        <p:cTn id="101" dur="1" fill="hold">
                                          <p:stCondLst>
                                            <p:cond delay="499"/>
                                          </p:stCondLst>
                                        </p:cTn>
                                        <p:tgtEl>
                                          <p:spTgt spid="103"/>
                                        </p:tgtEl>
                                        <p:attrNameLst>
                                          <p:attrName>style.visibility</p:attrName>
                                        </p:attrNameLst>
                                      </p:cBhvr>
                                      <p:to>
                                        <p:strVal val="hidden"/>
                                      </p:to>
                                    </p:set>
                                  </p:childTnLst>
                                </p:cTn>
                              </p:par>
                            </p:childTnLst>
                          </p:cTn>
                        </p:par>
                        <p:par>
                          <p:cTn id="102" fill="hold">
                            <p:stCondLst>
                              <p:cond delay="2500"/>
                            </p:stCondLst>
                            <p:childTnLst>
                              <p:par>
                                <p:cTn id="103" presetID="22" presetClass="exit" presetSubtype="4" fill="hold" nodeType="afterEffect">
                                  <p:stCondLst>
                                    <p:cond delay="0"/>
                                  </p:stCondLst>
                                  <p:childTnLst>
                                    <p:animEffect transition="out" filter="wipe(down)">
                                      <p:cBhvr>
                                        <p:cTn id="104" dur="500"/>
                                        <p:tgtEl>
                                          <p:spTgt spid="102"/>
                                        </p:tgtEl>
                                      </p:cBhvr>
                                    </p:animEffect>
                                    <p:set>
                                      <p:cBhvr>
                                        <p:cTn id="105" dur="1" fill="hold">
                                          <p:stCondLst>
                                            <p:cond delay="499"/>
                                          </p:stCondLst>
                                        </p:cTn>
                                        <p:tgtEl>
                                          <p:spTgt spid="102"/>
                                        </p:tgtEl>
                                        <p:attrNameLst>
                                          <p:attrName>style.visibility</p:attrName>
                                        </p:attrNameLst>
                                      </p:cBhvr>
                                      <p:to>
                                        <p:strVal val="hidden"/>
                                      </p:to>
                                    </p:set>
                                  </p:childTnLst>
                                </p:cTn>
                              </p:par>
                            </p:childTnLst>
                          </p:cTn>
                        </p:par>
                        <p:par>
                          <p:cTn id="106" fill="hold">
                            <p:stCondLst>
                              <p:cond delay="3000"/>
                            </p:stCondLst>
                            <p:childTnLst>
                              <p:par>
                                <p:cTn id="107" presetID="22" presetClass="entr" presetSubtype="2" fill="hold" nodeType="afterEffect">
                                  <p:stCondLst>
                                    <p:cond delay="0"/>
                                  </p:stCondLst>
                                  <p:childTnLst>
                                    <p:set>
                                      <p:cBhvr>
                                        <p:cTn id="108" dur="1" fill="hold">
                                          <p:stCondLst>
                                            <p:cond delay="0"/>
                                          </p:stCondLst>
                                        </p:cTn>
                                        <p:tgtEl>
                                          <p:spTgt spid="108"/>
                                        </p:tgtEl>
                                        <p:attrNameLst>
                                          <p:attrName>style.visibility</p:attrName>
                                        </p:attrNameLst>
                                      </p:cBhvr>
                                      <p:to>
                                        <p:strVal val="visible"/>
                                      </p:to>
                                    </p:set>
                                    <p:animEffect transition="in" filter="wipe(right)">
                                      <p:cBhvr>
                                        <p:cTn id="109" dur="500"/>
                                        <p:tgtEl>
                                          <p:spTgt spid="108"/>
                                        </p:tgtEl>
                                      </p:cBhvr>
                                    </p:animEffect>
                                  </p:childTnLst>
                                </p:cTn>
                              </p:par>
                              <p:par>
                                <p:cTn id="110" presetID="1" presetClass="entr" presetSubtype="0" fill="hold" grpId="0" nodeType="withEffect">
                                  <p:stCondLst>
                                    <p:cond delay="0"/>
                                  </p:stCondLst>
                                  <p:childTnLst>
                                    <p:set>
                                      <p:cBhvr>
                                        <p:cTn id="111" dur="1" fill="hold">
                                          <p:stCondLst>
                                            <p:cond delay="0"/>
                                          </p:stCondLst>
                                        </p:cTn>
                                        <p:tgtEl>
                                          <p:spTgt spid="112"/>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2" nodeType="clickEffect">
                                  <p:stCondLst>
                                    <p:cond delay="0"/>
                                  </p:stCondLst>
                                  <p:childTnLst>
                                    <p:set>
                                      <p:cBhvr>
                                        <p:cTn id="115" dur="1" fill="hold">
                                          <p:stCondLst>
                                            <p:cond delay="0"/>
                                          </p:stCondLst>
                                        </p:cTn>
                                        <p:tgtEl>
                                          <p:spTgt spid="95"/>
                                        </p:tgtEl>
                                        <p:attrNameLst>
                                          <p:attrName>style.visibility</p:attrName>
                                        </p:attrNameLst>
                                      </p:cBhvr>
                                      <p:to>
                                        <p:strVal val="visible"/>
                                      </p:to>
                                    </p:set>
                                    <p:animEffect transition="in" filter="fade">
                                      <p:cBhvr>
                                        <p:cTn id="116" dur="500"/>
                                        <p:tgtEl>
                                          <p:spTgt spid="95"/>
                                        </p:tgtEl>
                                      </p:cBhvr>
                                    </p:animEffect>
                                  </p:childTnLst>
                                </p:cTn>
                              </p:par>
                            </p:childTnLst>
                          </p:cTn>
                        </p:par>
                      </p:childTnLst>
                    </p:cTn>
                  </p:par>
                  <p:par>
                    <p:cTn id="117" fill="hold">
                      <p:stCondLst>
                        <p:cond delay="indefinite"/>
                      </p:stCondLst>
                      <p:childTnLst>
                        <p:par>
                          <p:cTn id="118" fill="hold">
                            <p:stCondLst>
                              <p:cond delay="0"/>
                            </p:stCondLst>
                            <p:childTnLst>
                              <p:par>
                                <p:cTn id="119" presetID="0" presetClass="path" presetSubtype="0" accel="50000" decel="50000" fill="hold" grpId="0" nodeType="clickEffect">
                                  <p:stCondLst>
                                    <p:cond delay="0"/>
                                  </p:stCondLst>
                                  <p:childTnLst>
                                    <p:animMotion origin="layout" path="M -2.91667E-6 -2.96296E-6 C 0.08555 0.05 0.17136 0.10023 0.20638 0.1757 C 0.24167 0.25162 0.20951 0.40672 0.21003 0.45348 " pathEditMode="relative" rAng="0" ptsTypes="AAA">
                                      <p:cBhvr>
                                        <p:cTn id="120" dur="2000" fill="hold"/>
                                        <p:tgtEl>
                                          <p:spTgt spid="95"/>
                                        </p:tgtEl>
                                        <p:attrNameLst>
                                          <p:attrName>ppt_x</p:attrName>
                                          <p:attrName>ppt_y</p:attrName>
                                        </p:attrNameLst>
                                      </p:cBhvr>
                                      <p:rCtr x="11146" y="22662"/>
                                    </p:animMotion>
                                  </p:childTnLst>
                                </p:cTn>
                              </p:par>
                            </p:childTnLst>
                          </p:cTn>
                        </p:par>
                        <p:par>
                          <p:cTn id="121" fill="hold">
                            <p:stCondLst>
                              <p:cond delay="2000"/>
                            </p:stCondLst>
                            <p:childTnLst>
                              <p:par>
                                <p:cTn id="122" presetID="22" presetClass="exit" presetSubtype="8" fill="hold" nodeType="afterEffect">
                                  <p:stCondLst>
                                    <p:cond delay="0"/>
                                  </p:stCondLst>
                                  <p:childTnLst>
                                    <p:animEffect transition="out" filter="wipe(left)">
                                      <p:cBhvr>
                                        <p:cTn id="123" dur="500"/>
                                        <p:tgtEl>
                                          <p:spTgt spid="108"/>
                                        </p:tgtEl>
                                      </p:cBhvr>
                                    </p:animEffect>
                                    <p:set>
                                      <p:cBhvr>
                                        <p:cTn id="124" dur="1" fill="hold">
                                          <p:stCondLst>
                                            <p:cond delay="499"/>
                                          </p:stCondLst>
                                        </p:cTn>
                                        <p:tgtEl>
                                          <p:spTgt spid="108"/>
                                        </p:tgtEl>
                                        <p:attrNameLst>
                                          <p:attrName>style.visibility</p:attrName>
                                        </p:attrNameLst>
                                      </p:cBhvr>
                                      <p:to>
                                        <p:strVal val="hidden"/>
                                      </p:to>
                                    </p:set>
                                  </p:childTnLst>
                                </p:cTn>
                              </p:par>
                            </p:childTnLst>
                          </p:cTn>
                        </p:par>
                        <p:par>
                          <p:cTn id="125" fill="hold">
                            <p:stCondLst>
                              <p:cond delay="2500"/>
                            </p:stCondLst>
                            <p:childTnLst>
                              <p:par>
                                <p:cTn id="126" presetID="22" presetClass="entr" presetSubtype="4" fill="hold" nodeType="afterEffect">
                                  <p:stCondLst>
                                    <p:cond delay="0"/>
                                  </p:stCondLst>
                                  <p:childTnLst>
                                    <p:set>
                                      <p:cBhvr>
                                        <p:cTn id="127" dur="1" fill="hold">
                                          <p:stCondLst>
                                            <p:cond delay="0"/>
                                          </p:stCondLst>
                                        </p:cTn>
                                        <p:tgtEl>
                                          <p:spTgt spid="109"/>
                                        </p:tgtEl>
                                        <p:attrNameLst>
                                          <p:attrName>style.visibility</p:attrName>
                                        </p:attrNameLst>
                                      </p:cBhvr>
                                      <p:to>
                                        <p:strVal val="visible"/>
                                      </p:to>
                                    </p:set>
                                    <p:animEffect transition="in" filter="wipe(down)">
                                      <p:cBhvr>
                                        <p:cTn id="128" dur="500"/>
                                        <p:tgtEl>
                                          <p:spTgt spid="109"/>
                                        </p:tgtEl>
                                      </p:cBhvr>
                                    </p:animEffect>
                                  </p:childTnLst>
                                </p:cTn>
                              </p:par>
                            </p:childTnLst>
                          </p:cTn>
                        </p:par>
                        <p:par>
                          <p:cTn id="129" fill="hold">
                            <p:stCondLst>
                              <p:cond delay="3000"/>
                            </p:stCondLst>
                            <p:childTnLst>
                              <p:par>
                                <p:cTn id="130" presetID="22" presetClass="entr" presetSubtype="2" fill="hold" nodeType="afterEffect">
                                  <p:stCondLst>
                                    <p:cond delay="0"/>
                                  </p:stCondLst>
                                  <p:childTnLst>
                                    <p:set>
                                      <p:cBhvr>
                                        <p:cTn id="131" dur="1" fill="hold">
                                          <p:stCondLst>
                                            <p:cond delay="0"/>
                                          </p:stCondLst>
                                        </p:cTn>
                                        <p:tgtEl>
                                          <p:spTgt spid="107"/>
                                        </p:tgtEl>
                                        <p:attrNameLst>
                                          <p:attrName>style.visibility</p:attrName>
                                        </p:attrNameLst>
                                      </p:cBhvr>
                                      <p:to>
                                        <p:strVal val="visible"/>
                                      </p:to>
                                    </p:set>
                                    <p:animEffect transition="in" filter="wipe(right)">
                                      <p:cBhvr>
                                        <p:cTn id="132" dur="500"/>
                                        <p:tgtEl>
                                          <p:spTgt spid="107"/>
                                        </p:tgtEl>
                                      </p:cBhvr>
                                    </p:animEffect>
                                  </p:childTnLst>
                                </p:cTn>
                              </p:par>
                              <p:par>
                                <p:cTn id="133" presetID="1" presetClass="entr" presetSubtype="0" fill="hold" grpId="0" nodeType="withEffect">
                                  <p:stCondLst>
                                    <p:cond delay="0"/>
                                  </p:stCondLst>
                                  <p:childTnLst>
                                    <p:set>
                                      <p:cBhvr>
                                        <p:cTn id="134" dur="1" fill="hold">
                                          <p:stCondLst>
                                            <p:cond delay="0"/>
                                          </p:stCondLst>
                                        </p:cTn>
                                        <p:tgtEl>
                                          <p:spTgt spid="113"/>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0" presetClass="exit" presetSubtype="0" fill="hold" nodeType="clickEffect">
                                  <p:stCondLst>
                                    <p:cond delay="0"/>
                                  </p:stCondLst>
                                  <p:childTnLst>
                                    <p:animEffect transition="out" filter="fade">
                                      <p:cBhvr>
                                        <p:cTn id="138" dur="500"/>
                                        <p:tgtEl>
                                          <p:spTgt spid="91"/>
                                        </p:tgtEl>
                                      </p:cBhvr>
                                    </p:animEffect>
                                    <p:set>
                                      <p:cBhvr>
                                        <p:cTn id="139" dur="1" fill="hold">
                                          <p:stCondLst>
                                            <p:cond delay="499"/>
                                          </p:stCondLst>
                                        </p:cTn>
                                        <p:tgtEl>
                                          <p:spTgt spid="91"/>
                                        </p:tgtEl>
                                        <p:attrNameLst>
                                          <p:attrName>style.visibility</p:attrName>
                                        </p:attrNameLst>
                                      </p:cBhvr>
                                      <p:to>
                                        <p:strVal val="hidden"/>
                                      </p:to>
                                    </p:set>
                                  </p:childTnLst>
                                </p:cTn>
                              </p:par>
                              <p:par>
                                <p:cTn id="140" presetID="10" presetClass="exit" presetSubtype="0" fill="hold" grpId="1" nodeType="withEffect">
                                  <p:stCondLst>
                                    <p:cond delay="0"/>
                                  </p:stCondLst>
                                  <p:childTnLst>
                                    <p:animEffect transition="out" filter="fade">
                                      <p:cBhvr>
                                        <p:cTn id="141" dur="500"/>
                                        <p:tgtEl>
                                          <p:spTgt spid="99"/>
                                        </p:tgtEl>
                                      </p:cBhvr>
                                    </p:animEffect>
                                    <p:set>
                                      <p:cBhvr>
                                        <p:cTn id="142" dur="1" fill="hold">
                                          <p:stCondLst>
                                            <p:cond delay="499"/>
                                          </p:stCondLst>
                                        </p:cTn>
                                        <p:tgtEl>
                                          <p:spTgt spid="99"/>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18"/>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22" presetClass="entr" presetSubtype="8" fill="hold" nodeType="clickEffect">
                                  <p:stCondLst>
                                    <p:cond delay="0"/>
                                  </p:stCondLst>
                                  <p:childTnLst>
                                    <p:set>
                                      <p:cBhvr>
                                        <p:cTn id="150" dur="1" fill="hold">
                                          <p:stCondLst>
                                            <p:cond delay="0"/>
                                          </p:stCondLst>
                                        </p:cTn>
                                        <p:tgtEl>
                                          <p:spTgt spid="92"/>
                                        </p:tgtEl>
                                        <p:attrNameLst>
                                          <p:attrName>style.visibility</p:attrName>
                                        </p:attrNameLst>
                                      </p:cBhvr>
                                      <p:to>
                                        <p:strVal val="visible"/>
                                      </p:to>
                                    </p:set>
                                    <p:animEffect transition="in" filter="wipe(left)">
                                      <p:cBhvr>
                                        <p:cTn id="151" dur="500"/>
                                        <p:tgtEl>
                                          <p:spTgt spid="92"/>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00"/>
                                        </p:tgtEl>
                                        <p:attrNameLst>
                                          <p:attrName>style.visibility</p:attrName>
                                        </p:attrNameLst>
                                      </p:cBhvr>
                                      <p:to>
                                        <p:strVal val="visible"/>
                                      </p:to>
                                    </p:set>
                                    <p:animEffect transition="in" filter="fade">
                                      <p:cBhvr>
                                        <p:cTn id="154" dur="500"/>
                                        <p:tgtEl>
                                          <p:spTgt spid="100"/>
                                        </p:tgtEl>
                                      </p:cBhvr>
                                    </p:animEffect>
                                  </p:childTnLst>
                                </p:cTn>
                              </p:par>
                            </p:childTnLst>
                          </p:cTn>
                        </p:par>
                      </p:childTnLst>
                    </p:cTn>
                  </p:par>
                  <p:par>
                    <p:cTn id="155" fill="hold">
                      <p:stCondLst>
                        <p:cond delay="indefinite"/>
                      </p:stCondLst>
                      <p:childTnLst>
                        <p:par>
                          <p:cTn id="156" fill="hold">
                            <p:stCondLst>
                              <p:cond delay="0"/>
                            </p:stCondLst>
                            <p:childTnLst>
                              <p:par>
                                <p:cTn id="157" presetID="0" presetClass="path" presetSubtype="0" accel="50000" decel="50000" fill="hold" grpId="1" nodeType="clickEffect">
                                  <p:stCondLst>
                                    <p:cond delay="0"/>
                                  </p:stCondLst>
                                  <p:childTnLst>
                                    <p:animMotion origin="layout" path="M 0.21003 0.45348 C 0.20847 0.28889 0.20716 0.12431 0.2474 0.05139 C 0.28763 -0.02129 0.4181 0.02246 0.45209 0.01667 " pathEditMode="relative" rAng="0" ptsTypes="AAA">
                                      <p:cBhvr>
                                        <p:cTn id="158" dur="2000" fill="hold"/>
                                        <p:tgtEl>
                                          <p:spTgt spid="95"/>
                                        </p:tgtEl>
                                        <p:attrNameLst>
                                          <p:attrName>ppt_x</p:attrName>
                                          <p:attrName>ppt_y</p:attrName>
                                        </p:attrNameLst>
                                      </p:cBhvr>
                                      <p:rCtr x="12070" y="-22245"/>
                                    </p:animMotion>
                                  </p:childTnLst>
                                </p:cTn>
                              </p:par>
                            </p:childTnLst>
                          </p:cTn>
                        </p:par>
                        <p:par>
                          <p:cTn id="159" fill="hold">
                            <p:stCondLst>
                              <p:cond delay="2000"/>
                            </p:stCondLst>
                            <p:childTnLst>
                              <p:par>
                                <p:cTn id="160" presetID="22" presetClass="exit" presetSubtype="8" fill="hold" nodeType="afterEffect">
                                  <p:stCondLst>
                                    <p:cond delay="0"/>
                                  </p:stCondLst>
                                  <p:childTnLst>
                                    <p:animEffect transition="out" filter="wipe(left)">
                                      <p:cBhvr>
                                        <p:cTn id="161" dur="500"/>
                                        <p:tgtEl>
                                          <p:spTgt spid="107"/>
                                        </p:tgtEl>
                                      </p:cBhvr>
                                    </p:animEffect>
                                    <p:set>
                                      <p:cBhvr>
                                        <p:cTn id="162" dur="1" fill="hold">
                                          <p:stCondLst>
                                            <p:cond delay="499"/>
                                          </p:stCondLst>
                                        </p:cTn>
                                        <p:tgtEl>
                                          <p:spTgt spid="107"/>
                                        </p:tgtEl>
                                        <p:attrNameLst>
                                          <p:attrName>style.visibility</p:attrName>
                                        </p:attrNameLst>
                                      </p:cBhvr>
                                      <p:to>
                                        <p:strVal val="hidden"/>
                                      </p:to>
                                    </p:set>
                                  </p:childTnLst>
                                </p:cTn>
                              </p:par>
                            </p:childTnLst>
                          </p:cTn>
                        </p:par>
                        <p:par>
                          <p:cTn id="163" fill="hold">
                            <p:stCondLst>
                              <p:cond delay="2500"/>
                            </p:stCondLst>
                            <p:childTnLst>
                              <p:par>
                                <p:cTn id="164" presetID="22" presetClass="exit" presetSubtype="1" fill="hold" nodeType="afterEffect">
                                  <p:stCondLst>
                                    <p:cond delay="0"/>
                                  </p:stCondLst>
                                  <p:childTnLst>
                                    <p:animEffect transition="out" filter="wipe(up)">
                                      <p:cBhvr>
                                        <p:cTn id="165" dur="500"/>
                                        <p:tgtEl>
                                          <p:spTgt spid="109"/>
                                        </p:tgtEl>
                                      </p:cBhvr>
                                    </p:animEffect>
                                    <p:set>
                                      <p:cBhvr>
                                        <p:cTn id="166" dur="1" fill="hold">
                                          <p:stCondLst>
                                            <p:cond delay="499"/>
                                          </p:stCondLst>
                                        </p:cTn>
                                        <p:tgtEl>
                                          <p:spTgt spid="109"/>
                                        </p:tgtEl>
                                        <p:attrNameLst>
                                          <p:attrName>style.visibility</p:attrName>
                                        </p:attrNameLst>
                                      </p:cBhvr>
                                      <p:to>
                                        <p:strVal val="hidden"/>
                                      </p:to>
                                    </p:set>
                                  </p:childTnLst>
                                </p:cTn>
                              </p:par>
                            </p:childTnLst>
                          </p:cTn>
                        </p:par>
                        <p:par>
                          <p:cTn id="167" fill="hold">
                            <p:stCondLst>
                              <p:cond delay="3000"/>
                            </p:stCondLst>
                            <p:childTnLst>
                              <p:par>
                                <p:cTn id="168" presetID="22" presetClass="entr" presetSubtype="2" fill="hold" nodeType="afterEffect">
                                  <p:stCondLst>
                                    <p:cond delay="0"/>
                                  </p:stCondLst>
                                  <p:childTnLst>
                                    <p:set>
                                      <p:cBhvr>
                                        <p:cTn id="169" dur="1" fill="hold">
                                          <p:stCondLst>
                                            <p:cond delay="0"/>
                                          </p:stCondLst>
                                        </p:cTn>
                                        <p:tgtEl>
                                          <p:spTgt spid="108"/>
                                        </p:tgtEl>
                                        <p:attrNameLst>
                                          <p:attrName>style.visibility</p:attrName>
                                        </p:attrNameLst>
                                      </p:cBhvr>
                                      <p:to>
                                        <p:strVal val="visible"/>
                                      </p:to>
                                    </p:set>
                                    <p:animEffect transition="in" filter="wipe(right)">
                                      <p:cBhvr>
                                        <p:cTn id="170" dur="500"/>
                                        <p:tgtEl>
                                          <p:spTgt spid="108"/>
                                        </p:tgtEl>
                                      </p:cBhvr>
                                    </p:animEffect>
                                  </p:childTnLst>
                                </p:cTn>
                              </p:par>
                              <p:par>
                                <p:cTn id="171" presetID="1" presetClass="exit" presetSubtype="0" fill="hold" grpId="1" nodeType="withEffect">
                                  <p:stCondLst>
                                    <p:cond delay="0"/>
                                  </p:stCondLst>
                                  <p:childTnLst>
                                    <p:set>
                                      <p:cBhvr>
                                        <p:cTn id="172" dur="1" fill="hold">
                                          <p:stCondLst>
                                            <p:cond delay="0"/>
                                          </p:stCondLst>
                                        </p:cTn>
                                        <p:tgtEl>
                                          <p:spTgt spid="113"/>
                                        </p:tgtEl>
                                        <p:attrNameLst>
                                          <p:attrName>style.visibility</p:attrName>
                                        </p:attrNameLst>
                                      </p:cBhvr>
                                      <p:to>
                                        <p:strVal val="hidden"/>
                                      </p:to>
                                    </p:set>
                                  </p:childTnLst>
                                </p:cTn>
                              </p:par>
                            </p:childTnLst>
                          </p:cTn>
                        </p:par>
                      </p:childTnLst>
                    </p:cTn>
                  </p:par>
                  <p:par>
                    <p:cTn id="173" fill="hold">
                      <p:stCondLst>
                        <p:cond delay="indefinite"/>
                      </p:stCondLst>
                      <p:childTnLst>
                        <p:par>
                          <p:cTn id="174" fill="hold">
                            <p:stCondLst>
                              <p:cond delay="0"/>
                            </p:stCondLst>
                            <p:childTnLst>
                              <p:par>
                                <p:cTn id="175" presetID="0" presetClass="path" presetSubtype="0" accel="50000" decel="50000" fill="hold" grpId="1" nodeType="clickEffect">
                                  <p:stCondLst>
                                    <p:cond delay="0"/>
                                  </p:stCondLst>
                                  <p:childTnLst>
                                    <p:animMotion origin="layout" path="M 0.21003 0.45347 C 0.20847 0.28889 0.20716 0.1243 0.2474 0.05139 C 0.28763 -0.0213 0.4181 0.02245 0.45209 0.01666 " pathEditMode="relative" rAng="0" ptsTypes="AAA">
                                      <p:cBhvr>
                                        <p:cTn id="176" dur="2000" fill="hold"/>
                                        <p:tgtEl>
                                          <p:spTgt spid="94"/>
                                        </p:tgtEl>
                                        <p:attrNameLst>
                                          <p:attrName>ppt_x</p:attrName>
                                          <p:attrName>ppt_y</p:attrName>
                                        </p:attrNameLst>
                                      </p:cBhvr>
                                      <p:rCtr x="12070" y="-22245"/>
                                    </p:animMotion>
                                  </p:childTnLst>
                                </p:cTn>
                              </p:par>
                            </p:childTnLst>
                          </p:cTn>
                        </p:par>
                        <p:par>
                          <p:cTn id="177" fill="hold">
                            <p:stCondLst>
                              <p:cond delay="2000"/>
                            </p:stCondLst>
                            <p:childTnLst>
                              <p:par>
                                <p:cTn id="178" presetID="22" presetClass="exit" presetSubtype="8" fill="hold" nodeType="afterEffect">
                                  <p:stCondLst>
                                    <p:cond delay="0"/>
                                  </p:stCondLst>
                                  <p:childTnLst>
                                    <p:animEffect transition="out" filter="wipe(left)">
                                      <p:cBhvr>
                                        <p:cTn id="179" dur="500"/>
                                        <p:tgtEl>
                                          <p:spTgt spid="108"/>
                                        </p:tgtEl>
                                      </p:cBhvr>
                                    </p:animEffect>
                                    <p:set>
                                      <p:cBhvr>
                                        <p:cTn id="180" dur="1" fill="hold">
                                          <p:stCondLst>
                                            <p:cond delay="499"/>
                                          </p:stCondLst>
                                        </p:cTn>
                                        <p:tgtEl>
                                          <p:spTgt spid="108"/>
                                        </p:tgtEl>
                                        <p:attrNameLst>
                                          <p:attrName>style.visibility</p:attrName>
                                        </p:attrNameLst>
                                      </p:cBhvr>
                                      <p:to>
                                        <p:strVal val="hidden"/>
                                      </p:to>
                                    </p:set>
                                  </p:childTnLst>
                                </p:cTn>
                              </p:par>
                            </p:childTnLst>
                          </p:cTn>
                        </p:par>
                        <p:par>
                          <p:cTn id="181" fill="hold">
                            <p:stCondLst>
                              <p:cond delay="2500"/>
                            </p:stCondLst>
                            <p:childTnLst>
                              <p:par>
                                <p:cTn id="182" presetID="22" presetClass="entr" presetSubtype="1" fill="hold" nodeType="afterEffect">
                                  <p:stCondLst>
                                    <p:cond delay="0"/>
                                  </p:stCondLst>
                                  <p:childTnLst>
                                    <p:set>
                                      <p:cBhvr>
                                        <p:cTn id="183" dur="1" fill="hold">
                                          <p:stCondLst>
                                            <p:cond delay="0"/>
                                          </p:stCondLst>
                                        </p:cTn>
                                        <p:tgtEl>
                                          <p:spTgt spid="102"/>
                                        </p:tgtEl>
                                        <p:attrNameLst>
                                          <p:attrName>style.visibility</p:attrName>
                                        </p:attrNameLst>
                                      </p:cBhvr>
                                      <p:to>
                                        <p:strVal val="visible"/>
                                      </p:to>
                                    </p:set>
                                    <p:animEffect transition="in" filter="wipe(up)">
                                      <p:cBhvr>
                                        <p:cTn id="184" dur="500"/>
                                        <p:tgtEl>
                                          <p:spTgt spid="102"/>
                                        </p:tgtEl>
                                      </p:cBhvr>
                                    </p:animEffect>
                                  </p:childTnLst>
                                </p:cTn>
                              </p:par>
                            </p:childTnLst>
                          </p:cTn>
                        </p:par>
                        <p:par>
                          <p:cTn id="185" fill="hold">
                            <p:stCondLst>
                              <p:cond delay="3000"/>
                            </p:stCondLst>
                            <p:childTnLst>
                              <p:par>
                                <p:cTn id="186" presetID="22" presetClass="entr" presetSubtype="2" fill="hold" nodeType="afterEffect">
                                  <p:stCondLst>
                                    <p:cond delay="0"/>
                                  </p:stCondLst>
                                  <p:childTnLst>
                                    <p:set>
                                      <p:cBhvr>
                                        <p:cTn id="187" dur="1" fill="hold">
                                          <p:stCondLst>
                                            <p:cond delay="0"/>
                                          </p:stCondLst>
                                        </p:cTn>
                                        <p:tgtEl>
                                          <p:spTgt spid="103"/>
                                        </p:tgtEl>
                                        <p:attrNameLst>
                                          <p:attrName>style.visibility</p:attrName>
                                        </p:attrNameLst>
                                      </p:cBhvr>
                                      <p:to>
                                        <p:strVal val="visible"/>
                                      </p:to>
                                    </p:set>
                                    <p:animEffect transition="in" filter="wipe(right)">
                                      <p:cBhvr>
                                        <p:cTn id="188" dur="500"/>
                                        <p:tgtEl>
                                          <p:spTgt spid="103"/>
                                        </p:tgtEl>
                                      </p:cBhvr>
                                    </p:animEffect>
                                  </p:childTnLst>
                                </p:cTn>
                              </p:par>
                              <p:par>
                                <p:cTn id="189" presetID="1" presetClass="exit" presetSubtype="0" fill="hold" grpId="1" nodeType="withEffect">
                                  <p:stCondLst>
                                    <p:cond delay="0"/>
                                  </p:stCondLst>
                                  <p:childTnLst>
                                    <p:set>
                                      <p:cBhvr>
                                        <p:cTn id="190" dur="1" fill="hold">
                                          <p:stCondLst>
                                            <p:cond delay="0"/>
                                          </p:stCondLst>
                                        </p:cTn>
                                        <p:tgtEl>
                                          <p:spTgt spid="112"/>
                                        </p:tgtEl>
                                        <p:attrNameLst>
                                          <p:attrName>style.visibility</p:attrName>
                                        </p:attrNameLst>
                                      </p:cBhvr>
                                      <p:to>
                                        <p:strVal val="hidden"/>
                                      </p:to>
                                    </p:set>
                                  </p:childTnLst>
                                </p:cTn>
                              </p:par>
                            </p:childTnLst>
                          </p:cTn>
                        </p:par>
                      </p:childTnLst>
                    </p:cTn>
                  </p:par>
                  <p:par>
                    <p:cTn id="191" fill="hold">
                      <p:stCondLst>
                        <p:cond delay="indefinite"/>
                      </p:stCondLst>
                      <p:childTnLst>
                        <p:par>
                          <p:cTn id="192" fill="hold">
                            <p:stCondLst>
                              <p:cond delay="0"/>
                            </p:stCondLst>
                            <p:childTnLst>
                              <p:par>
                                <p:cTn id="193" presetID="0" presetClass="path" presetSubtype="0" accel="50000" decel="50000" fill="hold" grpId="1" nodeType="clickEffect">
                                  <p:stCondLst>
                                    <p:cond delay="0"/>
                                  </p:stCondLst>
                                  <p:childTnLst>
                                    <p:animMotion origin="layout" path="M 0.21003 0.45347 C 0.20847 0.28889 0.20716 0.12431 0.2474 0.05139 C 0.28763 -0.02129 0.4181 0.02246 0.45209 0.01667 " pathEditMode="relative" rAng="0" ptsTypes="AAA">
                                      <p:cBhvr>
                                        <p:cTn id="194" dur="2000" fill="hold"/>
                                        <p:tgtEl>
                                          <p:spTgt spid="93"/>
                                        </p:tgtEl>
                                        <p:attrNameLst>
                                          <p:attrName>ppt_x</p:attrName>
                                          <p:attrName>ppt_y</p:attrName>
                                        </p:attrNameLst>
                                      </p:cBhvr>
                                      <p:rCtr x="12070" y="-22245"/>
                                    </p:animMotion>
                                  </p:childTnLst>
                                </p:cTn>
                              </p:par>
                            </p:childTnLst>
                          </p:cTn>
                        </p:par>
                        <p:par>
                          <p:cTn id="195" fill="hold">
                            <p:stCondLst>
                              <p:cond delay="2000"/>
                            </p:stCondLst>
                            <p:childTnLst>
                              <p:par>
                                <p:cTn id="196" presetID="22" presetClass="exit" presetSubtype="8" fill="hold" nodeType="afterEffect">
                                  <p:stCondLst>
                                    <p:cond delay="0"/>
                                  </p:stCondLst>
                                  <p:childTnLst>
                                    <p:animEffect transition="out" filter="wipe(left)">
                                      <p:cBhvr>
                                        <p:cTn id="197" dur="500"/>
                                        <p:tgtEl>
                                          <p:spTgt spid="103"/>
                                        </p:tgtEl>
                                      </p:cBhvr>
                                    </p:animEffect>
                                    <p:set>
                                      <p:cBhvr>
                                        <p:cTn id="198" dur="1" fill="hold">
                                          <p:stCondLst>
                                            <p:cond delay="499"/>
                                          </p:stCondLst>
                                        </p:cTn>
                                        <p:tgtEl>
                                          <p:spTgt spid="103"/>
                                        </p:tgtEl>
                                        <p:attrNameLst>
                                          <p:attrName>style.visibility</p:attrName>
                                        </p:attrNameLst>
                                      </p:cBhvr>
                                      <p:to>
                                        <p:strVal val="hidden"/>
                                      </p:to>
                                    </p:set>
                                  </p:childTnLst>
                                </p:cTn>
                              </p:par>
                            </p:childTnLst>
                          </p:cTn>
                        </p:par>
                        <p:par>
                          <p:cTn id="199" fill="hold">
                            <p:stCondLst>
                              <p:cond delay="2500"/>
                            </p:stCondLst>
                            <p:childTnLst>
                              <p:par>
                                <p:cTn id="200" presetID="22" presetClass="entr" presetSubtype="1" fill="hold" nodeType="afterEffect">
                                  <p:stCondLst>
                                    <p:cond delay="0"/>
                                  </p:stCondLst>
                                  <p:childTnLst>
                                    <p:set>
                                      <p:cBhvr>
                                        <p:cTn id="201" dur="1" fill="hold">
                                          <p:stCondLst>
                                            <p:cond delay="0"/>
                                          </p:stCondLst>
                                        </p:cTn>
                                        <p:tgtEl>
                                          <p:spTgt spid="105"/>
                                        </p:tgtEl>
                                        <p:attrNameLst>
                                          <p:attrName>style.visibility</p:attrName>
                                        </p:attrNameLst>
                                      </p:cBhvr>
                                      <p:to>
                                        <p:strVal val="visible"/>
                                      </p:to>
                                    </p:set>
                                    <p:animEffect transition="in" filter="wipe(up)">
                                      <p:cBhvr>
                                        <p:cTn id="202" dur="500"/>
                                        <p:tgtEl>
                                          <p:spTgt spid="105"/>
                                        </p:tgtEl>
                                      </p:cBhvr>
                                    </p:animEffect>
                                  </p:childTnLst>
                                </p:cTn>
                              </p:par>
                            </p:childTnLst>
                          </p:cTn>
                        </p:par>
                        <p:par>
                          <p:cTn id="203" fill="hold">
                            <p:stCondLst>
                              <p:cond delay="3000"/>
                            </p:stCondLst>
                            <p:childTnLst>
                              <p:par>
                                <p:cTn id="204" presetID="22" presetClass="entr" presetSubtype="2" fill="hold" nodeType="afterEffect">
                                  <p:stCondLst>
                                    <p:cond delay="0"/>
                                  </p:stCondLst>
                                  <p:childTnLst>
                                    <p:set>
                                      <p:cBhvr>
                                        <p:cTn id="205" dur="1" fill="hold">
                                          <p:stCondLst>
                                            <p:cond delay="0"/>
                                          </p:stCondLst>
                                        </p:cTn>
                                        <p:tgtEl>
                                          <p:spTgt spid="104"/>
                                        </p:tgtEl>
                                        <p:attrNameLst>
                                          <p:attrName>style.visibility</p:attrName>
                                        </p:attrNameLst>
                                      </p:cBhvr>
                                      <p:to>
                                        <p:strVal val="visible"/>
                                      </p:to>
                                    </p:set>
                                    <p:animEffect transition="in" filter="wipe(right)">
                                      <p:cBhvr>
                                        <p:cTn id="206" dur="500"/>
                                        <p:tgtEl>
                                          <p:spTgt spid="104"/>
                                        </p:tgtEl>
                                      </p:cBhvr>
                                    </p:animEffect>
                                  </p:childTnLst>
                                </p:cTn>
                              </p:par>
                              <p:par>
                                <p:cTn id="207" presetID="1" presetClass="exit" presetSubtype="0" fill="hold" grpId="1" nodeType="withEffect">
                                  <p:stCondLst>
                                    <p:cond delay="0"/>
                                  </p:stCondLst>
                                  <p:childTnLst>
                                    <p:set>
                                      <p:cBhvr>
                                        <p:cTn id="208" dur="1" fill="hold">
                                          <p:stCondLst>
                                            <p:cond delay="0"/>
                                          </p:stCondLst>
                                        </p:cTn>
                                        <p:tgtEl>
                                          <p:spTgt spid="111"/>
                                        </p:tgtEl>
                                        <p:attrNameLst>
                                          <p:attrName>style.visibility</p:attrName>
                                        </p:attrNameLst>
                                      </p:cBhvr>
                                      <p:to>
                                        <p:strVal val="hidden"/>
                                      </p:to>
                                    </p:set>
                                  </p:childTnLst>
                                </p:cTn>
                              </p:par>
                              <p:par>
                                <p:cTn id="209" presetID="10" presetClass="entr" presetSubtype="0" fill="hold" grpId="1" nodeType="withEffect">
                                  <p:stCondLst>
                                    <p:cond delay="0"/>
                                  </p:stCondLst>
                                  <p:childTnLst>
                                    <p:set>
                                      <p:cBhvr>
                                        <p:cTn id="210" dur="1" fill="hold">
                                          <p:stCondLst>
                                            <p:cond delay="0"/>
                                          </p:stCondLst>
                                        </p:cTn>
                                        <p:tgtEl>
                                          <p:spTgt spid="115"/>
                                        </p:tgtEl>
                                        <p:attrNameLst>
                                          <p:attrName>style.visibility</p:attrName>
                                        </p:attrNameLst>
                                      </p:cBhvr>
                                      <p:to>
                                        <p:strVal val="visible"/>
                                      </p:to>
                                    </p:set>
                                    <p:animEffect transition="in" filter="fade">
                                      <p:cBhvr>
                                        <p:cTn id="211" dur="1000"/>
                                        <p:tgtEl>
                                          <p:spTgt spid="115"/>
                                        </p:tgtEl>
                                      </p:cBhvr>
                                    </p:animEffect>
                                  </p:childTnLst>
                                </p:cTn>
                              </p:par>
                              <p:par>
                                <p:cTn id="212" presetID="10" presetClass="entr" presetSubtype="0" fill="hold" grpId="1" nodeType="withEffect">
                                  <p:stCondLst>
                                    <p:cond delay="0"/>
                                  </p:stCondLst>
                                  <p:childTnLst>
                                    <p:set>
                                      <p:cBhvr>
                                        <p:cTn id="213" dur="1" fill="hold">
                                          <p:stCondLst>
                                            <p:cond delay="0"/>
                                          </p:stCondLst>
                                        </p:cTn>
                                        <p:tgtEl>
                                          <p:spTgt spid="116"/>
                                        </p:tgtEl>
                                        <p:attrNameLst>
                                          <p:attrName>style.visibility</p:attrName>
                                        </p:attrNameLst>
                                      </p:cBhvr>
                                      <p:to>
                                        <p:strVal val="visible"/>
                                      </p:to>
                                    </p:set>
                                    <p:animEffect transition="in" filter="fade">
                                      <p:cBhvr>
                                        <p:cTn id="214" dur="1000"/>
                                        <p:tgtEl>
                                          <p:spTgt spid="116"/>
                                        </p:tgtEl>
                                      </p:cBhvr>
                                    </p:animEffect>
                                  </p:childTnLst>
                                </p:cTn>
                              </p:par>
                            </p:childTnLst>
                          </p:cTn>
                        </p:par>
                        <p:par>
                          <p:cTn id="215" fill="hold">
                            <p:stCondLst>
                              <p:cond delay="4000"/>
                            </p:stCondLst>
                            <p:childTnLst>
                              <p:par>
                                <p:cTn id="216" presetID="10" presetClass="exit" presetSubtype="0" fill="hold" grpId="1" nodeType="afterEffect">
                                  <p:stCondLst>
                                    <p:cond delay="0"/>
                                  </p:stCondLst>
                                  <p:childTnLst>
                                    <p:animEffect transition="out" filter="fade">
                                      <p:cBhvr>
                                        <p:cTn id="217" dur="500"/>
                                        <p:tgtEl>
                                          <p:spTgt spid="118"/>
                                        </p:tgtEl>
                                      </p:cBhvr>
                                    </p:animEffect>
                                    <p:set>
                                      <p:cBhvr>
                                        <p:cTn id="218" dur="1" fill="hold">
                                          <p:stCondLst>
                                            <p:cond delay="499"/>
                                          </p:stCondLst>
                                        </p:cTn>
                                        <p:tgtEl>
                                          <p:spTgt spid="118"/>
                                        </p:tgtEl>
                                        <p:attrNameLst>
                                          <p:attrName>style.visibility</p:attrName>
                                        </p:attrNameLst>
                                      </p:cBhvr>
                                      <p:to>
                                        <p:strVal val="hidden"/>
                                      </p:to>
                                    </p:set>
                                  </p:childTnLst>
                                </p:cTn>
                              </p:par>
                            </p:childTnLst>
                          </p:cTn>
                        </p:par>
                        <p:par>
                          <p:cTn id="219" fill="hold">
                            <p:stCondLst>
                              <p:cond delay="4500"/>
                            </p:stCondLst>
                            <p:childTnLst>
                              <p:par>
                                <p:cTn id="220" presetID="1" presetClass="entr" presetSubtype="0" fill="hold" grpId="0" nodeType="afterEffect">
                                  <p:stCondLst>
                                    <p:cond delay="0"/>
                                  </p:stCondLst>
                                  <p:childTnLst>
                                    <p:set>
                                      <p:cBhvr>
                                        <p:cTn id="221" dur="1" fill="hold">
                                          <p:stCondLst>
                                            <p:cond delay="0"/>
                                          </p:stCondLst>
                                        </p:cTn>
                                        <p:tgtEl>
                                          <p:spTgt spid="119"/>
                                        </p:tgtEl>
                                        <p:attrNameLst>
                                          <p:attrName>style.visibility</p:attrName>
                                        </p:attrNameLst>
                                      </p:cBhvr>
                                      <p:to>
                                        <p:strVal val="visible"/>
                                      </p:to>
                                    </p:set>
                                  </p:childTnLst>
                                </p:cTn>
                              </p:par>
                            </p:childTnLst>
                          </p:cTn>
                        </p:par>
                      </p:childTnLst>
                    </p:cTn>
                  </p:par>
                  <p:par>
                    <p:cTn id="222" fill="hold">
                      <p:stCondLst>
                        <p:cond delay="indefinite"/>
                      </p:stCondLst>
                      <p:childTnLst>
                        <p:par>
                          <p:cTn id="223" fill="hold">
                            <p:stCondLst>
                              <p:cond delay="0"/>
                            </p:stCondLst>
                            <p:childTnLst>
                              <p:par>
                                <p:cTn id="224" presetID="10" presetClass="exit" presetSubtype="0" fill="hold" grpId="1" nodeType="clickEffect">
                                  <p:stCondLst>
                                    <p:cond delay="0"/>
                                  </p:stCondLst>
                                  <p:childTnLst>
                                    <p:animEffect transition="out" filter="fade">
                                      <p:cBhvr>
                                        <p:cTn id="225" dur="500"/>
                                        <p:tgtEl>
                                          <p:spTgt spid="119"/>
                                        </p:tgtEl>
                                      </p:cBhvr>
                                    </p:animEffect>
                                    <p:set>
                                      <p:cBhvr>
                                        <p:cTn id="226" dur="1" fill="hold">
                                          <p:stCondLst>
                                            <p:cond delay="499"/>
                                          </p:stCondLst>
                                        </p:cTn>
                                        <p:tgtEl>
                                          <p:spTgt spid="1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3" grpId="1" animBg="1"/>
      <p:bldP spid="93" grpId="2" animBg="1"/>
      <p:bldP spid="94" grpId="0" animBg="1"/>
      <p:bldP spid="94" grpId="1" animBg="1"/>
      <p:bldP spid="94" grpId="2" animBg="1"/>
      <p:bldP spid="95" grpId="0" animBg="1"/>
      <p:bldP spid="95" grpId="1" animBg="1"/>
      <p:bldP spid="95" grpId="2" animBg="1"/>
      <p:bldP spid="99" grpId="0"/>
      <p:bldP spid="99" grpId="1"/>
      <p:bldP spid="100" grpId="0"/>
      <p:bldP spid="101" grpId="0" animBg="1"/>
      <p:bldP spid="110" grpId="0" animBg="1"/>
      <p:bldP spid="111" grpId="0" animBg="1"/>
      <p:bldP spid="111" grpId="1" animBg="1"/>
      <p:bldP spid="112" grpId="0" animBg="1"/>
      <p:bldP spid="112" grpId="1" animBg="1"/>
      <p:bldP spid="113" grpId="0" animBg="1"/>
      <p:bldP spid="113" grpId="1" animBg="1"/>
      <p:bldP spid="114" grpId="0"/>
      <p:bldP spid="114" grpId="1"/>
      <p:bldP spid="115" grpId="0"/>
      <p:bldP spid="115" grpId="1"/>
      <p:bldP spid="115" grpId="2"/>
      <p:bldP spid="116" grpId="0"/>
      <p:bldP spid="116" grpId="1"/>
      <p:bldP spid="116" grpId="2"/>
      <p:bldP spid="117" grpId="0"/>
      <p:bldP spid="117" grpId="1"/>
      <p:bldP spid="118" grpId="0" animBg="1"/>
      <p:bldP spid="118" grpId="1" animBg="1"/>
      <p:bldP spid="119" grpId="0" animBg="1"/>
      <p:bldP spid="119"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grpSp>
        <p:nvGrpSpPr>
          <p:cNvPr id="2" name="Group 17"/>
          <p:cNvGrpSpPr/>
          <p:nvPr/>
        </p:nvGrpSpPr>
        <p:grpSpPr>
          <a:xfrm>
            <a:off x="5703613" y="4228080"/>
            <a:ext cx="1422400" cy="2000400"/>
            <a:chOff x="3733800" y="3063081"/>
            <a:chExt cx="1066800" cy="2057400"/>
          </a:xfrm>
        </p:grpSpPr>
        <p:sp>
          <p:nvSpPr>
            <p:cNvPr id="11" name="Rectangle 10"/>
            <p:cNvSpPr/>
            <p:nvPr/>
          </p:nvSpPr>
          <p:spPr>
            <a:xfrm>
              <a:off x="3810000" y="3139281"/>
              <a:ext cx="914400" cy="1981200"/>
            </a:xfrm>
            <a:prstGeom prst="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7" name="Isosceles Triangle 16"/>
            <p:cNvSpPr/>
            <p:nvPr/>
          </p:nvSpPr>
          <p:spPr>
            <a:xfrm rot="10800000">
              <a:off x="3733800" y="3063081"/>
              <a:ext cx="1066800" cy="6096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grpSp>
      <p:pic>
        <p:nvPicPr>
          <p:cNvPr id="12" name="Picture 2" descr="Image result for arrow marks png"/>
          <p:cNvPicPr>
            <a:picLocks noChangeAspect="1" noChangeArrowheads="1"/>
          </p:cNvPicPr>
          <p:nvPr/>
        </p:nvPicPr>
        <p:blipFill>
          <a:blip r:embed="rId3" cstate="print"/>
          <a:srcRect/>
          <a:stretch>
            <a:fillRect/>
          </a:stretch>
        </p:blipFill>
        <p:spPr bwMode="auto">
          <a:xfrm rot="6322246" flipH="1">
            <a:off x="5086535" y="1970427"/>
            <a:ext cx="784341" cy="1422400"/>
          </a:xfrm>
          <a:prstGeom prst="rect">
            <a:avLst/>
          </a:prstGeom>
          <a:noFill/>
        </p:spPr>
      </p:pic>
      <p:pic>
        <p:nvPicPr>
          <p:cNvPr id="13" name="Picture 2" descr="Image result for arrow marks png"/>
          <p:cNvPicPr>
            <a:picLocks noChangeAspect="1" noChangeArrowheads="1"/>
          </p:cNvPicPr>
          <p:nvPr/>
        </p:nvPicPr>
        <p:blipFill>
          <a:blip r:embed="rId3" cstate="print"/>
          <a:srcRect/>
          <a:stretch>
            <a:fillRect/>
          </a:stretch>
        </p:blipFill>
        <p:spPr bwMode="auto">
          <a:xfrm rot="1952169" flipH="1">
            <a:off x="7027124" y="2117934"/>
            <a:ext cx="794751" cy="1403769"/>
          </a:xfrm>
          <a:prstGeom prst="rect">
            <a:avLst/>
          </a:prstGeom>
          <a:noFill/>
        </p:spPr>
      </p:pic>
      <p:sp>
        <p:nvSpPr>
          <p:cNvPr id="14" name="Rectangle 13"/>
          <p:cNvSpPr/>
          <p:nvPr/>
        </p:nvSpPr>
        <p:spPr>
          <a:xfrm>
            <a:off x="3366813" y="2418247"/>
            <a:ext cx="1016000" cy="601616"/>
          </a:xfrm>
          <a:prstGeom prst="rect">
            <a:avLst/>
          </a:prstGeom>
          <a:ln/>
          <a:scene3d>
            <a:camera prst="orthographicFront">
              <a:rot lat="0" lon="0" rev="0"/>
            </a:camera>
            <a:lightRig rig="threePt" dir="t">
              <a:rot lat="0" lon="0" rev="1200000"/>
            </a:lightRig>
          </a:scene3d>
          <a:sp3d>
            <a:bevelT w="63500" h="25400" prst="riblet"/>
          </a:sp3d>
        </p:spPr>
        <p:style>
          <a:lnRef idx="0">
            <a:schemeClr val="accent4"/>
          </a:lnRef>
          <a:fillRef idx="3">
            <a:schemeClr val="accent4"/>
          </a:fillRef>
          <a:effectRef idx="3">
            <a:schemeClr val="accent4"/>
          </a:effectRef>
          <a:fontRef idx="minor">
            <a:schemeClr val="lt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a:solidFill>
                  <a:prstClr val="white"/>
                </a:solidFill>
                <a:latin typeface="Calibri"/>
              </a:rPr>
              <a:t>1</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Rectangle 14"/>
          <p:cNvSpPr/>
          <p:nvPr/>
        </p:nvSpPr>
        <p:spPr>
          <a:xfrm>
            <a:off x="3366813" y="1716362"/>
            <a:ext cx="1016000" cy="601616"/>
          </a:xfrm>
          <a:prstGeom prst="rect">
            <a:avLst/>
          </a:prstGeom>
          <a:ln/>
          <a:scene3d>
            <a:camera prst="orthographicFront">
              <a:rot lat="0" lon="0" rev="0"/>
            </a:camera>
            <a:lightRig rig="threePt" dir="t">
              <a:rot lat="0" lon="0" rev="1200000"/>
            </a:lightRig>
          </a:scene3d>
          <a:sp3d>
            <a:bevelT w="63500" h="25400" prst="riblet"/>
          </a:sp3d>
        </p:spPr>
        <p:style>
          <a:lnRef idx="0">
            <a:schemeClr val="accent4"/>
          </a:lnRef>
          <a:fillRef idx="3">
            <a:schemeClr val="accent4"/>
          </a:fillRef>
          <a:effectRef idx="3">
            <a:schemeClr val="accent4"/>
          </a:effectRef>
          <a:fontRef idx="minor">
            <a:schemeClr val="lt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noProof="0" dirty="0">
                <a:solidFill>
                  <a:prstClr val="white"/>
                </a:solidFill>
                <a:latin typeface="Calibri"/>
              </a:rPr>
              <a:t>2</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2" name="Rectangle 21"/>
          <p:cNvSpPr/>
          <p:nvPr/>
        </p:nvSpPr>
        <p:spPr>
          <a:xfrm>
            <a:off x="4715549" y="2813451"/>
            <a:ext cx="1066953" cy="615549"/>
          </a:xfrm>
          <a:prstGeom prst="rect">
            <a:avLst/>
          </a:prstGeom>
        </p:spPr>
        <p:txBody>
          <a:bodyPr wrap="none" lIns="121917" tIns="60958" rIns="121917" bIns="60958">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Push</a:t>
            </a:r>
            <a:endParaRPr kumimoji="0" lang="en-US" sz="3200" b="0" i="0" u="none" strike="noStrike" kern="1200" cap="none" spc="0" normalizeH="0" baseline="0" noProof="0" dirty="0">
              <a:ln>
                <a:noFill/>
              </a:ln>
              <a:solidFill>
                <a:prstClr val="black"/>
              </a:solidFill>
              <a:effectLst/>
              <a:uLnTx/>
              <a:uFillTx/>
              <a:latin typeface="Calibri"/>
              <a:ea typeface="+mn-ea"/>
              <a:cs typeface="+mn-cs"/>
            </a:endParaRPr>
          </a:p>
        </p:txBody>
      </p:sp>
      <p:sp>
        <p:nvSpPr>
          <p:cNvPr id="23" name="Rectangle 22"/>
          <p:cNvSpPr/>
          <p:nvPr/>
        </p:nvSpPr>
        <p:spPr>
          <a:xfrm>
            <a:off x="7024415" y="2813451"/>
            <a:ext cx="898445" cy="615549"/>
          </a:xfrm>
          <a:prstGeom prst="rect">
            <a:avLst/>
          </a:prstGeom>
        </p:spPr>
        <p:txBody>
          <a:bodyPr wrap="none" lIns="121917" tIns="60958" rIns="121917" bIns="60958">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Pop</a:t>
            </a:r>
          </a:p>
        </p:txBody>
      </p:sp>
      <p:sp>
        <p:nvSpPr>
          <p:cNvPr id="24" name="Rectangle 23"/>
          <p:cNvSpPr/>
          <p:nvPr/>
        </p:nvSpPr>
        <p:spPr>
          <a:xfrm>
            <a:off x="9158013" y="4523901"/>
            <a:ext cx="1828800" cy="701885"/>
          </a:xfrm>
          <a:prstGeom prst="rect">
            <a:avLst/>
          </a:prstGeom>
          <a:ln/>
          <a:scene3d>
            <a:camera prst="orthographicFront">
              <a:rot lat="0" lon="0" rev="0"/>
            </a:camera>
            <a:lightRig rig="threePt" dir="t">
              <a:rot lat="0" lon="0" rev="1200000"/>
            </a:lightRig>
          </a:scene3d>
          <a:sp3d>
            <a:bevelT w="63500" h="25400"/>
          </a:sp3d>
        </p:spPr>
        <p:style>
          <a:lnRef idx="0">
            <a:schemeClr val="accent6"/>
          </a:lnRef>
          <a:fillRef idx="3">
            <a:schemeClr val="accent6"/>
          </a:fillRef>
          <a:effectRef idx="3">
            <a:schemeClr val="accent6"/>
          </a:effectRef>
          <a:fontRef idx="minor">
            <a:schemeClr val="lt1"/>
          </a:fontRef>
        </p:style>
        <p:txBody>
          <a:bodyPr lIns="121917" tIns="60958" rIns="121917" bIns="60958"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chemeClr val="bg2"/>
                </a:solidFill>
                <a:effectLst/>
                <a:uLnTx/>
                <a:uFillTx/>
                <a:latin typeface="Calibri"/>
                <a:ea typeface="+mn-ea"/>
                <a:cs typeface="+mn-cs"/>
              </a:rPr>
              <a:t>TOP=</a:t>
            </a:r>
          </a:p>
        </p:txBody>
      </p:sp>
      <p:cxnSp>
        <p:nvCxnSpPr>
          <p:cNvPr id="27" name="Straight Connector 26"/>
          <p:cNvCxnSpPr/>
          <p:nvPr/>
        </p:nvCxnSpPr>
        <p:spPr>
          <a:xfrm rot="5400000">
            <a:off x="7586533" y="5374093"/>
            <a:ext cx="500301" cy="1059"/>
          </a:xfrm>
          <a:prstGeom prst="line">
            <a:avLst/>
          </a:prstGeom>
          <a:ln w="38100"/>
          <a:effectLst>
            <a:glow rad="63500">
              <a:schemeClr val="accent4">
                <a:satMod val="175000"/>
                <a:alpha val="40000"/>
              </a:schemeClr>
            </a:glow>
          </a:effectLst>
        </p:spPr>
        <p:style>
          <a:lnRef idx="1">
            <a:schemeClr val="accent4"/>
          </a:lnRef>
          <a:fillRef idx="0">
            <a:schemeClr val="accent4"/>
          </a:fillRef>
          <a:effectRef idx="0">
            <a:schemeClr val="accent4"/>
          </a:effectRef>
          <a:fontRef idx="minor">
            <a:schemeClr val="tx1"/>
          </a:fontRef>
        </p:style>
      </p:cxnSp>
      <p:cxnSp>
        <p:nvCxnSpPr>
          <p:cNvPr id="28" name="Straight Arrow Connector 27"/>
          <p:cNvCxnSpPr/>
          <p:nvPr/>
        </p:nvCxnSpPr>
        <p:spPr>
          <a:xfrm rot="10800000" flipV="1">
            <a:off x="7124954" y="5624774"/>
            <a:ext cx="711200" cy="2089"/>
          </a:xfrm>
          <a:prstGeom prst="straightConnector1">
            <a:avLst/>
          </a:prstGeom>
          <a:ln w="38100">
            <a:tailEnd type="arrow"/>
          </a:ln>
          <a:effectLst>
            <a:glow rad="63500">
              <a:schemeClr val="accent4">
                <a:satMod val="175000"/>
                <a:alpha val="40000"/>
              </a:schemeClr>
            </a:glow>
          </a:effectLst>
        </p:spPr>
        <p:style>
          <a:lnRef idx="1">
            <a:schemeClr val="accent4"/>
          </a:lnRef>
          <a:fillRef idx="0">
            <a:schemeClr val="accent4"/>
          </a:fillRef>
          <a:effectRef idx="0">
            <a:schemeClr val="accent4"/>
          </a:effectRef>
          <a:fontRef idx="minor">
            <a:schemeClr val="tx1"/>
          </a:fontRef>
        </p:style>
      </p:cxnSp>
      <p:cxnSp>
        <p:nvCxnSpPr>
          <p:cNvPr id="29" name="Straight Arrow Connector 28"/>
          <p:cNvCxnSpPr/>
          <p:nvPr/>
        </p:nvCxnSpPr>
        <p:spPr>
          <a:xfrm rot="10800000" flipV="1">
            <a:off x="7124954" y="6226390"/>
            <a:ext cx="711200" cy="2089"/>
          </a:xfrm>
          <a:prstGeom prst="straightConnector1">
            <a:avLst/>
          </a:prstGeom>
          <a:ln w="38100">
            <a:tailEnd type="arrow"/>
          </a:ln>
          <a:effectLst>
            <a:glow rad="63500">
              <a:schemeClr val="accent4">
                <a:satMod val="175000"/>
                <a:alpha val="40000"/>
              </a:schemeClr>
            </a:glow>
          </a:effectLst>
        </p:spPr>
        <p:style>
          <a:lnRef idx="1">
            <a:schemeClr val="accent4"/>
          </a:lnRef>
          <a:fillRef idx="0">
            <a:schemeClr val="accent4"/>
          </a:fillRef>
          <a:effectRef idx="0">
            <a:schemeClr val="accent4"/>
          </a:effectRef>
          <a:fontRef idx="minor">
            <a:schemeClr val="tx1"/>
          </a:fontRef>
        </p:style>
      </p:cxnSp>
      <p:cxnSp>
        <p:nvCxnSpPr>
          <p:cNvPr id="30" name="Straight Connector 29"/>
          <p:cNvCxnSpPr/>
          <p:nvPr/>
        </p:nvCxnSpPr>
        <p:spPr>
          <a:xfrm rot="5400000">
            <a:off x="7536398" y="5925573"/>
            <a:ext cx="600571" cy="1059"/>
          </a:xfrm>
          <a:prstGeom prst="line">
            <a:avLst/>
          </a:prstGeom>
          <a:ln w="28575">
            <a:solidFill>
              <a:srgbClr val="7030A0"/>
            </a:solidFill>
          </a:ln>
          <a:effectLst>
            <a:glow rad="635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0800000">
            <a:off x="7837218" y="5124472"/>
            <a:ext cx="1320799" cy="1045"/>
          </a:xfrm>
          <a:prstGeom prst="line">
            <a:avLst/>
          </a:prstGeom>
          <a:ln w="38100"/>
          <a:effectLst>
            <a:glow rad="63500">
              <a:schemeClr val="accent4">
                <a:satMod val="175000"/>
                <a:alpha val="40000"/>
              </a:schemeClr>
            </a:glow>
          </a:effectLst>
        </p:spPr>
        <p:style>
          <a:lnRef idx="1">
            <a:schemeClr val="accent4"/>
          </a:lnRef>
          <a:fillRef idx="0">
            <a:schemeClr val="accent4"/>
          </a:fillRef>
          <a:effectRef idx="0">
            <a:schemeClr val="accent4"/>
          </a:effectRef>
          <a:fontRef idx="minor">
            <a:schemeClr val="tx1"/>
          </a:fontRef>
        </p:style>
      </p:cxnSp>
      <p:cxnSp>
        <p:nvCxnSpPr>
          <p:cNvPr id="41" name="Straight Arrow Connector 40"/>
          <p:cNvCxnSpPr/>
          <p:nvPr/>
        </p:nvCxnSpPr>
        <p:spPr>
          <a:xfrm rot="10800000" flipV="1">
            <a:off x="7126013" y="5124474"/>
            <a:ext cx="711200" cy="2089"/>
          </a:xfrm>
          <a:prstGeom prst="straightConnector1">
            <a:avLst/>
          </a:prstGeom>
          <a:ln w="38100">
            <a:tailEnd type="arrow"/>
          </a:ln>
          <a:effectLst>
            <a:glow rad="63500">
              <a:schemeClr val="accent4">
                <a:satMod val="175000"/>
                <a:alpha val="40000"/>
              </a:schemeClr>
            </a:glow>
          </a:effectLst>
        </p:spPr>
        <p:style>
          <a:lnRef idx="1">
            <a:schemeClr val="accent4"/>
          </a:lnRef>
          <a:fillRef idx="0">
            <a:schemeClr val="accent4"/>
          </a:fillRef>
          <a:effectRef idx="0">
            <a:schemeClr val="accent4"/>
          </a:effectRef>
          <a:fontRef idx="minor">
            <a:schemeClr val="tx1"/>
          </a:fontRef>
        </p:style>
      </p:cxnSp>
      <p:sp>
        <p:nvSpPr>
          <p:cNvPr id="31" name="Rectangle 30"/>
          <p:cNvSpPr/>
          <p:nvPr/>
        </p:nvSpPr>
        <p:spPr>
          <a:xfrm>
            <a:off x="10275613" y="4624170"/>
            <a:ext cx="609600" cy="501347"/>
          </a:xfrm>
          <a:prstGeom prst="rect">
            <a:avLst/>
          </a:prstGeom>
          <a:ln>
            <a:noFill/>
          </a:ln>
          <a:effectLst>
            <a:glow rad="101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a:solidFill>
                  <a:srgbClr val="FF0000"/>
                </a:solidFill>
                <a:effectLst>
                  <a:glow rad="139700">
                    <a:srgbClr val="F79646">
                      <a:satMod val="175000"/>
                      <a:alpha val="40000"/>
                    </a:srgbClr>
                  </a:glow>
                </a:effectLst>
                <a:latin typeface="Calibri"/>
              </a:rPr>
              <a:t>0</a:t>
            </a:r>
            <a:endParaRPr kumimoji="0" lang="en-US" sz="1800" b="1" i="0" u="none" strike="noStrike" kern="1200" cap="none" spc="0" normalizeH="0" baseline="0" noProof="0" dirty="0">
              <a:ln>
                <a:noFill/>
              </a:ln>
              <a:solidFill>
                <a:srgbClr val="FF0000"/>
              </a:solidFill>
              <a:effectLst>
                <a:glow rad="139700">
                  <a:srgbClr val="F79646">
                    <a:satMod val="175000"/>
                    <a:alpha val="40000"/>
                  </a:srgbClr>
                </a:glow>
              </a:effectLst>
              <a:uLnTx/>
              <a:uFillTx/>
              <a:latin typeface="Calibri"/>
              <a:ea typeface="+mn-ea"/>
              <a:cs typeface="+mn-cs"/>
            </a:endParaRPr>
          </a:p>
        </p:txBody>
      </p:sp>
      <p:sp>
        <p:nvSpPr>
          <p:cNvPr id="35" name="Rectangle 34"/>
          <p:cNvSpPr/>
          <p:nvPr/>
        </p:nvSpPr>
        <p:spPr>
          <a:xfrm>
            <a:off x="10275613" y="4624170"/>
            <a:ext cx="609600" cy="501347"/>
          </a:xfrm>
          <a:prstGeom prst="rect">
            <a:avLst/>
          </a:prstGeom>
          <a:ln>
            <a:noFill/>
          </a:ln>
          <a:effectLst>
            <a:glow rad="101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a:solidFill>
                  <a:srgbClr val="FF0000"/>
                </a:solidFill>
                <a:effectLst>
                  <a:glow rad="139700">
                    <a:srgbClr val="F79646">
                      <a:satMod val="175000"/>
                      <a:alpha val="40000"/>
                    </a:srgbClr>
                  </a:glow>
                </a:effectLst>
                <a:latin typeface="Calibri"/>
              </a:rPr>
              <a:t>1</a:t>
            </a:r>
            <a:endParaRPr kumimoji="0" lang="en-US" sz="1800" b="1" i="0" u="none" strike="noStrike" kern="1200" cap="none" spc="0" normalizeH="0" baseline="0" noProof="0" dirty="0">
              <a:ln>
                <a:noFill/>
              </a:ln>
              <a:solidFill>
                <a:srgbClr val="FF0000"/>
              </a:solidFill>
              <a:effectLst>
                <a:glow rad="139700">
                  <a:srgbClr val="F79646">
                    <a:satMod val="175000"/>
                    <a:alpha val="40000"/>
                  </a:srgbClr>
                </a:glow>
              </a:effectLst>
              <a:uLnTx/>
              <a:uFillTx/>
              <a:latin typeface="Calibri"/>
              <a:ea typeface="+mn-ea"/>
              <a:cs typeface="+mn-cs"/>
            </a:endParaRPr>
          </a:p>
        </p:txBody>
      </p:sp>
      <p:sp>
        <p:nvSpPr>
          <p:cNvPr id="36" name="Rectangle 35"/>
          <p:cNvSpPr/>
          <p:nvPr/>
        </p:nvSpPr>
        <p:spPr>
          <a:xfrm>
            <a:off x="10275613" y="4635780"/>
            <a:ext cx="609600" cy="501347"/>
          </a:xfrm>
          <a:prstGeom prst="rect">
            <a:avLst/>
          </a:prstGeom>
          <a:ln>
            <a:noFill/>
          </a:ln>
          <a:effectLst>
            <a:glow rad="101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a:solidFill>
                  <a:srgbClr val="FF0000"/>
                </a:solidFill>
                <a:effectLst>
                  <a:glow rad="139700">
                    <a:srgbClr val="F79646">
                      <a:satMod val="175000"/>
                      <a:alpha val="40000"/>
                    </a:srgbClr>
                  </a:glow>
                </a:effectLst>
                <a:latin typeface="Calibri"/>
              </a:rPr>
              <a:t>2</a:t>
            </a:r>
            <a:endParaRPr kumimoji="0" lang="en-US" sz="1800" b="1" i="0" u="none" strike="noStrike" kern="1200" cap="none" spc="0" normalizeH="0" baseline="0" noProof="0" dirty="0">
              <a:ln>
                <a:noFill/>
              </a:ln>
              <a:solidFill>
                <a:srgbClr val="FF0000"/>
              </a:solidFill>
              <a:effectLst>
                <a:glow rad="139700">
                  <a:srgbClr val="F79646">
                    <a:satMod val="175000"/>
                    <a:alpha val="40000"/>
                  </a:srgbClr>
                </a:glow>
              </a:effectLst>
              <a:uLnTx/>
              <a:uFillTx/>
              <a:latin typeface="Calibri"/>
              <a:ea typeface="+mn-ea"/>
              <a:cs typeface="+mn-cs"/>
            </a:endParaRPr>
          </a:p>
        </p:txBody>
      </p:sp>
      <p:sp>
        <p:nvSpPr>
          <p:cNvPr id="38" name="Rectangle 37"/>
          <p:cNvSpPr/>
          <p:nvPr/>
        </p:nvSpPr>
        <p:spPr>
          <a:xfrm>
            <a:off x="2046013" y="3916412"/>
            <a:ext cx="3454400" cy="615553"/>
          </a:xfrm>
          <a:prstGeom prst="rect">
            <a:avLst/>
          </a:prstGeom>
        </p:spPr>
        <p:txBody>
          <a:bodyPr wrap="square" lIns="121917" tIns="60958" rIns="121917" bIns="60958">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Top Of the Stack</a:t>
            </a:r>
          </a:p>
        </p:txBody>
      </p:sp>
      <p:sp>
        <p:nvSpPr>
          <p:cNvPr id="43" name="Rectangle 42"/>
          <p:cNvSpPr/>
          <p:nvPr/>
        </p:nvSpPr>
        <p:spPr>
          <a:xfrm>
            <a:off x="722709" y="3924470"/>
            <a:ext cx="5080000" cy="615553"/>
          </a:xfrm>
          <a:prstGeom prst="rect">
            <a:avLst/>
          </a:prstGeom>
        </p:spPr>
        <p:txBody>
          <a:bodyPr wrap="square" lIns="121917" tIns="60958" rIns="121917" bIns="60958">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Top Of the Stack = </a:t>
            </a:r>
            <a:r>
              <a:rPr lang="en-US" sz="3200" b="1" dirty="0">
                <a:solidFill>
                  <a:prstClr val="black"/>
                </a:solidFill>
                <a:latin typeface="Calibri"/>
              </a:rPr>
              <a:t>0</a:t>
            </a:r>
            <a:endParaRPr kumimoji="0" lang="en-US" sz="3200" b="1" i="0" u="none" strike="noStrike" kern="1200" cap="none" spc="0" normalizeH="0" baseline="0" noProof="0" dirty="0">
              <a:ln>
                <a:noFill/>
              </a:ln>
              <a:solidFill>
                <a:prstClr val="black"/>
              </a:solidFill>
              <a:effectLst/>
              <a:uLnTx/>
              <a:uFillTx/>
              <a:latin typeface="Calibri"/>
              <a:ea typeface="+mn-ea"/>
              <a:cs typeface="+mn-cs"/>
            </a:endParaRPr>
          </a:p>
        </p:txBody>
      </p:sp>
      <p:sp>
        <p:nvSpPr>
          <p:cNvPr id="44" name="Rectangle 43"/>
          <p:cNvSpPr/>
          <p:nvPr/>
        </p:nvSpPr>
        <p:spPr>
          <a:xfrm>
            <a:off x="725213" y="4417759"/>
            <a:ext cx="5080000" cy="615553"/>
          </a:xfrm>
          <a:prstGeom prst="rect">
            <a:avLst/>
          </a:prstGeom>
        </p:spPr>
        <p:txBody>
          <a:bodyPr wrap="square" lIns="121917" tIns="60958" rIns="121917" bIns="60958">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Means, the Stack is empty.</a:t>
            </a:r>
          </a:p>
        </p:txBody>
      </p:sp>
      <p:sp>
        <p:nvSpPr>
          <p:cNvPr id="46" name="Rectangle 45"/>
          <p:cNvSpPr/>
          <p:nvPr/>
        </p:nvSpPr>
        <p:spPr>
          <a:xfrm>
            <a:off x="722709" y="3469964"/>
            <a:ext cx="1828800" cy="615549"/>
          </a:xfrm>
          <a:prstGeom prst="rect">
            <a:avLst/>
          </a:prstGeom>
        </p:spPr>
        <p:txBody>
          <a:bodyPr wrap="square" lIns="121917" tIns="60958" rIns="121917" bIns="60958">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Initially</a:t>
            </a:r>
          </a:p>
        </p:txBody>
      </p:sp>
      <p:sp>
        <p:nvSpPr>
          <p:cNvPr id="45" name="TextBox 44">
            <a:extLst>
              <a:ext uri="{FF2B5EF4-FFF2-40B4-BE49-F238E27FC236}">
                <a16:creationId xmlns:a16="http://schemas.microsoft.com/office/drawing/2014/main" id="{E5C65DF3-FD71-4585-A3C3-2C568E140392}"/>
              </a:ext>
            </a:extLst>
          </p:cNvPr>
          <p:cNvSpPr txBox="1"/>
          <p:nvPr/>
        </p:nvSpPr>
        <p:spPr>
          <a:xfrm>
            <a:off x="456960" y="711390"/>
            <a:ext cx="11136326" cy="784830"/>
          </a:xfrm>
          <a:prstGeom prst="rect">
            <a:avLst/>
          </a:prstGeom>
          <a:noFill/>
        </p:spPr>
        <p:txBody>
          <a:bodyPr wrap="square" rtlCol="0">
            <a:spAutoFit/>
          </a:bodyPr>
          <a:lstStyle/>
          <a:p>
            <a:r>
              <a:rPr lang="en-US" sz="4500" b="1" dirty="0">
                <a:latin typeface="Nunito Sans" panose="00000500000000000000" pitchFamily="2" charset="0"/>
              </a:rPr>
              <a:t>Key idea</a:t>
            </a:r>
          </a:p>
        </p:txBody>
      </p:sp>
      <p:sp>
        <p:nvSpPr>
          <p:cNvPr id="47" name="Rectangle 46">
            <a:extLst>
              <a:ext uri="{FF2B5EF4-FFF2-40B4-BE49-F238E27FC236}">
                <a16:creationId xmlns:a16="http://schemas.microsoft.com/office/drawing/2014/main" id="{28BCDE1C-6243-4056-BB85-F549EDDF28F0}"/>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08711A7-94A0-4824-AFEC-B16258169518}"/>
              </a:ext>
            </a:extLst>
          </p:cNvPr>
          <p:cNvSpPr/>
          <p:nvPr/>
        </p:nvSpPr>
        <p:spPr>
          <a:xfrm>
            <a:off x="2842077" y="736566"/>
            <a:ext cx="3362971" cy="777821"/>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chemeClr val="bg1"/>
                </a:solidFill>
                <a:effectLst/>
                <a:uLnTx/>
                <a:uFillTx/>
                <a:latin typeface="Calibri" panose="020F0502020204030204"/>
                <a:ea typeface="+mn-ea"/>
                <a:cs typeface="+mn-cs"/>
              </a:rPr>
              <a:t>Pop -&gt; 1 number</a:t>
            </a:r>
          </a:p>
        </p:txBody>
      </p:sp>
      <p:sp>
        <p:nvSpPr>
          <p:cNvPr id="50" name="Rectangle 49">
            <a:extLst>
              <a:ext uri="{FF2B5EF4-FFF2-40B4-BE49-F238E27FC236}">
                <a16:creationId xmlns:a16="http://schemas.microsoft.com/office/drawing/2014/main" id="{816D73FB-78B9-42B7-91D4-8FE4A45465BA}"/>
              </a:ext>
            </a:extLst>
          </p:cNvPr>
          <p:cNvSpPr/>
          <p:nvPr/>
        </p:nvSpPr>
        <p:spPr>
          <a:xfrm>
            <a:off x="3609162" y="2159602"/>
            <a:ext cx="1828800" cy="650801"/>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chemeClr val="bg1"/>
                </a:solidFill>
                <a:effectLst/>
                <a:uLnTx/>
                <a:uFillTx/>
                <a:latin typeface="Calibri" panose="020F0502020204030204"/>
                <a:ea typeface="+mn-ea"/>
                <a:cs typeface="+mn-cs"/>
              </a:rPr>
              <a:t>Output: 1</a:t>
            </a:r>
          </a:p>
        </p:txBody>
      </p:sp>
    </p:spTree>
    <p:extLst>
      <p:ext uri="{BB962C8B-B14F-4D97-AF65-F5344CB8AC3E}">
        <p14:creationId xmlns:p14="http://schemas.microsoft.com/office/powerpoint/2010/main" val="40060898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63" presetClass="path" presetSubtype="0" accel="50000" decel="50000" fill="hold" grpId="0" nodeType="clickEffect">
                                  <p:stCondLst>
                                    <p:cond delay="0"/>
                                  </p:stCondLst>
                                  <p:childTnLst>
                                    <p:animMotion origin="layout" path="M 4.79167E-6 -2.22222E-6 L 0.50833 0.0007 " pathEditMode="relative" rAng="0" ptsTypes="AA">
                                      <p:cBhvr>
                                        <p:cTn id="11" dur="2000" fill="hold"/>
                                        <p:tgtEl>
                                          <p:spTgt spid="38"/>
                                        </p:tgtEl>
                                        <p:attrNameLst>
                                          <p:attrName>ppt_x</p:attrName>
                                          <p:attrName>ppt_y</p:attrName>
                                        </p:attrNameLst>
                                      </p:cBhvr>
                                      <p:rCtr x="25417" y="23"/>
                                    </p:animMotion>
                                  </p:childTnLst>
                                </p:cTn>
                              </p:par>
                              <p:par>
                                <p:cTn id="12" presetID="22" presetClass="entr" presetSubtype="1" fill="hold" grpId="0" nodeType="withEffect">
                                  <p:stCondLst>
                                    <p:cond delay="1000"/>
                                  </p:stCondLst>
                                  <p:childTnLst>
                                    <p:set>
                                      <p:cBhvr>
                                        <p:cTn id="13" dur="1" fill="hold">
                                          <p:stCondLst>
                                            <p:cond delay="0"/>
                                          </p:stCondLst>
                                        </p:cTn>
                                        <p:tgtEl>
                                          <p:spTgt spid="24"/>
                                        </p:tgtEl>
                                        <p:attrNameLst>
                                          <p:attrName>style.visibility</p:attrName>
                                        </p:attrNameLst>
                                      </p:cBhvr>
                                      <p:to>
                                        <p:strVal val="visible"/>
                                      </p:to>
                                    </p:set>
                                    <p:animEffect transition="in" filter="wipe(up)">
                                      <p:cBhvr>
                                        <p:cTn id="14" dur="500"/>
                                        <p:tgtEl>
                                          <p:spTgt spid="24"/>
                                        </p:tgtEl>
                                      </p:cBhvr>
                                    </p:animEffect>
                                  </p:childTnLst>
                                </p:cTn>
                              </p:par>
                            </p:childTnLst>
                          </p:cTn>
                        </p:par>
                        <p:par>
                          <p:cTn id="15" fill="hold">
                            <p:stCondLst>
                              <p:cond delay="2000"/>
                            </p:stCondLst>
                            <p:childTnLst>
                              <p:par>
                                <p:cTn id="16" presetID="21" presetClass="entr" presetSubtype="1"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heel(1)">
                                      <p:cBhvr>
                                        <p:cTn id="18" dur="10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wipe(right)">
                                      <p:cBhvr>
                                        <p:cTn id="23" dur="500"/>
                                        <p:tgtEl>
                                          <p:spTgt spid="39"/>
                                        </p:tgtEl>
                                      </p:cBhvr>
                                    </p:animEffect>
                                  </p:childTnLst>
                                </p:cTn>
                              </p:par>
                            </p:childTnLst>
                          </p:cTn>
                        </p:par>
                        <p:par>
                          <p:cTn id="24" fill="hold">
                            <p:stCondLst>
                              <p:cond delay="500"/>
                            </p:stCondLst>
                            <p:childTnLst>
                              <p:par>
                                <p:cTn id="25" presetID="22" presetClass="entr" presetSubtype="1" fill="hold"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up)">
                                      <p:cBhvr>
                                        <p:cTn id="27" dur="500"/>
                                        <p:tgtEl>
                                          <p:spTgt spid="27"/>
                                        </p:tgtEl>
                                      </p:cBhvr>
                                    </p:animEffect>
                                  </p:childTnLst>
                                </p:cTn>
                              </p:par>
                            </p:childTnLst>
                          </p:cTn>
                        </p:par>
                        <p:par>
                          <p:cTn id="28" fill="hold">
                            <p:stCondLst>
                              <p:cond delay="1000"/>
                            </p:stCondLst>
                            <p:childTnLst>
                              <p:par>
                                <p:cTn id="29" presetID="22" presetClass="entr" presetSubtype="1" fill="hold"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up)">
                                      <p:cBhvr>
                                        <p:cTn id="31" dur="500"/>
                                        <p:tgtEl>
                                          <p:spTgt spid="30"/>
                                        </p:tgtEl>
                                      </p:cBhvr>
                                    </p:animEffect>
                                  </p:childTnLst>
                                </p:cTn>
                              </p:par>
                            </p:childTnLst>
                          </p:cTn>
                        </p:par>
                        <p:par>
                          <p:cTn id="32" fill="hold">
                            <p:stCondLst>
                              <p:cond delay="1500"/>
                            </p:stCondLst>
                            <p:childTnLst>
                              <p:par>
                                <p:cTn id="33" presetID="22" presetClass="entr" presetSubtype="2" fill="hold"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right)">
                                      <p:cBhvr>
                                        <p:cTn id="35" dur="500"/>
                                        <p:tgtEl>
                                          <p:spTgt spid="29"/>
                                        </p:tgtEl>
                                      </p:cBhvr>
                                    </p:animEffect>
                                  </p:childTnLst>
                                </p:cTn>
                              </p:par>
                              <p:par>
                                <p:cTn id="36" presetID="1" presetClass="entr" presetSubtype="0"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childTnLst>
                                </p:cTn>
                              </p:par>
                            </p:childTnLst>
                          </p:cTn>
                        </p:par>
                        <p:par>
                          <p:cTn id="38" fill="hold">
                            <p:stCondLst>
                              <p:cond delay="2000"/>
                            </p:stCondLst>
                            <p:childTnLst>
                              <p:par>
                                <p:cTn id="39" presetID="12" presetClass="entr" presetSubtype="4" fill="hold" grpId="0" nodeType="after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slide(fromBottom)">
                                      <p:cBhvr>
                                        <p:cTn id="41" dur="500"/>
                                        <p:tgtEl>
                                          <p:spTgt spid="46"/>
                                        </p:tgtEl>
                                      </p:cBhvr>
                                    </p:animEffect>
                                  </p:childTnLst>
                                </p:cTn>
                              </p:par>
                              <p:par>
                                <p:cTn id="42" presetID="12" presetClass="entr" presetSubtype="4" fill="hold" grpId="0" nodeType="with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slide(fromBottom)">
                                      <p:cBhvr>
                                        <p:cTn id="44" dur="500"/>
                                        <p:tgtEl>
                                          <p:spTgt spid="43"/>
                                        </p:tgtEl>
                                      </p:cBhvr>
                                    </p:animEffect>
                                  </p:childTnLst>
                                </p:cTn>
                              </p:par>
                              <p:par>
                                <p:cTn id="45" presetID="12" presetClass="entr" presetSubtype="4"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slide(fromBottom)">
                                      <p:cBhvr>
                                        <p:cTn id="47" dur="500"/>
                                        <p:tgtEl>
                                          <p:spTgt spid="4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1"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10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wipe(left)">
                                      <p:cBhvr>
                                        <p:cTn id="57" dur="500"/>
                                        <p:tgtEl>
                                          <p:spTgt spid="1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500"/>
                                        <p:tgtEl>
                                          <p:spTgt spid="22"/>
                                        </p:tgtEl>
                                      </p:cBhvr>
                                    </p:animEffect>
                                  </p:childTnLst>
                                </p:cTn>
                              </p:par>
                            </p:childTnLst>
                          </p:cTn>
                        </p:par>
                      </p:childTnLst>
                    </p:cTn>
                  </p:par>
                  <p:par>
                    <p:cTn id="61" fill="hold">
                      <p:stCondLst>
                        <p:cond delay="indefinite"/>
                      </p:stCondLst>
                      <p:childTnLst>
                        <p:par>
                          <p:cTn id="62" fill="hold">
                            <p:stCondLst>
                              <p:cond delay="0"/>
                            </p:stCondLst>
                            <p:childTnLst>
                              <p:par>
                                <p:cTn id="63" presetID="0" presetClass="path" presetSubtype="0" accel="50000" decel="50000" fill="hold" grpId="0" nodeType="clickEffect">
                                  <p:stCondLst>
                                    <p:cond delay="0"/>
                                  </p:stCondLst>
                                  <p:childTnLst>
                                    <p:animMotion origin="layout" path="M 1.45833E-6 3.7037E-6 C 0.08555 0.05 0.17135 0.10023 0.20638 0.17569 C 0.24167 0.25162 0.2095 0.40671 0.21002 0.45347 " pathEditMode="relative" rAng="0" ptsTypes="AAA">
                                      <p:cBhvr>
                                        <p:cTn id="64" dur="2000" fill="hold"/>
                                        <p:tgtEl>
                                          <p:spTgt spid="14"/>
                                        </p:tgtEl>
                                        <p:attrNameLst>
                                          <p:attrName>ppt_x</p:attrName>
                                          <p:attrName>ppt_y</p:attrName>
                                        </p:attrNameLst>
                                      </p:cBhvr>
                                      <p:rCtr x="11146" y="22662"/>
                                    </p:animMotion>
                                  </p:childTnLst>
                                </p:cTn>
                              </p:par>
                            </p:childTnLst>
                          </p:cTn>
                        </p:par>
                        <p:par>
                          <p:cTn id="65" fill="hold">
                            <p:stCondLst>
                              <p:cond delay="2000"/>
                            </p:stCondLst>
                            <p:childTnLst>
                              <p:par>
                                <p:cTn id="66" presetID="22" presetClass="exit" presetSubtype="8" fill="hold" nodeType="afterEffect">
                                  <p:stCondLst>
                                    <p:cond delay="0"/>
                                  </p:stCondLst>
                                  <p:childTnLst>
                                    <p:animEffect transition="out" filter="wipe(left)">
                                      <p:cBhvr>
                                        <p:cTn id="67" dur="500"/>
                                        <p:tgtEl>
                                          <p:spTgt spid="29"/>
                                        </p:tgtEl>
                                      </p:cBhvr>
                                    </p:animEffect>
                                    <p:set>
                                      <p:cBhvr>
                                        <p:cTn id="68" dur="1" fill="hold">
                                          <p:stCondLst>
                                            <p:cond delay="499"/>
                                          </p:stCondLst>
                                        </p:cTn>
                                        <p:tgtEl>
                                          <p:spTgt spid="29"/>
                                        </p:tgtEl>
                                        <p:attrNameLst>
                                          <p:attrName>style.visibility</p:attrName>
                                        </p:attrNameLst>
                                      </p:cBhvr>
                                      <p:to>
                                        <p:strVal val="hidden"/>
                                      </p:to>
                                    </p:set>
                                  </p:childTnLst>
                                </p:cTn>
                              </p:par>
                            </p:childTnLst>
                          </p:cTn>
                        </p:par>
                        <p:par>
                          <p:cTn id="69" fill="hold">
                            <p:stCondLst>
                              <p:cond delay="2500"/>
                            </p:stCondLst>
                            <p:childTnLst>
                              <p:par>
                                <p:cTn id="70" presetID="22" presetClass="exit" presetSubtype="4" fill="hold" nodeType="afterEffect">
                                  <p:stCondLst>
                                    <p:cond delay="0"/>
                                  </p:stCondLst>
                                  <p:childTnLst>
                                    <p:animEffect transition="out" filter="wipe(down)">
                                      <p:cBhvr>
                                        <p:cTn id="71" dur="500"/>
                                        <p:tgtEl>
                                          <p:spTgt spid="30"/>
                                        </p:tgtEl>
                                      </p:cBhvr>
                                    </p:animEffect>
                                    <p:set>
                                      <p:cBhvr>
                                        <p:cTn id="72" dur="1" fill="hold">
                                          <p:stCondLst>
                                            <p:cond delay="499"/>
                                          </p:stCondLst>
                                        </p:cTn>
                                        <p:tgtEl>
                                          <p:spTgt spid="30"/>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1000"/>
                                        <p:tgtEl>
                                          <p:spTgt spid="44"/>
                                        </p:tgtEl>
                                      </p:cBhvr>
                                    </p:animEffect>
                                    <p:set>
                                      <p:cBhvr>
                                        <p:cTn id="75" dur="1" fill="hold">
                                          <p:stCondLst>
                                            <p:cond delay="999"/>
                                          </p:stCondLst>
                                        </p:cTn>
                                        <p:tgtEl>
                                          <p:spTgt spid="44"/>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1000"/>
                                        <p:tgtEl>
                                          <p:spTgt spid="43"/>
                                        </p:tgtEl>
                                      </p:cBhvr>
                                    </p:animEffect>
                                    <p:set>
                                      <p:cBhvr>
                                        <p:cTn id="78" dur="1" fill="hold">
                                          <p:stCondLst>
                                            <p:cond delay="999"/>
                                          </p:stCondLst>
                                        </p:cTn>
                                        <p:tgtEl>
                                          <p:spTgt spid="43"/>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1000"/>
                                        <p:tgtEl>
                                          <p:spTgt spid="46"/>
                                        </p:tgtEl>
                                      </p:cBhvr>
                                    </p:animEffect>
                                    <p:set>
                                      <p:cBhvr>
                                        <p:cTn id="81" dur="1" fill="hold">
                                          <p:stCondLst>
                                            <p:cond delay="999"/>
                                          </p:stCondLst>
                                        </p:cTn>
                                        <p:tgtEl>
                                          <p:spTgt spid="46"/>
                                        </p:tgtEl>
                                        <p:attrNameLst>
                                          <p:attrName>style.visibility</p:attrName>
                                        </p:attrNameLst>
                                      </p:cBhvr>
                                      <p:to>
                                        <p:strVal val="hidden"/>
                                      </p:to>
                                    </p:set>
                                  </p:childTnLst>
                                </p:cTn>
                              </p:par>
                            </p:childTnLst>
                          </p:cTn>
                        </p:par>
                        <p:par>
                          <p:cTn id="82" fill="hold">
                            <p:stCondLst>
                              <p:cond delay="3500"/>
                            </p:stCondLst>
                            <p:childTnLst>
                              <p:par>
                                <p:cTn id="83" presetID="22" presetClass="entr" presetSubtype="2" fill="hold" nodeType="afterEffect">
                                  <p:stCondLst>
                                    <p:cond delay="0"/>
                                  </p:stCondLst>
                                  <p:childTnLst>
                                    <p:set>
                                      <p:cBhvr>
                                        <p:cTn id="84" dur="1" fill="hold">
                                          <p:stCondLst>
                                            <p:cond delay="0"/>
                                          </p:stCondLst>
                                        </p:cTn>
                                        <p:tgtEl>
                                          <p:spTgt spid="28"/>
                                        </p:tgtEl>
                                        <p:attrNameLst>
                                          <p:attrName>style.visibility</p:attrName>
                                        </p:attrNameLst>
                                      </p:cBhvr>
                                      <p:to>
                                        <p:strVal val="visible"/>
                                      </p:to>
                                    </p:set>
                                    <p:animEffect transition="in" filter="wipe(right)">
                                      <p:cBhvr>
                                        <p:cTn id="85" dur="500"/>
                                        <p:tgtEl>
                                          <p:spTgt spid="28"/>
                                        </p:tgtEl>
                                      </p:cBhvr>
                                    </p:animEffect>
                                  </p:childTnLst>
                                </p:cTn>
                              </p:par>
                              <p:par>
                                <p:cTn id="86" presetID="1" presetClass="entr" presetSubtype="0" fill="hold" grpId="0" nodeType="withEffect">
                                  <p:stCondLst>
                                    <p:cond delay="0"/>
                                  </p:stCondLst>
                                  <p:childTnLst>
                                    <p:set>
                                      <p:cBhvr>
                                        <p:cTn id="87" dur="1" fill="hold">
                                          <p:stCondLst>
                                            <p:cond delay="0"/>
                                          </p:stCondLst>
                                        </p:cTn>
                                        <p:tgtEl>
                                          <p:spTgt spid="35"/>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2" nodeType="clickEffect">
                                  <p:stCondLst>
                                    <p:cond delay="0"/>
                                  </p:stCondLst>
                                  <p:childTnLst>
                                    <p:set>
                                      <p:cBhvr>
                                        <p:cTn id="91" dur="1" fill="hold">
                                          <p:stCondLst>
                                            <p:cond delay="0"/>
                                          </p:stCondLst>
                                        </p:cTn>
                                        <p:tgtEl>
                                          <p:spTgt spid="15"/>
                                        </p:tgtEl>
                                        <p:attrNameLst>
                                          <p:attrName>style.visibility</p:attrName>
                                        </p:attrNameLst>
                                      </p:cBhvr>
                                      <p:to>
                                        <p:strVal val="visible"/>
                                      </p:to>
                                    </p:set>
                                    <p:animEffect transition="in" filter="fade">
                                      <p:cBhvr>
                                        <p:cTn id="92" dur="500"/>
                                        <p:tgtEl>
                                          <p:spTgt spid="15"/>
                                        </p:tgtEl>
                                      </p:cBhvr>
                                    </p:animEffect>
                                  </p:childTnLst>
                                </p:cTn>
                              </p:par>
                            </p:childTnLst>
                          </p:cTn>
                        </p:par>
                      </p:childTnLst>
                    </p:cTn>
                  </p:par>
                  <p:par>
                    <p:cTn id="93" fill="hold">
                      <p:stCondLst>
                        <p:cond delay="indefinite"/>
                      </p:stCondLst>
                      <p:childTnLst>
                        <p:par>
                          <p:cTn id="94" fill="hold">
                            <p:stCondLst>
                              <p:cond delay="0"/>
                            </p:stCondLst>
                            <p:childTnLst>
                              <p:par>
                                <p:cTn id="95" presetID="0" presetClass="path" presetSubtype="0" accel="50000" decel="50000" fill="hold" grpId="0" nodeType="clickEffect">
                                  <p:stCondLst>
                                    <p:cond delay="0"/>
                                  </p:stCondLst>
                                  <p:childTnLst>
                                    <p:animMotion origin="layout" path="M 1.45833E-6 -1.48148E-6 C 0.08555 0.05 0.17135 0.10023 0.20638 0.1757 C 0.24167 0.25162 0.2095 0.40671 0.21002 0.45347 " pathEditMode="relative" rAng="0" ptsTypes="AAA">
                                      <p:cBhvr>
                                        <p:cTn id="96" dur="2000" fill="hold"/>
                                        <p:tgtEl>
                                          <p:spTgt spid="15"/>
                                        </p:tgtEl>
                                        <p:attrNameLst>
                                          <p:attrName>ppt_x</p:attrName>
                                          <p:attrName>ppt_y</p:attrName>
                                        </p:attrNameLst>
                                      </p:cBhvr>
                                      <p:rCtr x="11146" y="22662"/>
                                    </p:animMotion>
                                  </p:childTnLst>
                                </p:cTn>
                              </p:par>
                            </p:childTnLst>
                          </p:cTn>
                        </p:par>
                        <p:par>
                          <p:cTn id="97" fill="hold">
                            <p:stCondLst>
                              <p:cond delay="2000"/>
                            </p:stCondLst>
                            <p:childTnLst>
                              <p:par>
                                <p:cTn id="98" presetID="22" presetClass="exit" presetSubtype="8" fill="hold" nodeType="afterEffect">
                                  <p:stCondLst>
                                    <p:cond delay="0"/>
                                  </p:stCondLst>
                                  <p:childTnLst>
                                    <p:animEffect transition="out" filter="wipe(left)">
                                      <p:cBhvr>
                                        <p:cTn id="99" dur="500"/>
                                        <p:tgtEl>
                                          <p:spTgt spid="28"/>
                                        </p:tgtEl>
                                      </p:cBhvr>
                                    </p:animEffect>
                                    <p:set>
                                      <p:cBhvr>
                                        <p:cTn id="100" dur="1" fill="hold">
                                          <p:stCondLst>
                                            <p:cond delay="499"/>
                                          </p:stCondLst>
                                        </p:cTn>
                                        <p:tgtEl>
                                          <p:spTgt spid="28"/>
                                        </p:tgtEl>
                                        <p:attrNameLst>
                                          <p:attrName>style.visibility</p:attrName>
                                        </p:attrNameLst>
                                      </p:cBhvr>
                                      <p:to>
                                        <p:strVal val="hidden"/>
                                      </p:to>
                                    </p:set>
                                  </p:childTnLst>
                                </p:cTn>
                              </p:par>
                            </p:childTnLst>
                          </p:cTn>
                        </p:par>
                        <p:par>
                          <p:cTn id="101" fill="hold">
                            <p:stCondLst>
                              <p:cond delay="2500"/>
                            </p:stCondLst>
                            <p:childTnLst>
                              <p:par>
                                <p:cTn id="102" presetID="22" presetClass="exit" presetSubtype="4" fill="hold" nodeType="afterEffect">
                                  <p:stCondLst>
                                    <p:cond delay="0"/>
                                  </p:stCondLst>
                                  <p:childTnLst>
                                    <p:animEffect transition="out" filter="wipe(down)">
                                      <p:cBhvr>
                                        <p:cTn id="103" dur="500"/>
                                        <p:tgtEl>
                                          <p:spTgt spid="27"/>
                                        </p:tgtEl>
                                      </p:cBhvr>
                                    </p:animEffect>
                                    <p:set>
                                      <p:cBhvr>
                                        <p:cTn id="104" dur="1" fill="hold">
                                          <p:stCondLst>
                                            <p:cond delay="499"/>
                                          </p:stCondLst>
                                        </p:cTn>
                                        <p:tgtEl>
                                          <p:spTgt spid="27"/>
                                        </p:tgtEl>
                                        <p:attrNameLst>
                                          <p:attrName>style.visibility</p:attrName>
                                        </p:attrNameLst>
                                      </p:cBhvr>
                                      <p:to>
                                        <p:strVal val="hidden"/>
                                      </p:to>
                                    </p:set>
                                  </p:childTnLst>
                                </p:cTn>
                              </p:par>
                            </p:childTnLst>
                          </p:cTn>
                        </p:par>
                        <p:par>
                          <p:cTn id="105" fill="hold">
                            <p:stCondLst>
                              <p:cond delay="3000"/>
                            </p:stCondLst>
                            <p:childTnLst>
                              <p:par>
                                <p:cTn id="106" presetID="22" presetClass="entr" presetSubtype="2" fill="hold" nodeType="afterEffect">
                                  <p:stCondLst>
                                    <p:cond delay="0"/>
                                  </p:stCondLst>
                                  <p:childTnLst>
                                    <p:set>
                                      <p:cBhvr>
                                        <p:cTn id="107" dur="1" fill="hold">
                                          <p:stCondLst>
                                            <p:cond delay="0"/>
                                          </p:stCondLst>
                                        </p:cTn>
                                        <p:tgtEl>
                                          <p:spTgt spid="41"/>
                                        </p:tgtEl>
                                        <p:attrNameLst>
                                          <p:attrName>style.visibility</p:attrName>
                                        </p:attrNameLst>
                                      </p:cBhvr>
                                      <p:to>
                                        <p:strVal val="visible"/>
                                      </p:to>
                                    </p:set>
                                    <p:animEffect transition="in" filter="wipe(right)">
                                      <p:cBhvr>
                                        <p:cTn id="108" dur="500"/>
                                        <p:tgtEl>
                                          <p:spTgt spid="41"/>
                                        </p:tgtEl>
                                      </p:cBhvr>
                                    </p:animEffect>
                                  </p:childTnLst>
                                </p:cTn>
                              </p:par>
                              <p:par>
                                <p:cTn id="109" presetID="1" presetClass="entr" presetSubtype="0" fill="hold" grpId="0" nodeType="withEffect">
                                  <p:stCondLst>
                                    <p:cond delay="0"/>
                                  </p:stCondLst>
                                  <p:childTnLst>
                                    <p:set>
                                      <p:cBhvr>
                                        <p:cTn id="110" dur="1" fill="hold">
                                          <p:stCondLst>
                                            <p:cond delay="0"/>
                                          </p:stCondLst>
                                        </p:cTn>
                                        <p:tgtEl>
                                          <p:spTgt spid="36"/>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49"/>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0" presetClass="exit" presetSubtype="0" fill="hold" nodeType="clickEffect">
                                  <p:stCondLst>
                                    <p:cond delay="0"/>
                                  </p:stCondLst>
                                  <p:childTnLst>
                                    <p:animEffect transition="out" filter="fade">
                                      <p:cBhvr>
                                        <p:cTn id="118" dur="500"/>
                                        <p:tgtEl>
                                          <p:spTgt spid="12"/>
                                        </p:tgtEl>
                                      </p:cBhvr>
                                    </p:animEffect>
                                    <p:set>
                                      <p:cBhvr>
                                        <p:cTn id="119" dur="1" fill="hold">
                                          <p:stCondLst>
                                            <p:cond delay="499"/>
                                          </p:stCondLst>
                                        </p:cTn>
                                        <p:tgtEl>
                                          <p:spTgt spid="12"/>
                                        </p:tgtEl>
                                        <p:attrNameLst>
                                          <p:attrName>style.visibility</p:attrName>
                                        </p:attrNameLst>
                                      </p:cBhvr>
                                      <p:to>
                                        <p:strVal val="hidden"/>
                                      </p:to>
                                    </p:set>
                                  </p:childTnLst>
                                </p:cTn>
                              </p:par>
                              <p:par>
                                <p:cTn id="120" presetID="10" presetClass="exit" presetSubtype="0" fill="hold" grpId="1" nodeType="withEffect">
                                  <p:stCondLst>
                                    <p:cond delay="0"/>
                                  </p:stCondLst>
                                  <p:childTnLst>
                                    <p:animEffect transition="out" filter="fade">
                                      <p:cBhvr>
                                        <p:cTn id="121" dur="500"/>
                                        <p:tgtEl>
                                          <p:spTgt spid="22"/>
                                        </p:tgtEl>
                                      </p:cBhvr>
                                    </p:animEffect>
                                    <p:set>
                                      <p:cBhvr>
                                        <p:cTn id="122" dur="1" fill="hold">
                                          <p:stCondLst>
                                            <p:cond delay="499"/>
                                          </p:stCondLst>
                                        </p:cTn>
                                        <p:tgtEl>
                                          <p:spTgt spid="22"/>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nodeType="clickEffect">
                                  <p:stCondLst>
                                    <p:cond delay="0"/>
                                  </p:stCondLst>
                                  <p:childTnLst>
                                    <p:set>
                                      <p:cBhvr>
                                        <p:cTn id="126" dur="1" fill="hold">
                                          <p:stCondLst>
                                            <p:cond delay="0"/>
                                          </p:stCondLst>
                                        </p:cTn>
                                        <p:tgtEl>
                                          <p:spTgt spid="13"/>
                                        </p:tgtEl>
                                        <p:attrNameLst>
                                          <p:attrName>style.visibility</p:attrName>
                                        </p:attrNameLst>
                                      </p:cBhvr>
                                      <p:to>
                                        <p:strVal val="visible"/>
                                      </p:to>
                                    </p:set>
                                    <p:animEffect transition="in" filter="wipe(left)">
                                      <p:cBhvr>
                                        <p:cTn id="127" dur="500"/>
                                        <p:tgtEl>
                                          <p:spTgt spid="13"/>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23"/>
                                        </p:tgtEl>
                                        <p:attrNameLst>
                                          <p:attrName>style.visibility</p:attrName>
                                        </p:attrNameLst>
                                      </p:cBhvr>
                                      <p:to>
                                        <p:strVal val="visible"/>
                                      </p:to>
                                    </p:set>
                                    <p:animEffect transition="in" filter="fade">
                                      <p:cBhvr>
                                        <p:cTn id="130" dur="500"/>
                                        <p:tgtEl>
                                          <p:spTgt spid="23"/>
                                        </p:tgtEl>
                                      </p:cBhvr>
                                    </p:animEffect>
                                  </p:childTnLst>
                                </p:cTn>
                              </p:par>
                            </p:childTnLst>
                          </p:cTn>
                        </p:par>
                        <p:par>
                          <p:cTn id="131" fill="hold">
                            <p:stCondLst>
                              <p:cond delay="500"/>
                            </p:stCondLst>
                            <p:childTnLst>
                              <p:par>
                                <p:cTn id="132" presetID="22" presetClass="entr" presetSubtype="2" fill="hold" nodeType="afterEffect">
                                  <p:stCondLst>
                                    <p:cond delay="0"/>
                                  </p:stCondLst>
                                  <p:childTnLst>
                                    <p:set>
                                      <p:cBhvr>
                                        <p:cTn id="133" dur="1" fill="hold">
                                          <p:stCondLst>
                                            <p:cond delay="0"/>
                                          </p:stCondLst>
                                        </p:cTn>
                                        <p:tgtEl>
                                          <p:spTgt spid="41"/>
                                        </p:tgtEl>
                                        <p:attrNameLst>
                                          <p:attrName>style.visibility</p:attrName>
                                        </p:attrNameLst>
                                      </p:cBhvr>
                                      <p:to>
                                        <p:strVal val="visible"/>
                                      </p:to>
                                    </p:set>
                                    <p:animEffect transition="in" filter="wipe(right)">
                                      <p:cBhvr>
                                        <p:cTn id="134" dur="500"/>
                                        <p:tgtEl>
                                          <p:spTgt spid="41"/>
                                        </p:tgtEl>
                                      </p:cBhvr>
                                    </p:animEffect>
                                  </p:childTnLst>
                                </p:cTn>
                              </p:par>
                            </p:childTnLst>
                          </p:cTn>
                        </p:par>
                      </p:childTnLst>
                    </p:cTn>
                  </p:par>
                  <p:par>
                    <p:cTn id="135" fill="hold">
                      <p:stCondLst>
                        <p:cond delay="indefinite"/>
                      </p:stCondLst>
                      <p:childTnLst>
                        <p:par>
                          <p:cTn id="136" fill="hold">
                            <p:stCondLst>
                              <p:cond delay="0"/>
                            </p:stCondLst>
                            <p:childTnLst>
                              <p:par>
                                <p:cTn id="137" presetID="0" presetClass="path" presetSubtype="0" accel="50000" decel="50000" fill="hold" grpId="1" nodeType="clickEffect">
                                  <p:stCondLst>
                                    <p:cond delay="0"/>
                                  </p:stCondLst>
                                  <p:childTnLst>
                                    <p:animMotion origin="layout" path="M 0.21002 0.45347 C 0.20846 0.28889 0.20716 0.12431 0.24739 0.05139 C 0.28763 -0.02129 0.4181 0.02246 0.45208 0.01667 " pathEditMode="relative" rAng="0" ptsTypes="AAA">
                                      <p:cBhvr>
                                        <p:cTn id="138" dur="2000" fill="hold"/>
                                        <p:tgtEl>
                                          <p:spTgt spid="15"/>
                                        </p:tgtEl>
                                        <p:attrNameLst>
                                          <p:attrName>ppt_x</p:attrName>
                                          <p:attrName>ppt_y</p:attrName>
                                        </p:attrNameLst>
                                      </p:cBhvr>
                                      <p:rCtr x="12070" y="-22245"/>
                                    </p:animMotion>
                                  </p:childTnLst>
                                </p:cTn>
                              </p:par>
                            </p:childTnLst>
                          </p:cTn>
                        </p:par>
                        <p:par>
                          <p:cTn id="139" fill="hold">
                            <p:stCondLst>
                              <p:cond delay="2000"/>
                            </p:stCondLst>
                            <p:childTnLst>
                              <p:par>
                                <p:cTn id="140" presetID="22" presetClass="exit" presetSubtype="8" fill="hold" nodeType="afterEffect">
                                  <p:stCondLst>
                                    <p:cond delay="0"/>
                                  </p:stCondLst>
                                  <p:childTnLst>
                                    <p:animEffect transition="out" filter="wipe(left)">
                                      <p:cBhvr>
                                        <p:cTn id="141" dur="500"/>
                                        <p:tgtEl>
                                          <p:spTgt spid="41"/>
                                        </p:tgtEl>
                                      </p:cBhvr>
                                    </p:animEffect>
                                    <p:set>
                                      <p:cBhvr>
                                        <p:cTn id="142" dur="1" fill="hold">
                                          <p:stCondLst>
                                            <p:cond delay="499"/>
                                          </p:stCondLst>
                                        </p:cTn>
                                        <p:tgtEl>
                                          <p:spTgt spid="41"/>
                                        </p:tgtEl>
                                        <p:attrNameLst>
                                          <p:attrName>style.visibility</p:attrName>
                                        </p:attrNameLst>
                                      </p:cBhvr>
                                      <p:to>
                                        <p:strVal val="hidden"/>
                                      </p:to>
                                    </p:set>
                                  </p:childTnLst>
                                </p:cTn>
                              </p:par>
                            </p:childTnLst>
                          </p:cTn>
                        </p:par>
                        <p:par>
                          <p:cTn id="143" fill="hold">
                            <p:stCondLst>
                              <p:cond delay="2500"/>
                            </p:stCondLst>
                            <p:childTnLst>
                              <p:par>
                                <p:cTn id="144" presetID="22" presetClass="entr" presetSubtype="1" fill="hold" nodeType="afterEffect">
                                  <p:stCondLst>
                                    <p:cond delay="0"/>
                                  </p:stCondLst>
                                  <p:childTnLst>
                                    <p:set>
                                      <p:cBhvr>
                                        <p:cTn id="145" dur="1" fill="hold">
                                          <p:stCondLst>
                                            <p:cond delay="0"/>
                                          </p:stCondLst>
                                        </p:cTn>
                                        <p:tgtEl>
                                          <p:spTgt spid="27"/>
                                        </p:tgtEl>
                                        <p:attrNameLst>
                                          <p:attrName>style.visibility</p:attrName>
                                        </p:attrNameLst>
                                      </p:cBhvr>
                                      <p:to>
                                        <p:strVal val="visible"/>
                                      </p:to>
                                    </p:set>
                                    <p:animEffect transition="in" filter="wipe(up)">
                                      <p:cBhvr>
                                        <p:cTn id="146" dur="500"/>
                                        <p:tgtEl>
                                          <p:spTgt spid="27"/>
                                        </p:tgtEl>
                                      </p:cBhvr>
                                    </p:animEffect>
                                  </p:childTnLst>
                                </p:cTn>
                              </p:par>
                            </p:childTnLst>
                          </p:cTn>
                        </p:par>
                        <p:par>
                          <p:cTn id="147" fill="hold">
                            <p:stCondLst>
                              <p:cond delay="3000"/>
                            </p:stCondLst>
                            <p:childTnLst>
                              <p:par>
                                <p:cTn id="148" presetID="22" presetClass="entr" presetSubtype="2" fill="hold" nodeType="afterEffect">
                                  <p:stCondLst>
                                    <p:cond delay="0"/>
                                  </p:stCondLst>
                                  <p:childTnLst>
                                    <p:set>
                                      <p:cBhvr>
                                        <p:cTn id="149" dur="1" fill="hold">
                                          <p:stCondLst>
                                            <p:cond delay="0"/>
                                          </p:stCondLst>
                                        </p:cTn>
                                        <p:tgtEl>
                                          <p:spTgt spid="28"/>
                                        </p:tgtEl>
                                        <p:attrNameLst>
                                          <p:attrName>style.visibility</p:attrName>
                                        </p:attrNameLst>
                                      </p:cBhvr>
                                      <p:to>
                                        <p:strVal val="visible"/>
                                      </p:to>
                                    </p:set>
                                    <p:animEffect transition="in" filter="wipe(right)">
                                      <p:cBhvr>
                                        <p:cTn id="150" dur="500"/>
                                        <p:tgtEl>
                                          <p:spTgt spid="28"/>
                                        </p:tgtEl>
                                      </p:cBhvr>
                                    </p:animEffect>
                                  </p:childTnLst>
                                </p:cTn>
                              </p:par>
                              <p:par>
                                <p:cTn id="151" presetID="1" presetClass="exit" presetSubtype="0" fill="hold" grpId="1" nodeType="withEffect">
                                  <p:stCondLst>
                                    <p:cond delay="0"/>
                                  </p:stCondLst>
                                  <p:childTnLst>
                                    <p:set>
                                      <p:cBhvr>
                                        <p:cTn id="152" dur="1" fill="hold">
                                          <p:stCondLst>
                                            <p:cond delay="0"/>
                                          </p:stCondLst>
                                        </p:cTn>
                                        <p:tgtEl>
                                          <p:spTgt spid="36"/>
                                        </p:tgtEl>
                                        <p:attrNameLst>
                                          <p:attrName>style.visibility</p:attrName>
                                        </p:attrNameLst>
                                      </p:cBhvr>
                                      <p:to>
                                        <p:strVal val="hidden"/>
                                      </p:to>
                                    </p:set>
                                  </p:childTnLst>
                                </p:cTn>
                              </p:par>
                            </p:childTnLst>
                          </p:cTn>
                        </p:par>
                        <p:par>
                          <p:cTn id="153" fill="hold">
                            <p:stCondLst>
                              <p:cond delay="3500"/>
                            </p:stCondLst>
                            <p:childTnLst>
                              <p:par>
                                <p:cTn id="154" presetID="1" presetClass="entr" presetSubtype="0" fill="hold" grpId="0" nodeType="afterEffect">
                                  <p:stCondLst>
                                    <p:cond delay="0"/>
                                  </p:stCondLst>
                                  <p:childTnLst>
                                    <p:set>
                                      <p:cBhvr>
                                        <p:cTn id="155" dur="1" fill="hold">
                                          <p:stCondLst>
                                            <p:cond delay="0"/>
                                          </p:stCondLst>
                                        </p:cTn>
                                        <p:tgtEl>
                                          <p:spTgt spid="50"/>
                                        </p:tgtEl>
                                        <p:attrNameLst>
                                          <p:attrName>style.visibility</p:attrName>
                                        </p:attrNameLst>
                                      </p:cBhvr>
                                      <p:to>
                                        <p:strVal val="visible"/>
                                      </p:to>
                                    </p:set>
                                  </p:childTnLst>
                                </p:cTn>
                              </p:par>
                            </p:childTnLst>
                          </p:cTn>
                        </p:par>
                        <p:par>
                          <p:cTn id="156" fill="hold">
                            <p:stCondLst>
                              <p:cond delay="3500"/>
                            </p:stCondLst>
                            <p:childTnLst>
                              <p:par>
                                <p:cTn id="157" presetID="10" presetClass="exit" presetSubtype="0" fill="hold" grpId="1" nodeType="afterEffect">
                                  <p:stCondLst>
                                    <p:cond delay="0"/>
                                  </p:stCondLst>
                                  <p:childTnLst>
                                    <p:animEffect transition="out" filter="fade">
                                      <p:cBhvr>
                                        <p:cTn id="158" dur="500"/>
                                        <p:tgtEl>
                                          <p:spTgt spid="49"/>
                                        </p:tgtEl>
                                      </p:cBhvr>
                                    </p:animEffect>
                                    <p:set>
                                      <p:cBhvr>
                                        <p:cTn id="159" dur="1" fill="hold">
                                          <p:stCondLst>
                                            <p:cond delay="499"/>
                                          </p:stCondLst>
                                        </p:cTn>
                                        <p:tgtEl>
                                          <p:spTgt spid="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5" grpId="2" animBg="1"/>
      <p:bldP spid="22" grpId="0"/>
      <p:bldP spid="22" grpId="1"/>
      <p:bldP spid="23" grpId="0"/>
      <p:bldP spid="24" grpId="0" animBg="1"/>
      <p:bldP spid="31" grpId="0" animBg="1"/>
      <p:bldP spid="35" grpId="0" animBg="1"/>
      <p:bldP spid="36" grpId="0" animBg="1"/>
      <p:bldP spid="36" grpId="1" animBg="1"/>
      <p:bldP spid="38" grpId="0"/>
      <p:bldP spid="38" grpId="1"/>
      <p:bldP spid="43" grpId="0"/>
      <p:bldP spid="43" grpId="1"/>
      <p:bldP spid="44" grpId="0"/>
      <p:bldP spid="44" grpId="1"/>
      <p:bldP spid="46" grpId="0"/>
      <p:bldP spid="46" grpId="1"/>
      <p:bldP spid="49" grpId="0" animBg="1"/>
      <p:bldP spid="49" grpId="1" animBg="1"/>
      <p:bldP spid="5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id="{FC4BA18A-B0F2-4D62-9B28-7B486D4C70CF}"/>
              </a:ext>
            </a:extLst>
          </p:cNvPr>
          <p:cNvSpPr txBox="1"/>
          <p:nvPr/>
        </p:nvSpPr>
        <p:spPr>
          <a:xfrm>
            <a:off x="958788" y="1657023"/>
            <a:ext cx="11233212" cy="1015663"/>
          </a:xfrm>
          <a:prstGeom prst="rect">
            <a:avLst/>
          </a:prstGeom>
          <a:noFill/>
        </p:spPr>
        <p:txBody>
          <a:bodyPr wrap="square" rtlCol="0">
            <a:spAutoFit/>
          </a:bodyPr>
          <a:lstStyle/>
          <a:p>
            <a:r>
              <a:rPr lang="en-IN" sz="6000" i="0" dirty="0">
                <a:effectLst/>
                <a:latin typeface="Arial" panose="020B0604020202020204" pitchFamily="34" charset="0"/>
              </a:rPr>
              <a:t>Balancing Parenthesis</a:t>
            </a:r>
            <a:endParaRPr lang="en-US" sz="6000" dirty="0">
              <a:latin typeface="Nunito Sans SemiBold" panose="00000700000000000000" pitchFamily="2" charset="0"/>
            </a:endParaRPr>
          </a:p>
        </p:txBody>
      </p:sp>
      <p:sp>
        <p:nvSpPr>
          <p:cNvPr id="10" name="Rectangle 9">
            <a:extLst>
              <a:ext uri="{FF2B5EF4-FFF2-40B4-BE49-F238E27FC236}">
                <a16:creationId xmlns:a16="http://schemas.microsoft.com/office/drawing/2014/main"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7522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456960" y="711390"/>
            <a:ext cx="11136326" cy="784830"/>
          </a:xfrm>
          <a:prstGeom prst="rect">
            <a:avLst/>
          </a:prstGeom>
          <a:noFill/>
        </p:spPr>
        <p:txBody>
          <a:bodyPr wrap="square" rtlCol="0">
            <a:spAutoFit/>
          </a:bodyPr>
          <a:lstStyle/>
          <a:p>
            <a:r>
              <a:rPr lang="en-US" sz="4500" b="1" dirty="0">
                <a:latin typeface="Nunito Sans" panose="00000500000000000000" pitchFamily="2" charset="0"/>
              </a:rPr>
              <a:t>Key idea</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373F422-781C-4385-84E3-34EDBC7AB3E7}"/>
              </a:ext>
            </a:extLst>
          </p:cNvPr>
          <p:cNvSpPr txBox="1"/>
          <p:nvPr/>
        </p:nvSpPr>
        <p:spPr>
          <a:xfrm>
            <a:off x="598714" y="1770683"/>
            <a:ext cx="11104481" cy="4832092"/>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Nunito Sans" panose="00000500000000000000" pitchFamily="2" charset="0"/>
              </a:rPr>
              <a:t>Initialize the input as string</a:t>
            </a:r>
            <a:endParaRPr lang="en-US" sz="2000" dirty="0">
              <a:solidFill>
                <a:schemeClr val="accent4">
                  <a:lumMod val="75000"/>
                </a:schemeClr>
              </a:solidFill>
              <a:latin typeface="Nunito Sans" panose="00000500000000000000" pitchFamily="2" charset="0"/>
            </a:endParaRPr>
          </a:p>
          <a:p>
            <a:pPr marL="342900" indent="-342900">
              <a:buFont typeface="Arial" panose="020B0604020202020204" pitchFamily="34" charset="0"/>
              <a:buChar char="•"/>
            </a:pPr>
            <a:endParaRPr lang="en-US" sz="2000" dirty="0">
              <a:latin typeface="Nunito Sans" panose="00000500000000000000" pitchFamily="2" charset="0"/>
            </a:endParaRPr>
          </a:p>
          <a:p>
            <a:pPr marL="342900" indent="-342900">
              <a:buFont typeface="Arial" panose="020B0604020202020204" pitchFamily="34" charset="0"/>
              <a:buChar char="•"/>
            </a:pPr>
            <a:r>
              <a:rPr lang="en-US" sz="2400" dirty="0">
                <a:solidFill>
                  <a:srgbClr val="00B050"/>
                </a:solidFill>
                <a:latin typeface="Nunito Sans" panose="00000500000000000000" pitchFamily="2" charset="0"/>
              </a:rPr>
              <a:t>Push</a:t>
            </a:r>
          </a:p>
          <a:p>
            <a:pPr marL="457200" indent="-457200">
              <a:buFont typeface="+mj-lt"/>
              <a:buAutoNum type="arabicPeriod"/>
            </a:pPr>
            <a:r>
              <a:rPr lang="en-US" sz="2000" dirty="0">
                <a:latin typeface="Nunito Sans" panose="00000500000000000000" pitchFamily="2" charset="0"/>
              </a:rPr>
              <a:t>Push open parenthesis into the stack</a:t>
            </a:r>
          </a:p>
          <a:p>
            <a:endParaRPr lang="en-US" sz="2000" dirty="0">
              <a:latin typeface="Nunito Sans" panose="00000500000000000000" pitchFamily="2" charset="0"/>
            </a:endParaRPr>
          </a:p>
          <a:p>
            <a:pPr marL="342900" indent="-342900">
              <a:buFont typeface="Arial" panose="020B0604020202020204" pitchFamily="34" charset="0"/>
              <a:buChar char="•"/>
            </a:pPr>
            <a:r>
              <a:rPr lang="en-US" sz="2400" dirty="0">
                <a:solidFill>
                  <a:srgbClr val="C00000"/>
                </a:solidFill>
                <a:latin typeface="Nunito Sans" panose="00000500000000000000" pitchFamily="2" charset="0"/>
              </a:rPr>
              <a:t>Pop</a:t>
            </a:r>
          </a:p>
          <a:p>
            <a:pPr marL="457200" indent="-457200">
              <a:buFont typeface="+mj-lt"/>
              <a:buAutoNum type="arabicPeriod"/>
            </a:pPr>
            <a:r>
              <a:rPr lang="en-US" sz="2000" dirty="0">
                <a:latin typeface="Nunito Sans" panose="00000500000000000000" pitchFamily="2" charset="0"/>
              </a:rPr>
              <a:t>When input is closed parenthesis</a:t>
            </a:r>
          </a:p>
          <a:p>
            <a:pPr marL="457200" indent="-457200">
              <a:buFont typeface="+mj-lt"/>
              <a:buAutoNum type="arabicPeriod"/>
            </a:pPr>
            <a:r>
              <a:rPr lang="en-US" sz="2000" dirty="0">
                <a:latin typeface="Nunito Sans" panose="00000500000000000000" pitchFamily="2" charset="0"/>
              </a:rPr>
              <a:t>Pop and compare</a:t>
            </a:r>
          </a:p>
          <a:p>
            <a:pPr marL="457200" indent="-457200">
              <a:buFont typeface="+mj-lt"/>
              <a:buAutoNum type="arabicPeriod"/>
            </a:pPr>
            <a:r>
              <a:rPr lang="en-US" sz="2000" dirty="0">
                <a:latin typeface="Nunito Sans" panose="00000500000000000000" pitchFamily="2" charset="0"/>
              </a:rPr>
              <a:t>If </a:t>
            </a:r>
            <a:r>
              <a:rPr lang="en-US" sz="2000" dirty="0">
                <a:solidFill>
                  <a:srgbClr val="00B050"/>
                </a:solidFill>
                <a:latin typeface="Nunito Sans" panose="00000500000000000000" pitchFamily="2" charset="0"/>
              </a:rPr>
              <a:t>same</a:t>
            </a:r>
            <a:r>
              <a:rPr lang="en-US" sz="2000" dirty="0">
                <a:latin typeface="Nunito Sans" panose="00000500000000000000" pitchFamily="2" charset="0"/>
              </a:rPr>
              <a:t> continue</a:t>
            </a:r>
          </a:p>
          <a:p>
            <a:pPr marL="457200" indent="-457200">
              <a:buFont typeface="+mj-lt"/>
              <a:buAutoNum type="arabicPeriod"/>
            </a:pPr>
            <a:r>
              <a:rPr lang="en-US" sz="2000" dirty="0">
                <a:latin typeface="Nunito Sans" panose="00000500000000000000" pitchFamily="2" charset="0"/>
              </a:rPr>
              <a:t>Else return </a:t>
            </a:r>
            <a:r>
              <a:rPr lang="en-US" sz="2000" dirty="0">
                <a:solidFill>
                  <a:srgbClr val="FF0000"/>
                </a:solidFill>
                <a:latin typeface="Nunito Sans" panose="00000500000000000000" pitchFamily="2" charset="0"/>
              </a:rPr>
              <a:t>0</a:t>
            </a:r>
          </a:p>
          <a:p>
            <a:pPr marL="342900" indent="-342900">
              <a:buFont typeface="Arial" panose="020B0604020202020204" pitchFamily="34" charset="0"/>
              <a:buChar char="•"/>
            </a:pPr>
            <a:endParaRPr lang="en-US" sz="2000" dirty="0">
              <a:latin typeface="Nunito Sans" panose="00000500000000000000" pitchFamily="2" charset="0"/>
            </a:endParaRPr>
          </a:p>
          <a:p>
            <a:pPr marL="342900" indent="-342900">
              <a:buFont typeface="Arial" panose="020B0604020202020204" pitchFamily="34" charset="0"/>
              <a:buChar char="•"/>
            </a:pPr>
            <a:r>
              <a:rPr lang="en-US" sz="2000" dirty="0">
                <a:latin typeface="Nunito Sans" panose="00000500000000000000" pitchFamily="2" charset="0"/>
              </a:rPr>
              <a:t>At the end, if all okay -&gt; </a:t>
            </a:r>
            <a:r>
              <a:rPr lang="en-US" sz="2000" dirty="0">
                <a:solidFill>
                  <a:srgbClr val="00B050"/>
                </a:solidFill>
                <a:latin typeface="Nunito Sans" panose="00000500000000000000" pitchFamily="2" charset="0"/>
              </a:rPr>
              <a:t>Balanced</a:t>
            </a:r>
            <a:r>
              <a:rPr lang="en-US" sz="2000" dirty="0">
                <a:latin typeface="Nunito Sans" panose="00000500000000000000" pitchFamily="2" charset="0"/>
              </a:rPr>
              <a:t> else </a:t>
            </a:r>
            <a:r>
              <a:rPr lang="en-US" sz="2000" dirty="0">
                <a:solidFill>
                  <a:srgbClr val="FF0000"/>
                </a:solidFill>
                <a:latin typeface="Nunito Sans" panose="00000500000000000000" pitchFamily="2" charset="0"/>
              </a:rPr>
              <a:t>Not Balanced</a:t>
            </a:r>
          </a:p>
          <a:p>
            <a:pPr marL="342900" indent="-342900">
              <a:buFont typeface="Arial" panose="020B0604020202020204" pitchFamily="34" charset="0"/>
              <a:buChar char="•"/>
            </a:pPr>
            <a:endParaRPr lang="en-US" sz="2000" dirty="0">
              <a:latin typeface="Nunito Sans" panose="00000500000000000000" pitchFamily="2" charset="0"/>
            </a:endParaRPr>
          </a:p>
          <a:p>
            <a:pPr marL="342900" indent="-342900">
              <a:buFont typeface="Arial" panose="020B0604020202020204" pitchFamily="34" charset="0"/>
              <a:buChar char="•"/>
            </a:pPr>
            <a:endParaRPr lang="en-US" sz="2000" dirty="0">
              <a:latin typeface="Nunito Sans" panose="00000500000000000000" pitchFamily="2" charset="0"/>
            </a:endParaRPr>
          </a:p>
          <a:p>
            <a:pPr marL="342900" indent="-342900">
              <a:buFont typeface="Arial" panose="020B0604020202020204" pitchFamily="34" charset="0"/>
              <a:buChar char="•"/>
            </a:pPr>
            <a:endParaRPr lang="en-US" sz="2000" dirty="0">
              <a:latin typeface="Nunito Sans" panose="00000500000000000000" pitchFamily="2" charset="0"/>
            </a:endParaRPr>
          </a:p>
        </p:txBody>
      </p:sp>
    </p:spTree>
    <p:extLst>
      <p:ext uri="{BB962C8B-B14F-4D97-AF65-F5344CB8AC3E}">
        <p14:creationId xmlns:p14="http://schemas.microsoft.com/office/powerpoint/2010/main" val="4030305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fade">
                                      <p:cBhvr>
                                        <p:cTn id="17" dur="500"/>
                                        <p:tgtEl>
                                          <p:spTgt spid="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xEl>
                                              <p:pRg st="5" end="5"/>
                                            </p:txEl>
                                          </p:spTgt>
                                        </p:tgtEl>
                                        <p:attrNameLst>
                                          <p:attrName>style.visibility</p:attrName>
                                        </p:attrNameLst>
                                      </p:cBhvr>
                                      <p:to>
                                        <p:strVal val="visible"/>
                                      </p:to>
                                    </p:set>
                                    <p:animEffect transition="in" filter="fade">
                                      <p:cBhvr>
                                        <p:cTn id="22" dur="500"/>
                                        <p:tgtEl>
                                          <p:spTgt spid="1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xEl>
                                              <p:pRg st="6" end="6"/>
                                            </p:txEl>
                                          </p:spTgt>
                                        </p:tgtEl>
                                        <p:attrNameLst>
                                          <p:attrName>style.visibility</p:attrName>
                                        </p:attrNameLst>
                                      </p:cBhvr>
                                      <p:to>
                                        <p:strVal val="visible"/>
                                      </p:to>
                                    </p:set>
                                    <p:animEffect transition="in" filter="fade">
                                      <p:cBhvr>
                                        <p:cTn id="27" dur="500"/>
                                        <p:tgtEl>
                                          <p:spTgt spid="1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xEl>
                                              <p:pRg st="7" end="7"/>
                                            </p:txEl>
                                          </p:spTgt>
                                        </p:tgtEl>
                                        <p:attrNameLst>
                                          <p:attrName>style.visibility</p:attrName>
                                        </p:attrNameLst>
                                      </p:cBhvr>
                                      <p:to>
                                        <p:strVal val="visible"/>
                                      </p:to>
                                    </p:set>
                                    <p:animEffect transition="in" filter="fade">
                                      <p:cBhvr>
                                        <p:cTn id="32" dur="500"/>
                                        <p:tgtEl>
                                          <p:spTgt spid="11">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xEl>
                                              <p:pRg st="8" end="8"/>
                                            </p:txEl>
                                          </p:spTgt>
                                        </p:tgtEl>
                                        <p:attrNameLst>
                                          <p:attrName>style.visibility</p:attrName>
                                        </p:attrNameLst>
                                      </p:cBhvr>
                                      <p:to>
                                        <p:strVal val="visible"/>
                                      </p:to>
                                    </p:set>
                                    <p:animEffect transition="in" filter="fade">
                                      <p:cBhvr>
                                        <p:cTn id="37" dur="500"/>
                                        <p:tgtEl>
                                          <p:spTgt spid="11">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
                                            <p:txEl>
                                              <p:pRg st="9" end="9"/>
                                            </p:txEl>
                                          </p:spTgt>
                                        </p:tgtEl>
                                        <p:attrNameLst>
                                          <p:attrName>style.visibility</p:attrName>
                                        </p:attrNameLst>
                                      </p:cBhvr>
                                      <p:to>
                                        <p:strVal val="visible"/>
                                      </p:to>
                                    </p:set>
                                    <p:animEffect transition="in" filter="fade">
                                      <p:cBhvr>
                                        <p:cTn id="42" dur="500"/>
                                        <p:tgtEl>
                                          <p:spTgt spid="11">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
                                            <p:txEl>
                                              <p:pRg st="11" end="11"/>
                                            </p:txEl>
                                          </p:spTgt>
                                        </p:tgtEl>
                                        <p:attrNameLst>
                                          <p:attrName>style.visibility</p:attrName>
                                        </p:attrNameLst>
                                      </p:cBhvr>
                                      <p:to>
                                        <p:strVal val="visible"/>
                                      </p:to>
                                    </p:set>
                                    <p:animEffect transition="in" filter="fade">
                                      <p:cBhvr>
                                        <p:cTn id="47" dur="500"/>
                                        <p:tgtEl>
                                          <p:spTgt spid="1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510</TotalTime>
  <Words>1989</Words>
  <Application>Microsoft Office PowerPoint</Application>
  <PresentationFormat>Widescreen</PresentationFormat>
  <Paragraphs>518</Paragraphs>
  <Slides>24</Slides>
  <Notes>23</Notes>
  <HiddenSlides>0</HiddenSlides>
  <MMClips>0</MMClip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Purushotham M</dc:creator>
  <cp:lastModifiedBy>Anand S</cp:lastModifiedBy>
  <cp:revision>95</cp:revision>
  <dcterms:created xsi:type="dcterms:W3CDTF">2021-05-21T05:51:07Z</dcterms:created>
  <dcterms:modified xsi:type="dcterms:W3CDTF">2023-09-24T04:06:25Z</dcterms:modified>
</cp:coreProperties>
</file>