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00" r:id="rId2"/>
    <p:sldId id="501" r:id="rId3"/>
    <p:sldId id="502" r:id="rId4"/>
    <p:sldId id="504" r:id="rId5"/>
    <p:sldId id="505" r:id="rId6"/>
    <p:sldId id="506" r:id="rId7"/>
    <p:sldId id="508" r:id="rId8"/>
    <p:sldId id="509" r:id="rId9"/>
    <p:sldId id="510" r:id="rId10"/>
    <p:sldId id="512" r:id="rId11"/>
    <p:sldId id="513" r:id="rId12"/>
    <p:sldId id="514" r:id="rId13"/>
    <p:sldId id="516" r:id="rId14"/>
    <p:sldId id="517" r:id="rId15"/>
    <p:sldId id="518" r:id="rId16"/>
    <p:sldId id="466" r:id="rId17"/>
    <p:sldId id="467" r:id="rId18"/>
    <p:sldId id="468" r:id="rId19"/>
    <p:sldId id="469" r:id="rId20"/>
    <p:sldId id="471" r:id="rId21"/>
    <p:sldId id="472" r:id="rId22"/>
    <p:sldId id="473" r:id="rId23"/>
    <p:sldId id="474" r:id="rId24"/>
    <p:sldId id="475" r:id="rId25"/>
    <p:sldId id="4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B2AB6-73CE-4741-9964-DDFE72B38CF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459C5-757C-4390-99CD-786DBA378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9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51EB-D875-4475-96BF-FFF943DC3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8A5A-B327-45E4-9EB6-42CF7137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C0C1-3347-4720-BACA-FA2F6D37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C30B-AB4E-4766-928A-7CA6FCE8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E4FD-A380-4495-BD24-8DF00D0D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4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08EE-4C21-4DCC-B093-F30AAA37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F701-D24E-4435-9D90-958D3900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A112-0E8C-4A2C-9D55-4110A28B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AD4D-3C0D-4920-9FC5-6A8D9608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9415-9A1C-4024-85F5-E78513FA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FD5A9-A51C-4A8C-8E0D-DAE0D5BD9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7F90-5772-461F-A308-1D5FA8E9D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E705-6A0E-44EC-9D70-06E8F3EE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1511-7C21-4A4D-A5A3-FFC7185D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6E12-7CBD-4F98-9C02-2C4469B4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9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D115-F13F-4758-AB8F-B176FCCE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35DA-D722-4D9A-8660-D7A34611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AEA7-5551-4B17-AFB8-8D5AE507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CCCD-701E-401A-B88D-36A93FF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A68A-C73A-4B55-B3B5-8BDED689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29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384A-F149-4769-B897-E72E49E8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D776-549A-4715-BC8E-D730CDD4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7B57-E590-4F72-B58C-18BA7C7B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28117-E534-452B-B135-21D17F6C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7C53-E49D-4C67-BA36-1D2AEB01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3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75E3-E833-494F-B997-C33C1D4C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DF59-8E23-4EDD-AF2D-B9D3344E5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68E2E-9931-472D-A8D6-AD6CA4E61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2320-89D1-4491-B6A7-913AAF0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132E-BC13-47FD-9421-980CBAA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BC1A-9FEC-4781-9BE8-91B1BC86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0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45F1-D814-4E83-B963-CE91B54F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E400A-94C4-4AF1-9266-F3CD68ED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8BB99-E406-438A-AF39-633C3687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4D40-6453-482D-9AF2-436997433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A2E0C-8483-4008-A6C7-5D477797E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C7BF2-06CF-4BCC-828B-95081228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9BB2C-AD12-47DA-AC5F-6C801920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560E9-C28D-4D70-9D4D-C059392A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9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9E5-C1CA-4B96-8402-D802F2EA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D65EC-7FE2-45EB-9023-3B37B251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CED42-47A1-4012-9784-E3E456CA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A799B-4EBC-4AED-8410-1AA7C4DE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D6A9F-26C4-482B-9A55-14785AF2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922A3-4F00-4564-B4B4-94EE5453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87D33-D6C1-48C1-B23F-CE613029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5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C1FC-D09E-4B08-BF13-88DC24CD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4338-F868-481B-A099-4802BF3C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B272-2B3E-4B14-A7B3-27BE8987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CB1E5-3A34-46C5-A29B-3352E4E5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1DCF-6FD5-4940-A7F9-1DB8BDA6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285BE-7BC3-4D59-A913-B9B022C3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4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AB7A-68A6-469D-AA47-F3FF0BC1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A56F4-5E7A-4918-85F2-CD517A6AB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C4911-DF7B-467A-9CEC-CE93CE2E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9CE2-7B1D-4081-BF44-18B96443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FD6-8193-4DD4-9BA7-AA011853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04A55-D823-44FE-928C-B81B2DF2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78275-88F9-4161-BC78-0A279286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92B4E-5322-46C6-95E0-636D99AB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F46B-C718-40FA-A828-F48678FB9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1BCB-BA64-4A0E-A743-D447C5F86EF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C7EE-5337-453A-A8B7-89F349247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2C87-BA15-4F7F-9DB1-B20DE11A4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D879-86F5-47F1-9E55-C47E97E3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1 2 3 3 3 4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</a:t>
            </a:r>
            <a:r>
              <a:rPr lang="en-IN" sz="2500" dirty="0">
                <a:latin typeface="Nunito Sans" panose="00000500000000000000" pitchFamily="2" charset="0"/>
              </a:rPr>
              <a:t>create a dynamic array and sort the elements in it using Insertion sort.</a:t>
            </a:r>
            <a:endParaRPr lang="pt-BR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6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1 2 3 4 3 3</a:t>
            </a:r>
          </a:p>
        </p:txBody>
      </p:sp>
    </p:spTree>
    <p:extLst>
      <p:ext uri="{BB962C8B-B14F-4D97-AF65-F5344CB8AC3E}">
        <p14:creationId xmlns:p14="http://schemas.microsoft.com/office/powerpoint/2010/main" val="278436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1 2 5 4 3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</a:t>
            </a:r>
            <a:r>
              <a:rPr lang="en-IN" sz="2500" dirty="0">
                <a:latin typeface="Nunito Sans" panose="00000500000000000000" pitchFamily="2" charset="0"/>
              </a:rPr>
              <a:t>create a dynamic array and print the first half sorted array in ascending order and second half in descending order.</a:t>
            </a:r>
            <a:endParaRPr lang="pt-BR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274839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a,n,i,j,temp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a=(int*)malloc(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(int)*n);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for(j=0;j&lt;n-1;j++)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if(a[j]&gt;a[j+1])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temp=a[j];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a[j]=a[j+1];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a[j+1]=temp;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7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for(i=0;i&lt;n/2;i++)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",a[i]);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for(i=n-1;i&gt;=n/2;i--)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",a[i]);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5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Matched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</a:t>
            </a:r>
            <a:r>
              <a:rPr lang="en-IN" sz="2500" dirty="0">
                <a:latin typeface="Nunito Sans" panose="00000500000000000000" pitchFamily="2" charset="0"/>
              </a:rPr>
              <a:t>check the regular expression matching.</a:t>
            </a:r>
          </a:p>
          <a:p>
            <a:r>
              <a:rPr lang="en-IN" sz="2500" dirty="0">
                <a:latin typeface="Nunito Sans" panose="00000500000000000000" pitchFamily="2" charset="0"/>
              </a:rPr>
              <a:t>Hint : ‘+’ indicates consecutive multiple occurrence of that particular character.</a:t>
            </a:r>
            <a:endParaRPr lang="pt-BR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a+b+c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 err="1">
                <a:latin typeface="Nunito Sans" panose="00000500000000000000" pitchFamily="2" charset="0"/>
              </a:rPr>
              <a:t>aaabbc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3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[20],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=0,j=0,len;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("%s",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("%s",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=0;arr[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]!='\0';len++);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&amp;&amp;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]!='\0' 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[i+1]=='+')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for( 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[j]==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9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[j]=='\0')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("Matched");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("Not Matched");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7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create a Singly Linked List and find the Nth element from the end of the list.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Hint : Insertion at the beginning.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015026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10 8 6 4 0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295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int num;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Node* link;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b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insertAtBeginning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Node**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head_ref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Node*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(struct Node*) malloc(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Node));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-&gt;num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-&gt;link = (*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head_ref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head_ref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7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printNthFromLast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Node* head, int n)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Node *temp = head;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(temp != NULL)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temp-&gt;link;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head;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len-n+1;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temp-&gt;link;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("%d", temp-&gt;num);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1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Node* head = NULL;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total_elem_to_insert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total_elem_to_insert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total_elem_to_insert;i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insertAtBeginning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(&amp;head,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if(0==(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printNthFromLast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(head, n)))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 node found\n");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3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n,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(int*) malloc(n *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          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("Error! memory not allocated.");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42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detect whether the given Singly Linked List contains a cycle or not.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015026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89571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List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element;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List* LIST;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(LIST) malloc(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List));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list-&gt;next = NULL;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list;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nodepointers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7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insert(LIST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n, int index)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 node;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nodepointers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 != 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LIST head = list;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while(head-&gt;next != 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head = head-&gt;next;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head-&gt;next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nodepointers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node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node-&gt;element =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index &amp;&amp; list != NULL;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list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node-&gt;next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list-&gt;next = node;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nodepointers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 = node;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7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destroy(LIST list)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node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(list-&gt;next != NULL)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list-&gt;next = node-&gt;next;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free(node);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2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detect_cycle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list,int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node = list;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while(node!=NULL &amp;&amp; c&lt;=n)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node=node-&gt;next;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if(node!=NULL)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3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x,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command[10];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nodepointers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(LIST*) malloc(100 *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nodepointers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100 *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&amp;x);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insert(list, x,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detect_cycle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list,n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("YES");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nodepointers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j=i-1;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while(temp 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&amp;&amp; j&gt;=0)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[j+1]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--j;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[j+1]=temp;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1 10 2 3 4 5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</a:t>
            </a:r>
            <a:r>
              <a:rPr lang="en-IN" sz="2500" dirty="0">
                <a:latin typeface="Nunito Sans" panose="00000500000000000000" pitchFamily="2" charset="0"/>
              </a:rPr>
              <a:t>create a dynamic array and insert an element in it, in the specified position.</a:t>
            </a:r>
            <a:endParaRPr lang="pt-BR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2 10</a:t>
            </a:r>
          </a:p>
        </p:txBody>
      </p:sp>
    </p:spTree>
    <p:extLst>
      <p:ext uri="{BB962C8B-B14F-4D97-AF65-F5344CB8AC3E}">
        <p14:creationId xmlns:p14="http://schemas.microsoft.com/office/powerpoint/2010/main" val="201723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*array, position,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n, value;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array = (int*) malloc(n *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if(array == NULL)           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("Error! memory not allocated.");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&amp;array[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&amp;position);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&amp;value);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position - 1;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array[i+1] = array[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array[position-1] = value;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array[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1 3 4 5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</a:t>
            </a:r>
            <a:r>
              <a:rPr lang="en-IN" sz="2500" dirty="0">
                <a:latin typeface="Nunito Sans" panose="00000500000000000000" pitchFamily="2" charset="0"/>
              </a:rPr>
              <a:t>create a dynamic array and delete an element from an array from the specified position.</a:t>
            </a:r>
            <a:endParaRPr lang="pt-BR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215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*array, position,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n, value;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array = (int*) malloc(n *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if(array == NULL)           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("Error! memory not allocated.");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&amp;array[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&amp;position);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position &gt;= n+1 )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("Deletion not possible.\n");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 c = position - 1 ; c &lt; n - 1 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array[c] = array[c+1];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for( c = 0 ; c &lt; n - 1 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array[c]);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2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Microsoft Office PowerPoint</Application>
  <PresentationFormat>Widescreen</PresentationFormat>
  <Paragraphs>775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Akalya Devi Paulraj</dc:creator>
  <cp:lastModifiedBy>Anand S</cp:lastModifiedBy>
  <cp:revision>4</cp:revision>
  <dcterms:created xsi:type="dcterms:W3CDTF">2019-08-09T12:39:02Z</dcterms:created>
  <dcterms:modified xsi:type="dcterms:W3CDTF">2023-09-24T04:50:57Z</dcterms:modified>
</cp:coreProperties>
</file>