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03" r:id="rId2"/>
    <p:sldId id="404" r:id="rId3"/>
    <p:sldId id="405" r:id="rId4"/>
    <p:sldId id="406" r:id="rId5"/>
    <p:sldId id="409" r:id="rId6"/>
    <p:sldId id="410" r:id="rId7"/>
    <p:sldId id="411" r:id="rId8"/>
    <p:sldId id="412" r:id="rId9"/>
    <p:sldId id="413" r:id="rId10"/>
    <p:sldId id="414" r:id="rId11"/>
    <p:sldId id="407" r:id="rId12"/>
    <p:sldId id="408" r:id="rId13"/>
    <p:sldId id="421" r:id="rId14"/>
    <p:sldId id="422" r:id="rId15"/>
    <p:sldId id="484" r:id="rId16"/>
    <p:sldId id="485" r:id="rId17"/>
    <p:sldId id="486" r:id="rId18"/>
    <p:sldId id="488" r:id="rId19"/>
    <p:sldId id="353" r:id="rId20"/>
    <p:sldId id="489" r:id="rId21"/>
    <p:sldId id="490" r:id="rId22"/>
    <p:sldId id="492" r:id="rId23"/>
    <p:sldId id="493" r:id="rId24"/>
    <p:sldId id="494" r:id="rId25"/>
    <p:sldId id="496" r:id="rId26"/>
    <p:sldId id="497" r:id="rId27"/>
    <p:sldId id="4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2EAB6-F98A-443D-95DE-0D52FCF0CF65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E1008-638E-42DA-B727-B0D34C93C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35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88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6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14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4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8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3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3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22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53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11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9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746E-F158-496C-ABB8-CE8D23B41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2EEDD-13F6-45EF-9FEF-E49F6738E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250EB-3937-484C-949A-B5F25FA1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2C2-6DB5-4B1F-9854-A5162A7805C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D526F-BCC0-47EC-A0EE-FF231C44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5D0E8-6E99-470E-9E3C-F4BFF87F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A8B6-602D-42A8-963F-DF3ACF04A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48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4CE0-E552-4A68-B7DC-FCA2432A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09D39-77E1-4DC9-9275-110AF03BE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BA05E-2C9F-4D3B-8A2B-9FBCEB75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2C2-6DB5-4B1F-9854-A5162A7805C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84D2E-C0F3-4C07-B89B-47F77393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54EC-FFF2-4F0A-ADAA-10789224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A8B6-602D-42A8-963F-DF3ACF04A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14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34C4F-CEA1-4481-8734-BAF7F334E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4CC68-4506-4944-BCD9-C3B0A0C00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AA689-95F4-4303-A8D1-8A95D5B3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2C2-6DB5-4B1F-9854-A5162A7805C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1D0D-F627-4DD0-9F77-7FF77B96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D5CB8-2328-4600-8566-7FD008D8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A8B6-602D-42A8-963F-DF3ACF04A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14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9314-DBD6-46E1-9051-9F89BD0D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125EE-D068-431D-9B7B-D2B9AF548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773F3-9197-4380-97A0-EEDE67D0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2C2-6DB5-4B1F-9854-A5162A7805C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7BD45-15D8-48C5-8670-29381810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99DDF-2810-4378-8C48-F6715CBD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A8B6-602D-42A8-963F-DF3ACF04A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3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FBE1-220C-48EA-ABB9-6FDF3C72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0827C-7E19-4A67-9077-A59F70A36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A7311-48D0-4A1E-943D-3DCA8E1C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2C2-6DB5-4B1F-9854-A5162A7805C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E8FD6-D02F-4C6A-BFF9-EBABC138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605D8-1F75-46FA-8D51-F445C2A9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A8B6-602D-42A8-963F-DF3ACF04A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8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CBE6-41DF-4107-B158-A4C3883A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0588-744E-41F1-94EA-6F23CC49D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5A2C9-A9A9-4885-B9B8-8434A2973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1D7B8-F912-43B1-826B-6FB35774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2C2-6DB5-4B1F-9854-A5162A7805C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9B335-AC3B-409B-A5C3-4821DCB7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9D268-C5C1-40F1-A60A-167A09E5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A8B6-602D-42A8-963F-DF3ACF04A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49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E366-3E5D-4F94-8087-704EB58E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F7009-89BA-4754-B236-4E0A93158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EA5D9-8A05-45DA-8171-E46EC9B3B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C580F-8380-43A9-831E-65A34AE64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197E9-E7B9-4BB3-8EB9-1569B59E3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582F5-A911-4E91-A8B8-B7D9B5A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2C2-6DB5-4B1F-9854-A5162A7805C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FA082-41D8-4D0F-AA09-D0EB6BEF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E9585-CEE9-4ADB-947E-FB989CEF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A8B6-602D-42A8-963F-DF3ACF04A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4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70A6-46B9-4A6B-81C1-797D9EB1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C275B-E084-4139-AE89-091148E6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2C2-6DB5-4B1F-9854-A5162A7805C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82D9A-B627-4AAD-925A-E9F9076F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371D2-7052-410F-84DC-7287454F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A8B6-602D-42A8-963F-DF3ACF04A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43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45FA1-28F3-49DB-ADF4-DF3D9EA4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2C2-6DB5-4B1F-9854-A5162A7805C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DFDE0-FD2C-463B-AF65-2B0BADE9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9ADAA-8586-43FD-B9E5-3A621572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A8B6-602D-42A8-963F-DF3ACF04A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4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6168-96FE-41A7-A961-41771F66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2160-2386-420E-8E54-B9B356AB9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1DD33-0038-46FA-A69A-9A1CA39E3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8A24C-C09E-49D6-A766-36A0BD11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2C2-6DB5-4B1F-9854-A5162A7805C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1D174-C5F4-499A-9B9A-5B112628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C9E4D-FA00-44DB-B9EE-98444218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A8B6-602D-42A8-963F-DF3ACF04A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05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C5A8-2D6B-4F83-B6B9-B5364576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68646-9F81-4B5D-B89F-BC8E075FC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91459-DCDA-4802-AAC6-053D45931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402E4-1114-42F4-A28A-FE450E35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2C2-6DB5-4B1F-9854-A5162A7805C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E9BB8-1110-44B4-B790-AC42EF0D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3188D-E713-49DD-A68A-D4F1436C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A8B6-602D-42A8-963F-DF3ACF04A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8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36B4D-F8C5-4660-BD23-D8F75B2E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CC470-13FA-43F1-9423-089B9CC5D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323DA-55B7-48E1-BA55-625996664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82C2-6DB5-4B1F-9854-A5162A7805CB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5C74-1F7A-472C-A132-59A17CDFD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6A09-D386-4BC5-BD32-4E9A0BB5D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2A8B6-602D-42A8-963F-DF3ACF04A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68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837764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1 5 10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Write a program to eliminate the common elements in the given 2 arrays and print only the non repeating elements and the total.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4451021"/>
            <a:ext cx="50400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unito Sans" panose="00000500000000000000" pitchFamily="2" charset="0"/>
              </a:rPr>
              <a:t>5 4</a:t>
            </a:r>
          </a:p>
          <a:p>
            <a:r>
              <a:rPr lang="en-US" sz="2800" dirty="0">
                <a:latin typeface="Nunito Sans" panose="00000500000000000000" pitchFamily="2" charset="0"/>
              </a:rPr>
              <a:t>1 2 8 6 5</a:t>
            </a:r>
          </a:p>
          <a:p>
            <a:r>
              <a:rPr lang="en-US" sz="2800" dirty="0">
                <a:latin typeface="Nunito Sans" panose="00000500000000000000" pitchFamily="2" charset="0"/>
              </a:rPr>
              <a:t>2 6 8 10</a:t>
            </a:r>
          </a:p>
        </p:txBody>
      </p:sp>
    </p:spTree>
    <p:extLst>
      <p:ext uri="{BB962C8B-B14F-4D97-AF65-F5344CB8AC3E}">
        <p14:creationId xmlns:p14="http://schemas.microsoft.com/office/powerpoint/2010/main" val="10701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m)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x;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]-n ) &lt; m)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{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]+1;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21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83776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1010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Write a program to convert decimal number to binary equivalent number.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4307247"/>
            <a:ext cx="504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unito Sans" panose="00000500000000000000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3929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#include&lt;stdio.h&gt;    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a[10],n,i=0;    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scanf("%d",&amp;n);    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while(n&gt;0)  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   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a[i++]=n%2;    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n=n/2;    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for(i=i-1;i&gt;=0;i--)    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printf("%d",a[i]);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  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8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83776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Write a program to convert a binary number to an equivalent decimal value.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4379134"/>
            <a:ext cx="504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unito Sans" panose="00000500000000000000" pitchFamily="2" charset="0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93262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 num, binary, decimal = 0, base = 1, rem;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scanf("%d", &amp;num); 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binary = num;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(num &gt; 0)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rem = num % 10;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decimal = decimal + rem * base;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num = num / 10 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base = base * 2;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printf("%d", decimal);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581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83776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Write a program to print </a:t>
            </a:r>
            <a:r>
              <a:rPr lang="en-IN" sz="2500" dirty="0">
                <a:latin typeface="Nunito Sans" panose="00000500000000000000" pitchFamily="2" charset="0"/>
              </a:rPr>
              <a:t>the second greatest element in the given array.</a:t>
            </a:r>
            <a:r>
              <a:rPr lang="en-US" sz="2500" dirty="0">
                <a:latin typeface="Nunito Sans" panose="00000500000000000000" pitchFamily="2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4307247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5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12 5 7 3 90</a:t>
            </a:r>
          </a:p>
        </p:txBody>
      </p:sp>
    </p:spTree>
    <p:extLst>
      <p:ext uri="{BB962C8B-B14F-4D97-AF65-F5344CB8AC3E}">
        <p14:creationId xmlns:p14="http://schemas.microsoft.com/office/powerpoint/2010/main" val="373535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limits.h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print2largest(int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arr_size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first, second;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arr_size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Invalid Input ");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first = second = INT_MIN;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arr_size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++)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first)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second = first;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first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 if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second &amp;&amp;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!= first)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second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50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(second == INT_MIN)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("There is no second largest element");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second);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n;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print2largest(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65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83776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0 0 0 1 1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Write a program to </a:t>
            </a:r>
            <a:r>
              <a:rPr lang="en-IN" sz="2500" dirty="0">
                <a:latin typeface="Nunito Sans" panose="00000500000000000000" pitchFamily="2" charset="0"/>
              </a:rPr>
              <a:t>segregate all the 0’s in left side and 1’s in right side in the same array with O(n) complexity.</a:t>
            </a:r>
            <a:r>
              <a:rPr lang="en-US" sz="2500" dirty="0">
                <a:latin typeface="Nunito Sans" panose="00000500000000000000" pitchFamily="2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4307247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5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0 1 0 1 0</a:t>
            </a:r>
          </a:p>
        </p:txBody>
      </p:sp>
    </p:spTree>
    <p:extLst>
      <p:ext uri="{BB962C8B-B14F-4D97-AF65-F5344CB8AC3E}">
        <p14:creationId xmlns:p14="http://schemas.microsoft.com/office/powerpoint/2010/main" val="854627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629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segregate0and1(int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[],int n)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left = 0, right = n-1;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while(1)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if(left &gt;= right)       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break;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[left] == 0)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left++;   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 if(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[right] == 1)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right--;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  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[left]  = 0;  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[right] = 1;  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left++;  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right--;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-2"/>
            <a:ext cx="609600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n;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segregate0and1(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409665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Not_common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(int *arr1, int *arr2, int l1, int l2)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count =0, flag,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flag=0;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for(j=0; j&lt;l2;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if(arr1[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arr2[j])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     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	flag=1;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	break;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if(flag ==0)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  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count++;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 arr1[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032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83776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Write a program to find the most occurring character in the string.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459479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Happy coding</a:t>
            </a:r>
          </a:p>
        </p:txBody>
      </p:sp>
    </p:spTree>
    <p:extLst>
      <p:ext uri="{BB962C8B-B14F-4D97-AF65-F5344CB8AC3E}">
        <p14:creationId xmlns:p14="http://schemas.microsoft.com/office/powerpoint/2010/main" val="3663450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629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char str[100], result;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int max = -1;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[256] = {0};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("%[^\n]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s",str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]]++;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if(max &lt;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max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result = str[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7" name="Rectangle 6"/>
          <p:cNvSpPr/>
          <p:nvPr/>
        </p:nvSpPr>
        <p:spPr>
          <a:xfrm>
            <a:off x="6231467" y="-14699"/>
            <a:ext cx="609600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result);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3460515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83776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Anagram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Write a program to find the whether the given string is the anagram of the first string.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26827" y="4307247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eat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ate</a:t>
            </a:r>
          </a:p>
        </p:txBody>
      </p:sp>
    </p:spTree>
    <p:extLst>
      <p:ext uri="{BB962C8B-B14F-4D97-AF65-F5344CB8AC3E}">
        <p14:creationId xmlns:p14="http://schemas.microsoft.com/office/powerpoint/2010/main" val="3330757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find_anagram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[], char []);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array1[100], array2[100];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flag;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%s",array1,array2);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flag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find_anagram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(array1, array2);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(flag == 1)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("Anagram", array1, array2);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("Not anagrams", array1, array2);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93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find_anagram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array1[], char array2[])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num1[26] = {0}, num2[26] = {0},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(array1[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!= '\0')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num1[array1[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- 'a']++;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(array2[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!= '\0')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num2[array2[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-'a']++;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26;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(num1[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!= num2[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90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83776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Write a program to find the equilibrium element in the given array.</a:t>
            </a:r>
          </a:p>
          <a:p>
            <a:r>
              <a:rPr lang="pt-BR" sz="2500" dirty="0">
                <a:latin typeface="Nunito Sans" panose="00000500000000000000" pitchFamily="2" charset="0"/>
              </a:rPr>
              <a:t>Hint : A[i] is equilibrium element if A[0] + A[1] + … A[i-1] == A[i+1] + A[i+2] + … + A[n-1]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4465398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6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1 2 3 4 3 3</a:t>
            </a:r>
          </a:p>
        </p:txBody>
      </p:sp>
    </p:spTree>
    <p:extLst>
      <p:ext uri="{BB962C8B-B14F-4D97-AF65-F5344CB8AC3E}">
        <p14:creationId xmlns:p14="http://schemas.microsoft.com/office/powerpoint/2010/main" val="1777701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findElement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int n)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prefixSum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prefixSum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prefixSum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prefixSum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- 1] +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suffixSum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suffixSum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 - 1]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 - 1];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- 2;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suffixSum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suffixSum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+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 - 1;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prefixSum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suffixSum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-1;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835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n;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result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findElement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if(result == -1)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 Equilibrium element found");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d",result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28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&lt;l2;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flag=0;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for(j=0; j&lt;l1;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if(arr2[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arr1[j])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 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flag=1;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break;  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if(flag ==0)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count++;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 arr2[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count;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len1,len2, result,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j, arr1[10],arr2[10];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%d", &amp;len1, &amp;len2);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&lt;len1;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&amp;arr1[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&lt;len2;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&amp;arr2[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Not_common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(arr1,arr2,len1,len2);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n%d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result);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 	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7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83776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14952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Write a program to search an element in an array and print its index value. If the element if not present, then print -1.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4422266"/>
            <a:ext cx="50400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5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4 6 7 2 8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970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search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</a:p>
          <a:p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("%d", &amp;n);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("%d", &amp;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("%d", &amp;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search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7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search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flag = 0;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("index = %d",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flag = 1;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break;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(flag == 0)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("-1");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26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83776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3 2 5 5 7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14952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500" dirty="0">
                <a:latin typeface="Nunito Sans" panose="00000500000000000000" pitchFamily="2" charset="0"/>
              </a:rPr>
              <a:t>Given an array </a:t>
            </a:r>
            <a:r>
              <a:rPr lang="en-IN" sz="2500" dirty="0" err="1">
                <a:latin typeface="Nunito Sans" panose="00000500000000000000" pitchFamily="2" charset="0"/>
              </a:rPr>
              <a:t>arr</a:t>
            </a:r>
            <a:r>
              <a:rPr lang="en-IN" sz="2500" dirty="0">
                <a:latin typeface="Nunito Sans" panose="00000500000000000000" pitchFamily="2" charset="0"/>
              </a:rPr>
              <a:t> and two integer value n and m as input, take the first element and find the difference between the first element and the integer value n. if the difference is less than m then increment a value. Do this for all the element in an array and print the final result as output.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4192228"/>
            <a:ext cx="50400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5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2 1 4 5 7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3 2</a:t>
            </a:r>
          </a:p>
        </p:txBody>
      </p:sp>
    </p:spTree>
    <p:extLst>
      <p:ext uri="{BB962C8B-B14F-4D97-AF65-F5344CB8AC3E}">
        <p14:creationId xmlns:p14="http://schemas.microsoft.com/office/powerpoint/2010/main" val="360848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search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</a:p>
          <a:p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("%d", &amp;x);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[x];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x;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("%d", &amp;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&amp;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n,&amp;m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result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x, n, m);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x;i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",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09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3053</Words>
  <Application>Microsoft Office PowerPoint</Application>
  <PresentationFormat>Widescreen</PresentationFormat>
  <Paragraphs>842</Paragraphs>
  <Slides>27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Akalya Devi Paulraj</dc:creator>
  <cp:lastModifiedBy>Anand S</cp:lastModifiedBy>
  <cp:revision>15</cp:revision>
  <dcterms:created xsi:type="dcterms:W3CDTF">2019-08-09T12:34:53Z</dcterms:created>
  <dcterms:modified xsi:type="dcterms:W3CDTF">2023-09-24T04:54:12Z</dcterms:modified>
</cp:coreProperties>
</file>