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hZ9MsT/18G8uClfV0ka7343YI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make any class as final, you cannot extend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 we are using our class name as Bike and it is final and we are trying to extend that . So,it will through an compile time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make any method as final, you cannot override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 we had override the method one as final void run()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another as void run().so, it will through compile time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final method is inherited but you cannot override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 we have but here we did not override our method so, the output will be running.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make any variable as final, you cannot change the value of final variable(It will be constant).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 there is a final variable speedlimit, we are going to change the value of this variable, but It can't be changed because final variable once assigned a value can never be changed.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00100" y="1272778"/>
            <a:ext cx="7543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 – INHERITANCE – final keyword</a:t>
            </a:r>
            <a:b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143000" y="3082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r>
              <a:rPr lang="en-US">
                <a:solidFill>
                  <a:srgbClr val="757070"/>
                </a:solidFill>
              </a:rPr>
              <a:t>- Lecture 13</a:t>
            </a:r>
            <a:endParaRPr>
              <a:solidFill>
                <a:srgbClr val="757070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304800" y="133350"/>
            <a:ext cx="7886700" cy="533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prevent inheritance?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28650" y="742950"/>
            <a:ext cx="7886700" cy="3889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m1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1"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m2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09600" y="742950"/>
            <a:ext cx="18288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1" i="0" lang="en-US" sz="1800" u="sng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sng" cap="none" strike="noStrike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sng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</a:t>
            </a:r>
            <a:endParaRPr b="1" sz="18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029200" y="1885950"/>
            <a:ext cx="2819400" cy="21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error: cannot inherit from final Apublic class B extends A                    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^1 error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953000" y="742950"/>
            <a:ext cx="2743200" cy="990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prevent inheritance, declare class with final keyword!!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2438400" y="819151"/>
            <a:ext cx="987552" cy="2009393"/>
            <a:chOff x="2438400" y="819151"/>
            <a:chExt cx="987552" cy="2009393"/>
          </a:xfrm>
        </p:grpSpPr>
        <p:sp>
          <p:nvSpPr>
            <p:cNvPr id="102" name="Google Shape;102;p2"/>
            <p:cNvSpPr/>
            <p:nvPr/>
          </p:nvSpPr>
          <p:spPr>
            <a:xfrm rot="-4879064">
              <a:off x="2436690" y="860138"/>
              <a:ext cx="304800" cy="258329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31008" y="999744"/>
              <a:ext cx="694944" cy="1828800"/>
            </a:xfrm>
            <a:custGeom>
              <a:rect b="b" l="l" r="r" t="t"/>
              <a:pathLst>
                <a:path extrusionOk="0" h="1828800" w="694944">
                  <a:moveTo>
                    <a:pt x="0" y="1828800"/>
                  </a:moveTo>
                  <a:cubicBezTo>
                    <a:pt x="347472" y="1664208"/>
                    <a:pt x="694944" y="1499616"/>
                    <a:pt x="694944" y="1194816"/>
                  </a:cubicBezTo>
                  <a:cubicBezTo>
                    <a:pt x="694944" y="89001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628650" y="273844"/>
            <a:ext cx="7886700" cy="621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</a:rPr>
              <a:t>Java final class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381000" y="971550"/>
            <a:ext cx="813435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ct val="100000"/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Bike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ct val="100000"/>
              <a:buNone/>
            </a:pP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Honda1 </a:t>
            </a:r>
            <a:r>
              <a:rPr b="1"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Bike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run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System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"running safely with 100kmph"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args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Honda1 honda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Honda1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	  honda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2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457200" y="1200150"/>
            <a:ext cx="1676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1828800" y="1962150"/>
            <a:ext cx="7620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/>
          <p:nvPr/>
        </p:nvSpPr>
        <p:spPr>
          <a:xfrm>
            <a:off x="5105400" y="1123950"/>
            <a:ext cx="2438400" cy="99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Error!!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600200" y="0"/>
            <a:ext cx="5791200" cy="74295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METHODS!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304800" y="1028700"/>
            <a:ext cx="85153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ct val="1000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Bike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run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System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"running"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ct val="1000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Honda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Bike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run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"running safely 			with 100kmph"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args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Honda honda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Honda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honda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533400" y="1733550"/>
            <a:ext cx="15240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/>
          <p:nvPr/>
        </p:nvSpPr>
        <p:spPr>
          <a:xfrm>
            <a:off x="838200" y="2800350"/>
            <a:ext cx="2590800" cy="160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Error!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7" st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8" st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</a:rPr>
              <a:t>Can final method inherited?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304800" y="1200150"/>
            <a:ext cx="8534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Bike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run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"running!"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600"/>
              <a:buNone/>
            </a:pP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Honda </a:t>
            </a:r>
            <a:r>
              <a:rPr b="1"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Bike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					args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Honda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600"/>
              <a:buNone/>
            </a:pPr>
            <a:r>
              <a:rPr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219200" y="3333750"/>
            <a:ext cx="2590800" cy="160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running!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0" y="0"/>
            <a:ext cx="4514850" cy="5010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Bike9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static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speedlimit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900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run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speedlimit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args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Bike9 obj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Bike9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obj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speedlimit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6"/>
          <p:cNvSpPr txBox="1"/>
          <p:nvPr>
            <p:ph idx="2" type="body"/>
          </p:nvPr>
        </p:nvSpPr>
        <p:spPr>
          <a:xfrm>
            <a:off x="4629150" y="0"/>
            <a:ext cx="451485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Bike9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static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speedlimit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900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run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speedlimit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FF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args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Bike9 obj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Bike9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obj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speedlimit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457200" y="819150"/>
            <a:ext cx="26670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6"/>
          <p:cNvCxnSpPr/>
          <p:nvPr/>
        </p:nvCxnSpPr>
        <p:spPr>
          <a:xfrm>
            <a:off x="5105400" y="819150"/>
            <a:ext cx="32766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6"/>
          <p:cNvCxnSpPr/>
          <p:nvPr/>
        </p:nvCxnSpPr>
        <p:spPr>
          <a:xfrm rot="5400000">
            <a:off x="1915319" y="2504281"/>
            <a:ext cx="5010150" cy="1588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6"/>
          <p:cNvSpPr/>
          <p:nvPr/>
        </p:nvSpPr>
        <p:spPr>
          <a:xfrm>
            <a:off x="1524000" y="3790950"/>
            <a:ext cx="1828800" cy="1066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248400" y="3790950"/>
            <a:ext cx="1828800" cy="1066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981200" y="133350"/>
            <a:ext cx="2286000" cy="43815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variable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mages for thank you" id="153" name="Google Shape;15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28651"/>
            <a:ext cx="7848600" cy="390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2018-02-16T09:24:36Z</dcterms:created>
  <dc:creator>Subin Sebastian</dc:creator>
</cp:coreProperties>
</file>