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t/a+ubkXZEoX3KnU8AI8AOxne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: The process where one class acquires the properties(methods and fields) of another class. It is also known as IS-A relationship also known as Parent-Child relationship.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above example we are trying to access the age in Parent class from child class, but it is throwing error , because if you want to access the Parent class member you have to inherit it by using extends keyword in child class.</a:t>
            </a:r>
            <a:endParaRPr/>
          </a:p>
        </p:txBody>
      </p:sp>
      <p:sp>
        <p:nvSpPr>
          <p:cNvPr id="169" name="Google Shape;16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example, Programmer object can access the field of own class as well as of Employee class i.e. code reusability.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 is a feature that allows a subclass or child class to provide a specific implementation of a method that is already provided by one of its super-classes or parent classes. When a method in a subclass has the same name, same parameters or signature and same return type(or sub-type) as a method in its super-class, then the method in the subclass is said to override.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 is one of the way by which java achieve 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Time Polymorphism.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we have used ssame method name in different classes.so, it is overridden.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Overriding is a feature that allows a subclass or child class to provide a specific implementation of a method that is already provided by one of its super-classes or parent classes. When a method in a subclass has the same name, same parameters or signature and same return type(or sub-type) as a method in its super-class, then the method in the subclass is said to override.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 is one of the way by which java achieve 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Time Polymorphism.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example we have used ssame method name in different classes.so, it is overridden.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2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2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1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1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3" name="Google Shape;6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algn="ctr" dir="2700000" dist="228600">
              <a:srgbClr val="000000">
                <a:alpha val="29411"/>
              </a:srgbClr>
            </a:outerShdw>
            <a:reflection blurRad="0" dir="5400000" dist="5000" endA="0" endPos="28000" fadeDir="5400012" kx="0" rotWithShape="0" algn="bl" stA="38000" stPos="0" sy="-100000" ky="0"/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 INHERITANCE PRAC</a:t>
            </a:r>
            <a:b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457200" y="819150"/>
            <a:ext cx="78867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age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 </a:t>
            </a:r>
            <a:r>
              <a:rPr lang="en-US" sz="1400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Child c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"/>
          <p:cNvSpPr txBox="1"/>
          <p:nvPr>
            <p:ph type="title"/>
          </p:nvPr>
        </p:nvSpPr>
        <p:spPr>
          <a:xfrm>
            <a:off x="628650" y="273844"/>
            <a:ext cx="7886700" cy="621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791200" y="3105150"/>
            <a:ext cx="2362200" cy="1295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/>
          <p:nvPr>
            <p:ph idx="1" type="body"/>
          </p:nvPr>
        </p:nvSpPr>
        <p:spPr>
          <a:xfrm>
            <a:off x="304800" y="819150"/>
            <a:ext cx="8839200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4025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salary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40000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400"/>
              <a:buNone/>
            </a:pP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Programmer 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Employee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bonus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FF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Programmer p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-US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Programmer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System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"Programmer salary:"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System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"Bonus of Programmer:"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bonus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/>
          </a:p>
          <a:p>
            <a:pPr indent="-171450" lvl="0" marL="40259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400"/>
              <a:buNone/>
            </a:pPr>
            <a:r>
              <a:rPr b="1" lang="en-US" sz="14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/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100"/>
          </a:p>
          <a:p>
            <a:pPr indent="-171450" lvl="0" marL="171450" rtl="0" algn="l">
              <a:lnSpc>
                <a:spcPct val="115000"/>
              </a:lnSpc>
              <a:spcBef>
                <a:spcPts val="175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/>
              <a:t> </a:t>
            </a:r>
            <a:endParaRPr sz="1100"/>
          </a:p>
        </p:txBody>
      </p:sp>
      <p:sp>
        <p:nvSpPr>
          <p:cNvPr id="181" name="Google Shape;181;p3"/>
          <p:cNvSpPr txBox="1"/>
          <p:nvPr>
            <p:ph type="title"/>
          </p:nvPr>
        </p:nvSpPr>
        <p:spPr>
          <a:xfrm>
            <a:off x="628650" y="273844"/>
            <a:ext cx="7886700" cy="545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5105400" y="2190750"/>
            <a:ext cx="3810000" cy="1219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      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Programmer salary:40000.0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 </a:t>
            </a: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Bonus of Programmer:10000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628650" y="1369218"/>
            <a:ext cx="7886700" cy="3336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</a:t>
            </a:r>
            <a:r>
              <a:rPr lang="en-US" sz="2000">
                <a:solidFill>
                  <a:srgbClr val="FF0000"/>
                </a:solidFill>
              </a:rPr>
              <a:t>Code Reusability.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</a:t>
            </a:r>
            <a:r>
              <a:rPr lang="en-US" sz="2000">
                <a:solidFill>
                  <a:srgbClr val="FF0000"/>
                </a:solidFill>
              </a:rPr>
              <a:t>Method Overriding </a:t>
            </a:r>
            <a:r>
              <a:rPr lang="en-US" sz="2000"/>
              <a:t>(runtime polymorphism can be achieved).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Uses of Inheritance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/>
          <p:nvPr/>
        </p:nvSpPr>
        <p:spPr>
          <a:xfrm>
            <a:off x="5105400" y="1809750"/>
            <a:ext cx="2514600" cy="38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>
            <p:ph idx="1" type="body"/>
          </p:nvPr>
        </p:nvSpPr>
        <p:spPr>
          <a:xfrm>
            <a:off x="228600" y="971550"/>
            <a:ext cx="8915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"Parent"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);}}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 </a:t>
            </a:r>
            <a:r>
              <a:rPr b="1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"Child"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Child b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b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Inheritance – Method overriding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6705600" y="3638550"/>
            <a:ext cx="1905000" cy="1219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3352800" y="3409950"/>
            <a:ext cx="52578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how to access the method in the Parent class?????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3352800" y="3409950"/>
            <a:ext cx="52578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OVERRIDING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/>
          <p:nvPr/>
        </p:nvSpPr>
        <p:spPr>
          <a:xfrm>
            <a:off x="4953000" y="1962150"/>
            <a:ext cx="2514600" cy="533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228600" y="971550"/>
            <a:ext cx="89154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"Parent"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ts val="1200"/>
              <a:buNone/>
            </a:pP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 </a:t>
            </a:r>
            <a:r>
              <a:rPr b="1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ts val="1200"/>
              <a:buNone/>
            </a:pP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"Child"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Parent a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Child b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Inheritance – Method overriding</a:t>
            </a:r>
            <a:endParaRPr b="1" sz="4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6705600" y="3638550"/>
            <a:ext cx="1905000" cy="1219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4800600" y="3409950"/>
            <a:ext cx="38100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is not inheritance!!!!!! 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4953000" y="1657350"/>
            <a:ext cx="1600200" cy="381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"Parent"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8000FF"/>
              </a:buClr>
              <a:buSzPct val="100000"/>
              <a:buNone/>
            </a:pP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Parent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80"/>
              </a:buClr>
              <a:buSzPct val="100000"/>
              <a:buNone/>
            </a:pP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"Child"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args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[])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Child b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Child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b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move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Inheritance – Method overriding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 flipH="1" rot="10800000">
            <a:off x="4114800" y="1733550"/>
            <a:ext cx="731520" cy="2057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"/>
          <p:cNvSpPr/>
          <p:nvPr/>
        </p:nvSpPr>
        <p:spPr>
          <a:xfrm flipH="1">
            <a:off x="2362200" y="1428750"/>
            <a:ext cx="2590800" cy="609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6477000" y="3638550"/>
            <a:ext cx="1981200" cy="99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2514600" y="2190750"/>
            <a:ext cx="2971800" cy="6858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6477000" y="3638550"/>
            <a:ext cx="1981200" cy="990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8314500" y="-117575"/>
            <a:ext cx="800100" cy="830400"/>
          </a:xfrm>
          <a:prstGeom prst="smileyFace">
            <a:avLst>
              <a:gd fmla="val 4653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3339" y="-742950"/>
            <a:ext cx="10502953" cy="588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 (1).jpg" id="233" name="Google Shape;2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03611"/>
            <a:ext cx="2089150" cy="156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2018-02-16T09:24:36Z</dcterms:created>
  <dc:creator>Subin Sebastian</dc:creator>
</cp:coreProperties>
</file>