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7" r:id="rId2"/>
    <p:sldId id="299" r:id="rId3"/>
    <p:sldId id="295" r:id="rId4"/>
    <p:sldId id="297" r:id="rId5"/>
    <p:sldId id="296" r:id="rId6"/>
    <p:sldId id="300" r:id="rId7"/>
    <p:sldId id="302" r:id="rId8"/>
    <p:sldId id="303" r:id="rId9"/>
    <p:sldId id="304" r:id="rId10"/>
    <p:sldId id="30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ra" initials="R" lastIdx="1" clrIdx="0">
    <p:extLst>
      <p:ext uri="{19B8F6BF-5375-455C-9EA6-DF929625EA0E}">
        <p15:presenceInfo xmlns:p15="http://schemas.microsoft.com/office/powerpoint/2012/main" xmlns="" userId="Ruthra" providerId="None"/>
      </p:ext>
    </p:extLst>
  </p:cmAuthor>
  <p:cmAuthor id="2" name="ADMIN" initials="A" lastIdx="2" clrIdx="1">
    <p:extLst>
      <p:ext uri="{19B8F6BF-5375-455C-9EA6-DF929625EA0E}">
        <p15:presenceInfo xmlns:p15="http://schemas.microsoft.com/office/powerpoint/2012/main" xmlns="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30A0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94" autoAdjust="0"/>
    <p:restoredTop sz="82437" autoAdjust="0"/>
  </p:normalViewPr>
  <p:slideViewPr>
    <p:cSldViewPr>
      <p:cViewPr varScale="1">
        <p:scale>
          <a:sx n="80" d="100"/>
          <a:sy n="80" d="100"/>
        </p:scale>
        <p:origin x="-30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2432-25B9-4705-A083-F5064C2A564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5254-630C-4058-BB7B-B160EA280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15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refers to the link between method call and method definition.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“a1.methodOne()”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call is binding to corresponding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definition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“a1.methodTwo()”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is binding to corresponding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methodTwo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type of the object is determined at compiled time(by the compiler), it is known as static binding.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any private, final or static method in a class, there is static binding.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 we can see that we have used private access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So, we can say that it is an static binding i.e., output will be dog is eating…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 the above example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‘a1’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reference variable of type Class A pointing to object of class A. 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‘a2’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also reference variable of type class A but pointing to object of Class B.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 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“a1.method()”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call in the above example, compiler checks whether there exist method definition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Class A. Because ‘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Class A type. Similarly,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“a2.method()”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call, it checks whether there exist method definition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Class A. Because ‘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also Class A type. It does not check to which object,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‘a1’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‘a2’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 pointing. This type of binding is called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binding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type of the object is determined at run-time, it is known as dynamic binding. </a:t>
            </a:r>
          </a:p>
          <a:p>
            <a:pPr>
              <a:buNone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 object type cannot be determined by the compiler, because the instance of Dog is also an instance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Animal.So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 doesn't know its type, only its base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run time actual objects are used for binding. For example,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“a1.method()”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call in the above example,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actual object to which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‘a1’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pointing will be called.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“a2.method()”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call,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actual object to which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‘a2’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pointing will be called. This type of binding is called dynamic binding.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895350"/>
            <a:ext cx="7543800" cy="17907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Static &amp; Dynamic Binding</a:t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L 21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09550"/>
            <a:ext cx="7886700" cy="463272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Bike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run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"FACE"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Splendor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Bike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run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"Focus 4D"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Bike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Splendor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run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8191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Binding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123950"/>
            <a:ext cx="9144000" cy="401955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methodOne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methodOne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methodTwo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methodTwo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Binding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a1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methodTwo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methodOne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20119" y="2942431"/>
            <a:ext cx="40957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248400" y="3638550"/>
            <a:ext cx="2057400" cy="1066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err="1" smtClean="0"/>
              <a:t>methodTwo</a:t>
            </a:r>
            <a:endParaRPr lang="en-US" dirty="0" smtClean="0"/>
          </a:p>
          <a:p>
            <a:pPr algn="ctr"/>
            <a:r>
              <a:rPr lang="en-US" dirty="0" err="1" smtClean="0"/>
              <a:t>m</a:t>
            </a:r>
            <a:r>
              <a:rPr lang="en-US" dirty="0" err="1" smtClean="0"/>
              <a:t>ethodOne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Static Binding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Dog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eat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"dog is eating..."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Dog d1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d1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eat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43600" y="3790950"/>
            <a:ext cx="243840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dog is eating...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Static Binding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742950"/>
            <a:ext cx="8991600" cy="4400549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"From class A"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"From class B"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Binding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a1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a2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a2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295525" y="2943225"/>
            <a:ext cx="44005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43600" y="3333750"/>
            <a:ext cx="2438400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         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From class B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Dynamic Binding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42950"/>
            <a:ext cx="9144000" cy="440055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Animal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eat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"animal is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	eating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Dog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Animal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eat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"dog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is 					eating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Animal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eat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43125" y="2943225"/>
            <a:ext cx="44005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3333750"/>
            <a:ext cx="2438400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ctr"/>
            <a:r>
              <a:rPr lang="en-US" dirty="0" smtClean="0"/>
              <a:t>dog is eating...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Dynamic Binding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819150"/>
            <a:ext cx="7886700" cy="3962399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"class A"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"class B"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Binding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a1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a2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3333750"/>
            <a:ext cx="2438400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          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class A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43125" y="2943225"/>
            <a:ext cx="44005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Program – Bank Rate of interest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Input:                                          Input: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Output:                                      Output:</a:t>
            </a:r>
          </a:p>
          <a:p>
            <a:pPr>
              <a:buNone/>
            </a:pPr>
            <a:r>
              <a:rPr lang="en-US" sz="1600" dirty="0" smtClean="0"/>
              <a:t>SBI </a:t>
            </a:r>
            <a:r>
              <a:rPr lang="en-US" sz="1600" dirty="0" smtClean="0"/>
              <a:t>ROI : 8.4                              SBI </a:t>
            </a:r>
            <a:r>
              <a:rPr lang="en-US" sz="1600" dirty="0" smtClean="0"/>
              <a:t>ROI </a:t>
            </a:r>
            <a:r>
              <a:rPr lang="en-US" sz="1600" dirty="0" smtClean="0"/>
              <a:t>: 12.5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09550"/>
            <a:ext cx="8515350" cy="442317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Bank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getRateOfInterest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SBI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Bank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getRateOfInterest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8.4f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TestPolymorphism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Bank b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b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SBI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"SBI ROI: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getRateOfInterest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Program – Dynamic runtime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Input:                                          Input: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Output:                                      Output:</a:t>
            </a:r>
          </a:p>
          <a:p>
            <a:pPr>
              <a:buNone/>
            </a:pPr>
            <a:r>
              <a:rPr lang="en-US" sz="1600" dirty="0" smtClean="0"/>
              <a:t> FOCUS 4D                                 HYDERABAD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557</Words>
  <Application>Microsoft Office PowerPoint</Application>
  <PresentationFormat>On-screen Show (16:9)</PresentationFormat>
  <Paragraphs>197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Static &amp; Dynamic Binding L 21</vt:lpstr>
      <vt:lpstr>Binding</vt:lpstr>
      <vt:lpstr>Static Binding</vt:lpstr>
      <vt:lpstr>Static Binding</vt:lpstr>
      <vt:lpstr>Dynamic Binding</vt:lpstr>
      <vt:lpstr>Dynamic Binding</vt:lpstr>
      <vt:lpstr>Program – Bank Rate of interest</vt:lpstr>
      <vt:lpstr>Slide 8</vt:lpstr>
      <vt:lpstr>Program – Dynamic runtime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Set1</dc:title>
  <dc:creator>Subin Sebastian</dc:creator>
  <cp:lastModifiedBy>LAPTOP</cp:lastModifiedBy>
  <cp:revision>1655</cp:revision>
  <dcterms:created xsi:type="dcterms:W3CDTF">2018-02-16T09:24:36Z</dcterms:created>
  <dcterms:modified xsi:type="dcterms:W3CDTF">2018-12-26T12:03:37Z</dcterms:modified>
</cp:coreProperties>
</file>