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1" r:id="rId17"/>
    <p:sldId id="2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4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3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18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273846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79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1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7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1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4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2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7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5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86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C00000"/>
                </a:solidFill>
              </a:rPr>
              <a:t>Collection - Applications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 smtClean="0"/>
              <a:t>Lecture 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1950"/>
            <a:ext cx="7886700" cy="427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4</a:t>
            </a:r>
            <a:r>
              <a:rPr lang="en-US" sz="2800" b="1" dirty="0" smtClean="0">
                <a:solidFill>
                  <a:srgbClr val="C00000"/>
                </a:solidFill>
              </a:rPr>
              <a:t>. Program to Shuffle the elements </a:t>
            </a:r>
            <a:r>
              <a:rPr lang="en-US" sz="2800" b="1" dirty="0" smtClean="0">
                <a:solidFill>
                  <a:srgbClr val="C00000"/>
                </a:solidFill>
              </a:rPr>
              <a:t>in a </a:t>
            </a:r>
            <a:r>
              <a:rPr lang="en-US" sz="2800" b="1" dirty="0" err="1" smtClean="0">
                <a:solidFill>
                  <a:srgbClr val="C00000"/>
                </a:solidFill>
              </a:rPr>
              <a:t>LinkedList</a:t>
            </a:r>
            <a:r>
              <a:rPr lang="en-US" sz="2800" b="1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endParaRPr lang="en-IN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Input:</a:t>
            </a:r>
          </a:p>
          <a:p>
            <a:pPr>
              <a:buNone/>
            </a:pPr>
            <a:r>
              <a:rPr lang="en-US" sz="2000" dirty="0" smtClean="0"/>
              <a:t>7</a:t>
            </a:r>
          </a:p>
          <a:p>
            <a:pPr>
              <a:buNone/>
            </a:pPr>
            <a:r>
              <a:rPr lang="en-US" sz="2000" dirty="0" smtClean="0"/>
              <a:t>one two three Hi Hello Face Focus </a:t>
            </a:r>
            <a:endParaRPr lang="en-US" sz="2000" dirty="0" smtClean="0"/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Output</a:t>
            </a:r>
            <a:r>
              <a:rPr lang="en-IN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000" dirty="0" smtClean="0"/>
              <a:t>Actual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: [one, two, three, Hi, Hello, Face, Focus</a:t>
            </a:r>
            <a:r>
              <a:rPr lang="en-US" sz="2000" dirty="0" smtClean="0"/>
              <a:t>]</a:t>
            </a:r>
          </a:p>
          <a:p>
            <a:pPr>
              <a:buNone/>
            </a:pPr>
            <a:r>
              <a:rPr lang="en-US" sz="2000" dirty="0" smtClean="0"/>
              <a:t>Shuffled 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Face </a:t>
            </a:r>
            <a:r>
              <a:rPr lang="en-US" sz="2000" dirty="0" smtClean="0"/>
              <a:t>one Hello Hi Focus two three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"/>
            <a:ext cx="8610600" cy="4781550"/>
          </a:xfrm>
        </p:spPr>
        <p:txBody>
          <a:bodyPr numCol="2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LinkedList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LinkedList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Scanner s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Scanner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nextInt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&lt;=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++)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"Actual </a:t>
            </a:r>
            <a:r>
              <a:rPr lang="en-US" sz="1100" dirty="0" err="1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LinkedList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: "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Collections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shuffle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"Shuffled </a:t>
            </a:r>
            <a:r>
              <a:rPr lang="en-US" sz="1100" dirty="0" err="1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LinkedList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: "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: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 "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buNone/>
            </a:pPr>
            <a:endParaRPr lang="en-US" sz="110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48200" y="3181350"/>
            <a:ext cx="4191000" cy="15049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Output:</a:t>
            </a:r>
          </a:p>
          <a:p>
            <a:pPr>
              <a:buNone/>
            </a:pPr>
            <a:r>
              <a:rPr lang="en-US" sz="1600" dirty="0" smtClean="0"/>
              <a:t>Actual </a:t>
            </a:r>
            <a:r>
              <a:rPr lang="en-US" sz="1600" dirty="0" err="1" smtClean="0"/>
              <a:t>LinkedList</a:t>
            </a:r>
            <a:r>
              <a:rPr lang="en-US" sz="1600" dirty="0" smtClean="0"/>
              <a:t>: [one, two, three, Hi, Hello, Face, Focus]</a:t>
            </a:r>
          </a:p>
          <a:p>
            <a:pPr>
              <a:buNone/>
            </a:pPr>
            <a:r>
              <a:rPr lang="en-US" sz="1600" dirty="0" smtClean="0"/>
              <a:t>Shuffled </a:t>
            </a:r>
            <a:r>
              <a:rPr lang="en-US" sz="1600" dirty="0" err="1" smtClean="0"/>
              <a:t>LinkedList</a:t>
            </a:r>
            <a:r>
              <a:rPr lang="en-US" sz="1600" dirty="0" smtClean="0"/>
              <a:t>: </a:t>
            </a:r>
          </a:p>
          <a:p>
            <a:pPr>
              <a:buNone/>
            </a:pPr>
            <a:r>
              <a:rPr lang="en-US" sz="1600" dirty="0" smtClean="0"/>
              <a:t>Face one Hello Hi Focus two three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210550" cy="3810000"/>
          </a:xfrm>
        </p:spPr>
        <p:txBody>
          <a:bodyPr numCol="2" spcCol="720000">
            <a:normAutofit/>
          </a:bodyPr>
          <a:lstStyle/>
          <a:p>
            <a:pPr>
              <a:buNone/>
            </a:pPr>
            <a:r>
              <a:rPr lang="en-IN" sz="2600" b="1" dirty="0" smtClean="0"/>
              <a:t>Sample Test case 1:</a:t>
            </a:r>
            <a:endParaRPr lang="en-IN" sz="2600" b="1" dirty="0" smtClean="0"/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Input:</a:t>
            </a:r>
          </a:p>
          <a:p>
            <a:pPr>
              <a:buNone/>
            </a:pPr>
            <a:r>
              <a:rPr lang="en-IN" sz="1900" dirty="0" smtClean="0"/>
              <a:t>3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one two three </a:t>
            </a:r>
            <a:endParaRPr lang="en-US" sz="1900" dirty="0" smtClean="0"/>
          </a:p>
          <a:p>
            <a:pPr>
              <a:buNone/>
            </a:pPr>
            <a:r>
              <a:rPr lang="en-IN" sz="1900" dirty="0" smtClean="0"/>
              <a:t>10</a:t>
            </a:r>
            <a:endParaRPr lang="en-US" sz="1900" dirty="0" smtClean="0"/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Output</a:t>
            </a:r>
            <a:r>
              <a:rPr lang="en-IN" sz="2200" dirty="0" smtClean="0">
                <a:solidFill>
                  <a:srgbClr val="FF0000"/>
                </a:solidFill>
              </a:rPr>
              <a:t>: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1900" dirty="0" smtClean="0"/>
              <a:t>The </a:t>
            </a:r>
            <a:r>
              <a:rPr lang="en-US" sz="1900" dirty="0" err="1" smtClean="0"/>
              <a:t>Hashtable</a:t>
            </a:r>
            <a:r>
              <a:rPr lang="en-US" sz="1900" dirty="0" smtClean="0"/>
              <a:t> does not contains the </a:t>
            </a:r>
            <a:r>
              <a:rPr lang="en-US" sz="1900" dirty="0" smtClean="0"/>
              <a:t>key</a:t>
            </a:r>
          </a:p>
          <a:p>
            <a:pPr>
              <a:buNone/>
            </a:pPr>
            <a:endParaRPr lang="en-IN" sz="1900" dirty="0" smtClean="0"/>
          </a:p>
          <a:p>
            <a:pPr lvl="0">
              <a:buNone/>
            </a:pPr>
            <a:endParaRPr lang="en-IN" sz="2600" b="1" dirty="0" smtClean="0"/>
          </a:p>
          <a:p>
            <a:pPr lvl="0">
              <a:buNone/>
            </a:pPr>
            <a:r>
              <a:rPr lang="en-IN" sz="2600" b="1" dirty="0" smtClean="0"/>
              <a:t>Sample </a:t>
            </a:r>
            <a:r>
              <a:rPr lang="en-IN" sz="2600" b="1" dirty="0" smtClean="0"/>
              <a:t>Test case </a:t>
            </a:r>
            <a:r>
              <a:rPr lang="en-IN" sz="2600" b="1" dirty="0" smtClean="0"/>
              <a:t>2:</a:t>
            </a:r>
            <a:endParaRPr lang="en-IN" sz="2600" b="1" dirty="0" smtClean="0"/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Input</a:t>
            </a:r>
            <a:r>
              <a:rPr lang="en-IN" sz="22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IN" sz="1900" dirty="0" smtClean="0"/>
              <a:t>3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one two three </a:t>
            </a:r>
          </a:p>
          <a:p>
            <a:pPr>
              <a:buNone/>
            </a:pPr>
            <a:r>
              <a:rPr lang="en-IN" sz="1900" dirty="0" smtClean="0"/>
              <a:t>1</a:t>
            </a:r>
            <a:endParaRPr lang="en-US" sz="1900" dirty="0" smtClean="0"/>
          </a:p>
          <a:p>
            <a:pPr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Output: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1900" dirty="0" smtClean="0"/>
              <a:t>The </a:t>
            </a:r>
            <a:r>
              <a:rPr lang="en-US" sz="1900" dirty="0" err="1" smtClean="0"/>
              <a:t>Hashtable</a:t>
            </a:r>
            <a:r>
              <a:rPr lang="en-US" sz="1900" dirty="0" smtClean="0"/>
              <a:t> </a:t>
            </a:r>
            <a:r>
              <a:rPr lang="en-US" sz="1900" dirty="0" smtClean="0"/>
              <a:t>contains </a:t>
            </a:r>
            <a:r>
              <a:rPr lang="en-US" sz="1900" dirty="0" smtClean="0"/>
              <a:t>the key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13335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5. Program to </a:t>
            </a:r>
            <a:r>
              <a:rPr lang="en-US" sz="2400" dirty="0" smtClean="0">
                <a:solidFill>
                  <a:srgbClr val="C00000"/>
                </a:solidFill>
              </a:rPr>
              <a:t>check whether the given key in </a:t>
            </a:r>
            <a:r>
              <a:rPr lang="en-US" sz="2400" dirty="0" smtClean="0">
                <a:solidFill>
                  <a:srgbClr val="C00000"/>
                </a:solidFill>
              </a:rPr>
              <a:t>a </a:t>
            </a:r>
            <a:r>
              <a:rPr lang="en-US" sz="2400" dirty="0" err="1" smtClean="0">
                <a:solidFill>
                  <a:srgbClr val="C00000"/>
                </a:solidFill>
              </a:rPr>
              <a:t>Hashtable</a:t>
            </a:r>
            <a:r>
              <a:rPr lang="en-US" sz="2400" dirty="0" smtClean="0">
                <a:solidFill>
                  <a:srgbClr val="C00000"/>
                </a:solidFill>
              </a:rPr>
              <a:t> is present or not.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(Hint : Key will be same as the order of elements stored)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"/>
            <a:ext cx="8610600" cy="4781550"/>
          </a:xfrm>
        </p:spPr>
        <p:txBody>
          <a:bodyPr numCol="2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Hashtable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Hashtable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Scanner s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Scanner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key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nextInt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&lt;=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++)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put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key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nextInt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containsKey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key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"The </a:t>
            </a:r>
            <a:r>
              <a:rPr lang="en-US" sz="1100" dirty="0" err="1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Hashtable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		contains 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the key"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else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"The </a:t>
            </a:r>
            <a:r>
              <a:rPr lang="en-US" sz="1100" dirty="0" err="1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Hashtable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does 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	not 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contains the key"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19800" y="3562350"/>
            <a:ext cx="2819400" cy="14287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Output:</a:t>
            </a:r>
          </a:p>
          <a:p>
            <a:pPr>
              <a:buNone/>
            </a:pPr>
            <a:r>
              <a:rPr lang="en-US" sz="1600" dirty="0" smtClean="0"/>
              <a:t>The </a:t>
            </a:r>
            <a:r>
              <a:rPr lang="en-US" sz="1600" dirty="0" err="1" smtClean="0"/>
              <a:t>Hashtable</a:t>
            </a:r>
            <a:r>
              <a:rPr lang="en-US" sz="1600" dirty="0" smtClean="0"/>
              <a:t> does not contains the key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6. </a:t>
            </a:r>
            <a:r>
              <a:rPr lang="en-US" b="1" dirty="0" smtClean="0">
                <a:solidFill>
                  <a:srgbClr val="C00000"/>
                </a:solidFill>
              </a:rPr>
              <a:t>Write a program to find duplicate value from an array</a:t>
            </a:r>
            <a:r>
              <a:rPr lang="en-US" b="1" dirty="0" smtClean="0"/>
              <a:t>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Description:</a:t>
            </a:r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 smtClean="0"/>
              <a:t>easiest way to find duplicate entries from the given array is, </a:t>
            </a: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 err="1" smtClean="0">
                <a:solidFill>
                  <a:srgbClr val="FF0000"/>
                </a:solidFill>
              </a:rPr>
              <a:t>TreeSet</a:t>
            </a:r>
            <a:r>
              <a:rPr lang="en-US" sz="1800" dirty="0" smtClean="0">
                <a:solidFill>
                  <a:srgbClr val="FF0000"/>
                </a:solidFill>
              </a:rPr>
              <a:t> object </a:t>
            </a:r>
            <a:r>
              <a:rPr lang="en-US" sz="1800" dirty="0" smtClean="0"/>
              <a:t>and add array entries to the </a:t>
            </a:r>
            <a:r>
              <a:rPr lang="en-US" sz="1800" dirty="0" err="1" smtClean="0"/>
              <a:t>TreeSet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Since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set </a:t>
            </a:r>
            <a:r>
              <a:rPr lang="en-US" sz="1800" dirty="0" smtClean="0">
                <a:solidFill>
                  <a:srgbClr val="FF0000"/>
                </a:solidFill>
              </a:rPr>
              <a:t>does not </a:t>
            </a:r>
            <a:r>
              <a:rPr lang="en-US" sz="1800" dirty="0" smtClean="0">
                <a:solidFill>
                  <a:srgbClr val="FF0000"/>
                </a:solidFill>
              </a:rPr>
              <a:t>support duplicate entries</a:t>
            </a:r>
            <a:r>
              <a:rPr lang="en-US" sz="1800" dirty="0" smtClean="0"/>
              <a:t>, you can easily </a:t>
            </a:r>
            <a:r>
              <a:rPr lang="en-US" sz="1800" dirty="0" smtClean="0"/>
              <a:t>find out </a:t>
            </a:r>
            <a:r>
              <a:rPr lang="en-US" sz="1800" dirty="0" smtClean="0"/>
              <a:t>duplicate entries.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Sample Test case </a:t>
            </a:r>
            <a:r>
              <a:rPr lang="en-IN" sz="2400" b="1" dirty="0" smtClean="0"/>
              <a:t>:</a:t>
            </a:r>
            <a:endParaRPr lang="en-IN" sz="2400" b="1" dirty="0" smtClean="0"/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Input</a:t>
            </a:r>
            <a:r>
              <a:rPr lang="en-IN" sz="24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sz="2000" dirty="0" smtClean="0"/>
              <a:t>6</a:t>
            </a:r>
          </a:p>
          <a:p>
            <a:pPr>
              <a:buNone/>
            </a:pPr>
            <a:r>
              <a:rPr lang="en-US" sz="2000" dirty="0" smtClean="0"/>
              <a:t>one </a:t>
            </a:r>
            <a:r>
              <a:rPr lang="en-US" sz="2000" dirty="0" err="1" smtClean="0"/>
              <a:t>one</a:t>
            </a:r>
            <a:r>
              <a:rPr lang="en-US" sz="2000" dirty="0" smtClean="0"/>
              <a:t> two three four </a:t>
            </a:r>
            <a:r>
              <a:rPr lang="en-US" sz="2000" dirty="0" err="1" smtClean="0"/>
              <a:t>four</a:t>
            </a:r>
            <a:endParaRPr lang="en-US" sz="2000" dirty="0" smtClean="0"/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Output</a:t>
            </a:r>
            <a:r>
              <a:rPr lang="en-IN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000" dirty="0" smtClean="0"/>
              <a:t>Duplicate Entry is: </a:t>
            </a:r>
            <a:r>
              <a:rPr lang="en-US" sz="2000" dirty="0" smtClean="0"/>
              <a:t>one</a:t>
            </a:r>
          </a:p>
          <a:p>
            <a:pPr>
              <a:buNone/>
            </a:pPr>
            <a:r>
              <a:rPr lang="en-US" sz="2000" dirty="0" smtClean="0"/>
              <a:t>Duplicate </a:t>
            </a:r>
            <a:r>
              <a:rPr lang="en-US" sz="2000" dirty="0" smtClean="0"/>
              <a:t>Entry is: </a:t>
            </a:r>
            <a:r>
              <a:rPr lang="en-US" sz="2000" dirty="0" smtClean="0"/>
              <a:t>four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62000" y="4324350"/>
            <a:ext cx="31242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62000" y="1809750"/>
            <a:ext cx="32004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15000" y="895350"/>
            <a:ext cx="1828800" cy="228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915400" cy="4800600"/>
          </a:xfrm>
        </p:spPr>
        <p:txBody>
          <a:bodyPr numCol="2" spcCol="54000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strArr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2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100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];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Scanner 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Scanner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key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nextInt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++)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strArr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]=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TreeSet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	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TreeSet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: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strArr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(!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"Duplicate 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		Entry is:"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62600" y="2495550"/>
            <a:ext cx="24384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Creating and storing </a:t>
            </a:r>
            <a:r>
              <a:rPr lang="en-IN" dirty="0" err="1" smtClean="0"/>
              <a:t>elments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rgbClr val="FF0000"/>
                </a:solidFill>
              </a:rPr>
              <a:t>Arrays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62600" y="2495550"/>
            <a:ext cx="24384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Creating </a:t>
            </a:r>
            <a:r>
              <a:rPr lang="en-IN" dirty="0" err="1" smtClean="0">
                <a:solidFill>
                  <a:srgbClr val="FF0000"/>
                </a:solidFill>
              </a:rPr>
              <a:t>TreeSet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for inserting the data </a:t>
            </a:r>
            <a:r>
              <a:rPr lang="en-IN" dirty="0" smtClean="0">
                <a:solidFill>
                  <a:srgbClr val="FF0000"/>
                </a:solidFill>
              </a:rPr>
              <a:t>from Array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62600" y="2495550"/>
            <a:ext cx="24384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 </a:t>
            </a:r>
            <a:r>
              <a:rPr lang="en-IN" dirty="0" err="1" smtClean="0">
                <a:solidFill>
                  <a:srgbClr val="FF0000"/>
                </a:solidFill>
              </a:rPr>
              <a:t>TreeSet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, Array data is getting added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48400" y="3943350"/>
            <a:ext cx="2590800" cy="10477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Output:</a:t>
            </a:r>
          </a:p>
          <a:p>
            <a:pPr algn="ctr">
              <a:buNone/>
            </a:pPr>
            <a:r>
              <a:rPr lang="en-US" sz="1600" dirty="0" smtClean="0"/>
              <a:t>Duplicate Entry is: one</a:t>
            </a:r>
          </a:p>
          <a:p>
            <a:pPr algn="ctr">
              <a:buNone/>
            </a:pPr>
            <a:r>
              <a:rPr lang="en-US" sz="1600" dirty="0" smtClean="0"/>
              <a:t>Duplicate Entry is: </a:t>
            </a:r>
            <a:r>
              <a:rPr lang="en-US" sz="1600" dirty="0" smtClean="0"/>
              <a:t>four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9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 you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244" y="663575"/>
            <a:ext cx="8183756" cy="41941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058150" cy="42707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C00000"/>
                </a:solidFill>
              </a:rPr>
              <a:t>Program </a:t>
            </a:r>
            <a:r>
              <a:rPr lang="en-US" sz="2800" b="1" dirty="0" smtClean="0">
                <a:solidFill>
                  <a:srgbClr val="C00000"/>
                </a:solidFill>
              </a:rPr>
              <a:t>to add </a:t>
            </a:r>
            <a:r>
              <a:rPr lang="en-US" sz="2800" b="1" dirty="0" smtClean="0">
                <a:solidFill>
                  <a:srgbClr val="C00000"/>
                </a:solidFill>
              </a:rPr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elements of a list to </a:t>
            </a:r>
            <a:r>
              <a:rPr lang="en-US" sz="28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 marL="514350" indent="-514350">
              <a:buNone/>
            </a:pPr>
            <a:endParaRPr lang="en-I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Input:</a:t>
            </a:r>
          </a:p>
          <a:p>
            <a:pPr marL="514350" indent="-514350">
              <a:buNone/>
            </a:pPr>
            <a:r>
              <a:rPr lang="en-IN" sz="2000" dirty="0" smtClean="0"/>
              <a:t>one two three</a:t>
            </a:r>
          </a:p>
          <a:p>
            <a:pPr marL="514350" indent="-514350">
              <a:buNone/>
            </a:pPr>
            <a:r>
              <a:rPr lang="en-IN" sz="2000" dirty="0" smtClean="0"/>
              <a:t>four five</a:t>
            </a:r>
          </a:p>
          <a:p>
            <a:pPr marL="514350" indent="-51435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Output :</a:t>
            </a:r>
          </a:p>
          <a:p>
            <a:pPr marL="514350" indent="-514350">
              <a:buNone/>
            </a:pPr>
            <a:r>
              <a:rPr lang="en-US" sz="2000" dirty="0" smtClean="0"/>
              <a:t>Actual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: [one, two, three</a:t>
            </a:r>
            <a:r>
              <a:rPr lang="en-US" sz="2000" dirty="0" smtClean="0"/>
              <a:t>]</a:t>
            </a:r>
          </a:p>
          <a:p>
            <a:pPr marL="514350" indent="-514350">
              <a:buNone/>
            </a:pPr>
            <a:r>
              <a:rPr lang="en-US" sz="2000" dirty="0" smtClean="0"/>
              <a:t>After </a:t>
            </a:r>
            <a:r>
              <a:rPr lang="en-US" sz="2000" dirty="0" smtClean="0"/>
              <a:t>Copy: [one, two, three, four, five]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762000" y="4019550"/>
            <a:ext cx="15240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62000" y="3409950"/>
            <a:ext cx="1524000" cy="609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2000" y="1733550"/>
            <a:ext cx="2743200" cy="1662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800" y="1962150"/>
            <a:ext cx="1676400" cy="838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0" y="1428750"/>
            <a:ext cx="37338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-19050"/>
            <a:ext cx="8991600" cy="49339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5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5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05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arrl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05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Scanner s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Scanner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arrl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arrl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arrl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5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05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Actual </a:t>
            </a:r>
            <a:r>
              <a:rPr lang="en-US" sz="1050" dirty="0" err="1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05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: "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arrl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05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list 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05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arrl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addAll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05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5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"After Copy: "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arrl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05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62600" y="971550"/>
            <a:ext cx="2209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ArrayList</a:t>
            </a:r>
            <a:r>
              <a:rPr lang="en-IN" dirty="0" smtClean="0"/>
              <a:t> is Instantiated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62600" y="971550"/>
            <a:ext cx="2209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Scanner class </a:t>
            </a:r>
            <a:r>
              <a:rPr lang="en-IN" dirty="0" smtClean="0"/>
              <a:t>is used to take inputs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62600" y="971550"/>
            <a:ext cx="2209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Scanning the input and adding it to </a:t>
            </a:r>
            <a:r>
              <a:rPr lang="en-IN" dirty="0" err="1" smtClean="0">
                <a:solidFill>
                  <a:sysClr val="windowText" lastClr="000000"/>
                </a:solidFill>
              </a:rPr>
              <a:t>ArrayList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62600" y="2190750"/>
            <a:ext cx="2209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Printing all the data in the </a:t>
            </a:r>
            <a:r>
              <a:rPr lang="en-IN" dirty="0" err="1" smtClean="0">
                <a:solidFill>
                  <a:sysClr val="windowText" lastClr="000000"/>
                </a:solidFill>
              </a:rPr>
              <a:t>ArrayList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00600" y="3790950"/>
            <a:ext cx="39624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r>
              <a:rPr lang="en-US" dirty="0" smtClean="0"/>
              <a:t>Actual </a:t>
            </a:r>
            <a:r>
              <a:rPr lang="en-US" dirty="0" err="1" smtClean="0"/>
              <a:t>ArrayList</a:t>
            </a:r>
            <a:r>
              <a:rPr lang="en-US" dirty="0" smtClean="0"/>
              <a:t>: [one, two, three</a:t>
            </a:r>
            <a:r>
              <a:rPr lang="en-US" dirty="0" smtClean="0"/>
              <a:t>]</a:t>
            </a:r>
          </a:p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562600" y="2647950"/>
            <a:ext cx="2209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Copying all the </a:t>
            </a:r>
            <a:r>
              <a:rPr lang="en-IN" dirty="0" err="1" smtClean="0">
                <a:solidFill>
                  <a:srgbClr val="FF0000"/>
                </a:solidFill>
              </a:rPr>
              <a:t>ArrayList</a:t>
            </a:r>
            <a:r>
              <a:rPr lang="en-IN" dirty="0" smtClean="0">
                <a:solidFill>
                  <a:srgbClr val="FF0000"/>
                </a:solidFill>
              </a:rPr>
              <a:t> data to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15000" y="2800350"/>
            <a:ext cx="2209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Adding some data </a:t>
            </a:r>
            <a:r>
              <a:rPr lang="en-IN" dirty="0" err="1" smtClean="0">
                <a:solidFill>
                  <a:sysClr val="windowText" lastClr="000000"/>
                </a:solidFill>
              </a:rPr>
              <a:t>toList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00600" y="3790950"/>
            <a:ext cx="39624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r>
              <a:rPr lang="en-US" dirty="0" smtClean="0"/>
              <a:t>Actual </a:t>
            </a:r>
            <a:r>
              <a:rPr lang="en-US" dirty="0" err="1" smtClean="0"/>
              <a:t>ArrayList</a:t>
            </a:r>
            <a:r>
              <a:rPr lang="en-US" dirty="0" smtClean="0"/>
              <a:t>: [one, two, three</a:t>
            </a:r>
            <a:r>
              <a:rPr lang="en-US" dirty="0" smtClean="0"/>
              <a:t>]</a:t>
            </a:r>
          </a:p>
          <a:p>
            <a:r>
              <a:rPr lang="en-US" dirty="0" smtClean="0"/>
              <a:t>After Copy: [one, two, three, four, five]</a:t>
            </a:r>
          </a:p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791200" y="2800350"/>
            <a:ext cx="2209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Copying </a:t>
            </a:r>
            <a:r>
              <a:rPr lang="en-IN" dirty="0" smtClean="0">
                <a:solidFill>
                  <a:sysClr val="windowText" lastClr="000000"/>
                </a:solidFill>
              </a:rPr>
              <a:t>all the data of list to </a:t>
            </a:r>
            <a:r>
              <a:rPr lang="en-IN" dirty="0" err="1" smtClean="0">
                <a:solidFill>
                  <a:sysClr val="windowText" lastClr="000000"/>
                </a:solidFill>
              </a:rPr>
              <a:t>ArrayList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6" grpId="0" animBg="1"/>
      <p:bldP spid="16" grpId="1" animBg="1"/>
      <p:bldP spid="7" grpId="0" animBg="1"/>
      <p:bldP spid="7" grpId="1" animBg="1"/>
      <p:bldP spid="9" grpId="0" animBg="1"/>
      <p:bldP spid="9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7" grpId="0" animBg="1"/>
      <p:bldP spid="17" grpId="1" animBg="1"/>
      <p:bldP spid="18" grpId="0" animBg="1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058150" cy="4270775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2. Program </a:t>
            </a:r>
            <a:r>
              <a:rPr lang="en-US" sz="2800" b="1" dirty="0" smtClean="0">
                <a:solidFill>
                  <a:srgbClr val="C00000"/>
                </a:solidFill>
              </a:rPr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reverse the </a:t>
            </a:r>
            <a:r>
              <a:rPr lang="en-US" sz="2800" b="1" dirty="0" smtClean="0">
                <a:solidFill>
                  <a:srgbClr val="C00000"/>
                </a:solidFill>
              </a:rPr>
              <a:t>elements of a list to </a:t>
            </a:r>
            <a:r>
              <a:rPr lang="en-US" sz="28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 marL="514350" indent="-514350">
              <a:buNone/>
            </a:pPr>
            <a:endParaRPr lang="en-IN" sz="28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Input:</a:t>
            </a:r>
          </a:p>
          <a:p>
            <a:pPr marL="514350" indent="-514350">
              <a:buNone/>
            </a:pPr>
            <a:r>
              <a:rPr lang="en-IN" sz="2000" dirty="0" smtClean="0"/>
              <a:t>one two three</a:t>
            </a:r>
          </a:p>
          <a:p>
            <a:pPr marL="514350" indent="-51435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Output :</a:t>
            </a:r>
          </a:p>
          <a:p>
            <a:pPr marL="514350" indent="-514350">
              <a:buNone/>
            </a:pPr>
            <a:r>
              <a:rPr lang="en-US" sz="2000" dirty="0" smtClean="0"/>
              <a:t>Actual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: [one, two, three</a:t>
            </a:r>
            <a:r>
              <a:rPr lang="en-US" sz="2000" dirty="0" smtClean="0"/>
              <a:t>]</a:t>
            </a:r>
          </a:p>
          <a:p>
            <a:pPr marL="514350" indent="-514350">
              <a:buNone/>
            </a:pPr>
            <a:r>
              <a:rPr lang="en-US" sz="2000" dirty="0" smtClean="0"/>
              <a:t>Reversed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: [three</a:t>
            </a:r>
            <a:r>
              <a:rPr lang="en-US" sz="2000" dirty="0" smtClean="0"/>
              <a:t>, </a:t>
            </a:r>
            <a:r>
              <a:rPr lang="en-US" sz="2000" dirty="0" smtClean="0"/>
              <a:t>two, one]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3409950"/>
            <a:ext cx="24384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550"/>
            <a:ext cx="7886700" cy="4724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arr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Scanner s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Scanner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"Actual 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: 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Collections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reverse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"Reversed </a:t>
            </a:r>
            <a:r>
              <a:rPr lang="en-US" sz="2400" dirty="0" err="1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: 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00800" y="2647950"/>
            <a:ext cx="19050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 will reverse the </a:t>
            </a:r>
            <a:r>
              <a:rPr lang="en-IN" dirty="0" err="1" smtClean="0"/>
              <a:t>ArrayList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62600" y="4019550"/>
            <a:ext cx="3429000" cy="10477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Output:</a:t>
            </a:r>
          </a:p>
          <a:p>
            <a:r>
              <a:rPr lang="en-US" sz="1600" dirty="0" smtClean="0"/>
              <a:t>Actual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: [one, two, three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Reversed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: [three, two, one]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1066800" y="2190750"/>
            <a:ext cx="2286000" cy="1143000"/>
          </a:xfrm>
          <a:prstGeom prst="round2Same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Is there any other way to print the data???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791200" y="2266950"/>
            <a:ext cx="1447800" cy="990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prstTxWarp prst="textChevronInverted">
              <a:avLst/>
            </a:prstTxWarp>
          </a:bodyPr>
          <a:lstStyle/>
          <a:p>
            <a:pPr algn="ctr"/>
            <a:r>
              <a:rPr lang="en-IN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Yes</a:t>
            </a:r>
            <a:endParaRPr 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2419350"/>
            <a:ext cx="3581400" cy="16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819150"/>
            <a:ext cx="4876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8150"/>
            <a:ext cx="7886700" cy="41945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("Actual </a:t>
            </a:r>
            <a:r>
              <a:rPr lang="en-US" dirty="0" err="1" smtClean="0"/>
              <a:t>ArrayList</a:t>
            </a:r>
            <a:r>
              <a:rPr lang="en-US" dirty="0" smtClean="0"/>
              <a:t>: "+arr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fontAlgn="base">
              <a:buNone/>
            </a:pPr>
            <a:r>
              <a:rPr lang="en-US" dirty="0" smtClean="0"/>
              <a:t>for(String </a:t>
            </a:r>
            <a:r>
              <a:rPr lang="en-US" dirty="0" err="1" smtClean="0"/>
              <a:t>str</a:t>
            </a:r>
            <a:r>
              <a:rPr lang="en-US" dirty="0" smtClean="0"/>
              <a:t>: list</a:t>
            </a:r>
            <a:r>
              <a:rPr lang="en-US" dirty="0" smtClean="0"/>
              <a:t>)</a:t>
            </a:r>
          </a:p>
          <a:p>
            <a:pPr fontAlgn="base"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            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 +” “);</a:t>
            </a:r>
          </a:p>
          <a:p>
            <a:pPr fontAlgn="base">
              <a:buNone/>
            </a:pPr>
            <a:r>
              <a:rPr lang="en-IN" dirty="0" smtClean="0"/>
              <a:t>}</a:t>
            </a:r>
            <a:endParaRPr lang="en-US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5029200" y="1504950"/>
            <a:ext cx="3429000" cy="10477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Output:</a:t>
            </a:r>
          </a:p>
          <a:p>
            <a:r>
              <a:rPr lang="en-US" sz="1600" dirty="0" smtClean="0"/>
              <a:t>Actual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: [one, two, three</a:t>
            </a:r>
            <a:r>
              <a:rPr lang="en-US" sz="1600" dirty="0" smtClean="0"/>
              <a:t>]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05400" y="3028950"/>
            <a:ext cx="3429000" cy="10477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Output:</a:t>
            </a:r>
          </a:p>
          <a:p>
            <a:r>
              <a:rPr lang="en-US" sz="1600" dirty="0" smtClean="0"/>
              <a:t>One two three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81200" y="1581150"/>
            <a:ext cx="9144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OR</a:t>
            </a:r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1950"/>
            <a:ext cx="7886700" cy="427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3. Program to </a:t>
            </a:r>
            <a:r>
              <a:rPr lang="en-US" sz="2800" b="1" dirty="0" smtClean="0">
                <a:solidFill>
                  <a:srgbClr val="C00000"/>
                </a:solidFill>
              </a:rPr>
              <a:t>swap two elements in a </a:t>
            </a:r>
            <a:r>
              <a:rPr lang="en-US" sz="28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800" b="1" dirty="0" smtClean="0">
                <a:solidFill>
                  <a:srgbClr val="C00000"/>
                </a:solidFill>
              </a:rPr>
              <a:t>.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Input:</a:t>
            </a:r>
          </a:p>
          <a:p>
            <a:pPr>
              <a:buNone/>
            </a:pPr>
            <a:r>
              <a:rPr lang="en-IN" sz="2000" dirty="0" smtClean="0"/>
              <a:t>One two three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Output</a:t>
            </a:r>
            <a:r>
              <a:rPr lang="en-IN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000" dirty="0" smtClean="0"/>
              <a:t>Actual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: [one, two, three]</a:t>
            </a:r>
          </a:p>
          <a:p>
            <a:pPr>
              <a:buNone/>
            </a:pPr>
            <a:r>
              <a:rPr lang="en-US" sz="2000" dirty="0" err="1" smtClean="0"/>
              <a:t>ArrayList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one </a:t>
            </a:r>
            <a:r>
              <a:rPr lang="en-US" sz="2000" dirty="0" smtClean="0"/>
              <a:t>three two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50"/>
            <a:ext cx="7886700" cy="47815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arr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Scanner s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Scanner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"Actual </a:t>
            </a:r>
            <a:r>
              <a:rPr lang="en-US" sz="1000" dirty="0" err="1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: "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Collections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swap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0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0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000" dirty="0" err="1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: "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0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: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arr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){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0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+</a:t>
            </a:r>
            <a:r>
              <a:rPr lang="en-US" sz="10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 "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1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0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10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05400" y="2571750"/>
            <a:ext cx="3429000" cy="15049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Output:</a:t>
            </a:r>
          </a:p>
          <a:p>
            <a:r>
              <a:rPr lang="en-US" sz="1600" dirty="0" smtClean="0"/>
              <a:t>Actual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: [one, two, three</a:t>
            </a:r>
            <a:r>
              <a:rPr lang="en-US" sz="1600" dirty="0" smtClean="0"/>
              <a:t>]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ArrayList</a:t>
            </a:r>
            <a:r>
              <a:rPr lang="en-US" sz="1600" dirty="0" smtClean="0"/>
              <a:t>: one three two </a:t>
            </a:r>
            <a:endParaRPr lang="en-I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944</Words>
  <Application>Microsoft Office PowerPoint</Application>
  <PresentationFormat>On-screen Show (16:9)</PresentationFormat>
  <Paragraphs>231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Collection -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6. Write a program to find duplicate value from an array.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Akalya Devi Paulraj</dc:creator>
  <cp:lastModifiedBy>Akalya Devi</cp:lastModifiedBy>
  <cp:revision>5</cp:revision>
  <dcterms:created xsi:type="dcterms:W3CDTF">2006-08-16T00:00:00Z</dcterms:created>
  <dcterms:modified xsi:type="dcterms:W3CDTF">2019-01-08T11:12:29Z</dcterms:modified>
</cp:coreProperties>
</file>