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Lambda Expression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- </a:t>
            </a:r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Functional interface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with </a:t>
            </a:r>
            <a:r>
              <a:rPr lang="en-US" dirty="0" smtClean="0">
                <a:solidFill>
                  <a:srgbClr val="FF0000"/>
                </a:solidFill>
              </a:rPr>
              <a:t>single abstract method </a:t>
            </a:r>
            <a:r>
              <a:rPr lang="en-US" dirty="0" smtClean="0"/>
              <a:t>is called functional interface.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example </a:t>
            </a:r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43108" y="2928940"/>
            <a:ext cx="3429024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java.lang.Runnable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Lambda expressions basically express </a:t>
            </a:r>
            <a:r>
              <a:rPr lang="en-US" sz="2400" dirty="0" smtClean="0">
                <a:solidFill>
                  <a:srgbClr val="FF0000"/>
                </a:solidFill>
              </a:rPr>
              <a:t>instances of functional interface</a:t>
            </a: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Lambda </a:t>
            </a:r>
            <a:r>
              <a:rPr lang="en-US" sz="2400" dirty="0" smtClean="0"/>
              <a:t>expressions implement the </a:t>
            </a:r>
            <a:r>
              <a:rPr lang="en-US" sz="2400" dirty="0" smtClean="0">
                <a:solidFill>
                  <a:srgbClr val="FF0000"/>
                </a:solidFill>
              </a:rPr>
              <a:t>only abstract function</a:t>
            </a:r>
            <a:r>
              <a:rPr lang="en-US" sz="2400" dirty="0" smtClean="0"/>
              <a:t> and therefore </a:t>
            </a:r>
            <a:r>
              <a:rPr lang="en-US" sz="2400" dirty="0" smtClean="0">
                <a:solidFill>
                  <a:srgbClr val="FF0000"/>
                </a:solidFill>
              </a:rPr>
              <a:t>implement functional interfaces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11956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5800"/>
            <a:ext cx="7886700" cy="4214842"/>
          </a:xfrm>
        </p:spPr>
        <p:txBody>
          <a:bodyPr numCol="2" spcCol="360000"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X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"Hello"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X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X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X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14348" y="2143122"/>
            <a:ext cx="2857520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Interface can hold only </a:t>
            </a:r>
            <a:r>
              <a:rPr lang="en-IN" dirty="0" smtClean="0">
                <a:solidFill>
                  <a:srgbClr val="FF0000"/>
                </a:solidFill>
              </a:rPr>
              <a:t>public and abstract </a:t>
            </a:r>
            <a:r>
              <a:rPr lang="en-IN" dirty="0" smtClean="0"/>
              <a:t>methods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43504" y="3500444"/>
            <a:ext cx="2857520" cy="15001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 implementing the interface should hold the </a:t>
            </a:r>
            <a:r>
              <a:rPr lang="en-IN" dirty="0" smtClean="0">
                <a:solidFill>
                  <a:srgbClr val="FF0000"/>
                </a:solidFill>
              </a:rPr>
              <a:t>definition of the abstract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43504" y="3571882"/>
            <a:ext cx="2857520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Object is created and stored in the </a:t>
            </a:r>
            <a:r>
              <a:rPr lang="en-IN" dirty="0" smtClean="0">
                <a:solidFill>
                  <a:srgbClr val="FF0000"/>
                </a:solidFill>
              </a:rPr>
              <a:t>reference variable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00760" y="3724282"/>
            <a:ext cx="2152664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Hello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"Hello"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0" y="3286130"/>
            <a:ext cx="2357454" cy="12858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 </a:t>
            </a:r>
            <a:r>
              <a:rPr lang="en-IN" dirty="0" smtClean="0">
                <a:solidFill>
                  <a:srgbClr val="FF0000"/>
                </a:solidFill>
              </a:rPr>
              <a:t>one class</a:t>
            </a:r>
            <a:r>
              <a:rPr lang="en-IN" dirty="0" smtClean="0"/>
              <a:t>, sample method’s definition is given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12" y="3714758"/>
            <a:ext cx="2152664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Hello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00628" y="1643056"/>
            <a:ext cx="2500330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implements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"Hello"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Test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sample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86578" y="3786196"/>
            <a:ext cx="2152664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Hello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00628" y="1643056"/>
            <a:ext cx="2500330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57818" y="2357436"/>
            <a:ext cx="2152664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o</a:t>
            </a:r>
            <a:r>
              <a:rPr lang="en-IN" dirty="0" err="1" smtClean="0">
                <a:solidFill>
                  <a:schemeClr val="tx1"/>
                </a:solidFill>
              </a:rPr>
              <a:t>bj</a:t>
            </a:r>
            <a:r>
              <a:rPr lang="en-IN" dirty="0" smtClean="0">
                <a:solidFill>
                  <a:schemeClr val="tx1"/>
                </a:solidFill>
              </a:rPr>
              <a:t> is just a 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57818" y="2357436"/>
            <a:ext cx="2152664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new Test() </a:t>
            </a:r>
            <a:r>
              <a:rPr lang="en-IN" dirty="0" smtClean="0">
                <a:solidFill>
                  <a:schemeClr val="tx1"/>
                </a:solidFill>
              </a:rPr>
              <a:t>will create memory and it will be </a:t>
            </a:r>
            <a:r>
              <a:rPr lang="en-IN" dirty="0" smtClean="0">
                <a:solidFill>
                  <a:srgbClr val="FF0000"/>
                </a:solidFill>
              </a:rPr>
              <a:t>stored in the reference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57818" y="2357436"/>
            <a:ext cx="2357454" cy="14382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For an interface object creation is not possible but </a:t>
            </a:r>
            <a:r>
              <a:rPr lang="en-IN" dirty="0" smtClean="0">
                <a:solidFill>
                  <a:srgbClr val="FF0000"/>
                </a:solidFill>
              </a:rPr>
              <a:t>reference is possible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20"/>
            <a:ext cx="8358246" cy="5000642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interface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 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A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sample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    			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"Hello"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}};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sample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1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00628" y="1357304"/>
            <a:ext cx="2643206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Reference of interface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2066" y="1357304"/>
            <a:ext cx="2643206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 </a:t>
            </a:r>
            <a:r>
              <a:rPr lang="en-IN" dirty="0" smtClean="0">
                <a:solidFill>
                  <a:srgbClr val="FF0000"/>
                </a:solidFill>
              </a:rPr>
              <a:t>inner class </a:t>
            </a:r>
            <a:r>
              <a:rPr lang="en-IN" dirty="0" smtClean="0"/>
              <a:t>is created for Test 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72066" y="1785932"/>
            <a:ext cx="2643206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 that, the </a:t>
            </a:r>
            <a:r>
              <a:rPr lang="en-IN" dirty="0" smtClean="0">
                <a:solidFill>
                  <a:srgbClr val="FF0000"/>
                </a:solidFill>
              </a:rPr>
              <a:t>sample method definition </a:t>
            </a:r>
            <a:r>
              <a:rPr lang="en-IN" dirty="0" smtClean="0"/>
              <a:t>is given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72066" y="2786064"/>
            <a:ext cx="2643206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Sample method is </a:t>
            </a:r>
            <a:r>
              <a:rPr lang="en-IN" dirty="0" smtClean="0">
                <a:solidFill>
                  <a:srgbClr val="FF0000"/>
                </a:solidFill>
              </a:rPr>
              <a:t>called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H="1" flipV="1">
            <a:off x="2428860" y="571486"/>
            <a:ext cx="714380" cy="378621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flipH="1">
            <a:off x="2000232" y="928676"/>
            <a:ext cx="857256" cy="3429024"/>
          </a:xfrm>
          <a:prstGeom prst="curv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86578" y="3786196"/>
            <a:ext cx="2152664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Hello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 fontAlgn="base"/>
            <a:r>
              <a:rPr lang="en-US" sz="3200" dirty="0" smtClean="0">
                <a:solidFill>
                  <a:srgbClr val="C00000"/>
                </a:solidFill>
                <a:latin typeface="+mn-lt"/>
                <a:cs typeface="Consolas" pitchFamily="49" charset="0"/>
              </a:rPr>
              <a:t>Lambda Expressions in Java 8</a:t>
            </a:r>
            <a:endParaRPr lang="en-US" sz="3200" b="0" i="0" dirty="0">
              <a:solidFill>
                <a:srgbClr val="C00000"/>
              </a:solidFill>
              <a:latin typeface="+mn-lt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8676"/>
            <a:ext cx="7886700" cy="3704047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194</Words>
  <Application>Microsoft Office PowerPoint</Application>
  <PresentationFormat>On-screen Show (16:9)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Lambda Expression</vt:lpstr>
      <vt:lpstr>Functional interface</vt:lpstr>
      <vt:lpstr>Lambda Expressions in Java 8</vt:lpstr>
      <vt:lpstr>Lambda Expressions in Java 8</vt:lpstr>
      <vt:lpstr>Lambda Expressions in Java 8</vt:lpstr>
      <vt:lpstr>Lambda Expressions in Java 8</vt:lpstr>
      <vt:lpstr>Slide 7</vt:lpstr>
      <vt:lpstr>Lambda Expressions in Java 8</vt:lpstr>
      <vt:lpstr>Lambda Expressions in Java 8</vt:lpstr>
      <vt:lpstr>Lambda Expressions in Java 8</vt:lpstr>
      <vt:lpstr>Lambda Expressions in Java 8</vt:lpstr>
      <vt:lpstr>Lambda Expressions in Java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Expression</dc:title>
  <dc:creator>Akalya Devi</dc:creator>
  <cp:lastModifiedBy>Akalya Devi</cp:lastModifiedBy>
  <cp:revision>3</cp:revision>
  <dcterms:created xsi:type="dcterms:W3CDTF">2019-01-08T11:12:39Z</dcterms:created>
  <dcterms:modified xsi:type="dcterms:W3CDTF">2019-01-08T12:49:20Z</dcterms:modified>
</cp:coreProperties>
</file>