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notesMasterIdLst>
    <p:notesMasterId r:id="rId12"/>
  </p:notesMasterIdLst>
  <p:sldIdLst>
    <p:sldId id="28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thra" initials="R" lastIdx="1" clrIdx="0">
    <p:extLst>
      <p:ext uri="{19B8F6BF-5375-455C-9EA6-DF929625EA0E}">
        <p15:presenceInfo xmlns:p15="http://schemas.microsoft.com/office/powerpoint/2012/main" xmlns="" userId="Ruth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4" autoAdjust="0"/>
    <p:restoredTop sz="81447" autoAdjust="0"/>
  </p:normalViewPr>
  <p:slideViewPr>
    <p:cSldViewPr>
      <p:cViewPr varScale="1">
        <p:scale>
          <a:sx n="78" d="100"/>
          <a:sy n="78" d="100"/>
        </p:scale>
        <p:origin x="-438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1613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02432-25B9-4705-A083-F5064C2A564E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E5254-630C-4058-BB7B-B160EA2804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71594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u="sng" dirty="0" smtClean="0"/>
              <a:t>Abstract class may or may</a:t>
            </a:r>
            <a:r>
              <a:rPr lang="en-US" b="1" u="sng" baseline="0" dirty="0" smtClean="0"/>
              <a:t> not contain abstract methods, but its not possible to create objects.</a:t>
            </a:r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E5254-630C-4058-BB7B-B160EA2804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Object of abstract</a:t>
            </a:r>
            <a:r>
              <a:rPr lang="en-US" baseline="0" dirty="0" smtClean="0"/>
              <a:t> class can hold the address of normal class.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E5254-630C-4058-BB7B-B160EA2804CF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Trainers can talk about</a:t>
            </a:r>
            <a:r>
              <a:rPr lang="en-US" baseline="0" dirty="0" smtClean="0"/>
              <a:t> SRS documents and banking application related to interface.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7E5254-630C-4058-BB7B-B160EA2804C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3301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1801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77913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12102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7516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19890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0413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7243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7799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85671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38644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67132-5EE6-4145-8760-CEE4EDE3BA52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3F42D-AD86-4D5B-81B8-CD53287AE39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Shape 115"/>
          <p:cNvPicPr preferRelativeResize="0"/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8388424" y="54456"/>
            <a:ext cx="648072" cy="519522"/>
          </a:xfrm>
          <a:prstGeom prst="rect">
            <a:avLst/>
          </a:prstGeom>
          <a:solidFill>
            <a:srgbClr val="ECECEC"/>
          </a:solidFill>
          <a:ln>
            <a:noFill/>
          </a:ln>
          <a:effectLst>
            <a:outerShdw blurRad="190500" dist="228600" dir="2700000" algn="ctr">
              <a:srgbClr val="000000">
                <a:alpha val="29800"/>
              </a:srgbClr>
            </a:outerShdw>
            <a:reflection stA="38000" endPos="28000" dist="5000" dir="5400000" fadeDir="5400012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xmlns="" val="476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800100" y="1272778"/>
            <a:ext cx="7543800" cy="1790700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solidFill>
                  <a:srgbClr val="C00000"/>
                </a:solidFill>
                <a:latin typeface="+mn-lt"/>
              </a:rPr>
              <a:t>JAVA – abstract</a:t>
            </a:r>
            <a:br>
              <a:rPr lang="en-US" sz="4400" b="1" dirty="0" smtClean="0">
                <a:solidFill>
                  <a:srgbClr val="C00000"/>
                </a:solidFill>
                <a:latin typeface="+mn-lt"/>
              </a:rPr>
            </a:br>
            <a:endParaRPr lang="en-US" sz="44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082528"/>
            <a:ext cx="6858000" cy="1241822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- Lecture 15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136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850106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Abstract classes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7750"/>
            <a:ext cx="7886700" cy="409575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104775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 smtClean="0"/>
              <a:t>Classes containing abstract methods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3505200" y="1581150"/>
            <a:ext cx="19812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 Java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2209800" y="2876550"/>
            <a:ext cx="19812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Normal methods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 rot="5400000">
            <a:off x="3505200" y="1885950"/>
            <a:ext cx="685800" cy="12954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029200" y="2876550"/>
            <a:ext cx="1981200" cy="60960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Abstract methods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6" idx="2"/>
            <a:endCxn id="12" idx="0"/>
          </p:cNvCxnSpPr>
          <p:nvPr/>
        </p:nvCxnSpPr>
        <p:spPr>
          <a:xfrm rot="16200000" flipH="1">
            <a:off x="4914900" y="1771650"/>
            <a:ext cx="685800" cy="152400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286000" y="3714750"/>
            <a:ext cx="259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m1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//logics here</a:t>
            </a: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29200" y="3790950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m1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6553200" y="3714750"/>
            <a:ext cx="1447800" cy="1143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declaration, no definition.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7706"/>
          </a:xfrm>
        </p:spPr>
        <p:txBody>
          <a:bodyPr/>
          <a:lstStyle/>
          <a:p>
            <a:r>
              <a:rPr lang="en-US" i="1" dirty="0" smtClean="0"/>
              <a:t>Abstract methods!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95350"/>
            <a:ext cx="7886700" cy="3962400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85800" y="8953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To represent a method to be abstract, use abstract modifier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127635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abstract void m1(); </a:t>
            </a:r>
            <a:endParaRPr lang="en-US" b="1" i="1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1733550"/>
            <a:ext cx="2362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Normal classes:</a:t>
            </a:r>
          </a:p>
          <a:p>
            <a:endParaRPr lang="en-US" b="1" dirty="0" smtClean="0"/>
          </a:p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Test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m1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(){}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m2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(){}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m3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(){}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876800" y="1809750"/>
            <a:ext cx="3352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Abstract classes:</a:t>
            </a:r>
          </a:p>
          <a:p>
            <a:endParaRPr lang="en-US" b="1" dirty="0" smtClean="0"/>
          </a:p>
          <a:p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Test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m1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(){}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m2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(){}</a:t>
            </a: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u="sng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u="sng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m3</a:t>
            </a:r>
            <a:r>
              <a:rPr lang="en-US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b="1" u="sng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>
            <a:off x="6934994" y="4018756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4800600" y="4248150"/>
            <a:ext cx="4343400" cy="762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If the class contains at least one abstract method, then it is known as abstract class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 smtClean="0"/>
              <a:t>Main difference between normal class and abstract class!</a:t>
            </a:r>
            <a:endParaRPr lang="en-US" i="1" dirty="0"/>
          </a:p>
        </p:txBody>
      </p:sp>
      <p:sp>
        <p:nvSpPr>
          <p:cNvPr id="4" name="Content Placeholder 3"/>
          <p:cNvSpPr txBox="1">
            <a:spLocks noGrp="1"/>
          </p:cNvSpPr>
          <p:nvPr>
            <p:ph sz="half" idx="2"/>
          </p:nvPr>
        </p:nvSpPr>
        <p:spPr>
          <a:xfrm>
            <a:off x="609600" y="1352550"/>
            <a:ext cx="3868340" cy="276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 smtClean="0"/>
              <a:t>Abstract classes:</a:t>
            </a:r>
            <a:endParaRPr lang="en-US" b="1" dirty="0" smtClean="0"/>
          </a:p>
          <a:p>
            <a:pPr>
              <a:buNone/>
            </a:pP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Test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m1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(){}</a:t>
            </a:r>
            <a:endParaRPr lang="en-US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m2</a:t>
            </a: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(){}</a:t>
            </a:r>
          </a:p>
          <a:p>
            <a:pPr>
              <a:buNone/>
            </a:pP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b="1" u="sng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b="1" u="sng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m3</a:t>
            </a:r>
            <a:r>
              <a:rPr lang="en-US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b="1" u="sng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4629150" y="1352550"/>
            <a:ext cx="3887391" cy="328969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b="1" u="sng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20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u="sng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20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Test</a:t>
            </a:r>
            <a:r>
              <a:rPr lang="en-US" sz="20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2000" b="1" u="sng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m1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(){}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m2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(){}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0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20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m3</a:t>
            </a: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(){}</a:t>
            </a:r>
            <a:endParaRPr lang="en-US" sz="20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20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010400" y="2038350"/>
            <a:ext cx="1600200" cy="14478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 abstract methods!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124200" y="3943350"/>
            <a:ext cx="4267200" cy="81915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 abstract classes Object creation is not possible!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uiExpand="1" build="p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How to prevent object creation for any class??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2362200" y="2114550"/>
            <a:ext cx="3886200" cy="1905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MAKE THE CLASS ABSTRACT!!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85750"/>
            <a:ext cx="8686800" cy="4495800"/>
          </a:xfrm>
        </p:spPr>
        <p:txBody>
          <a:bodyPr numCol="2" spcCol="1371600">
            <a:noAutofit/>
          </a:bodyPr>
          <a:lstStyle/>
          <a:p>
            <a:pPr>
              <a:buNone/>
            </a:pP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Test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abstract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m1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m2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Normal-					method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extends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Test</a:t>
            </a: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m1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System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out</a:t>
            </a:r>
            <a:r>
              <a:rPr lang="en-US" sz="1200" dirty="0" err="1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println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C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"m1-method"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dirty="0" smtClean="0">
                <a:solidFill>
                  <a:srgbClr val="8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main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12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[])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{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Child c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2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2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Child</a:t>
            </a:r>
            <a:r>
              <a:rPr lang="en-US" sz="12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c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m1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m2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en-US" sz="12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}</a:t>
            </a:r>
            <a:endParaRPr lang="en-US" sz="1200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/>
          <p:cNvCxnSpPr>
            <a:stCxn id="3" idx="0"/>
            <a:endCxn id="3" idx="2"/>
          </p:cNvCxnSpPr>
          <p:nvPr/>
        </p:nvCxnSpPr>
        <p:spPr>
          <a:xfrm rot="16200000" flipH="1">
            <a:off x="2247900" y="2533650"/>
            <a:ext cx="4495800" cy="158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5638800" y="2800350"/>
            <a:ext cx="2743200" cy="1600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</a:t>
            </a:r>
          </a:p>
          <a:p>
            <a:pPr algn="ctr"/>
            <a:r>
              <a:rPr lang="en-US" dirty="0" smtClean="0"/>
              <a:t>m1-method</a:t>
            </a:r>
          </a:p>
          <a:p>
            <a:pPr algn="ctr"/>
            <a:r>
              <a:rPr lang="en-US" dirty="0" smtClean="0"/>
              <a:t>Normal-method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5715000" y="1047750"/>
            <a:ext cx="2819400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Test t 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Test</a:t>
            </a:r>
            <a:r>
              <a:rPr lang="en-US" sz="1400" b="1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400" b="1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m2</a:t>
            </a:r>
            <a:r>
              <a:rPr lang="en-US" sz="1400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4800600" y="2800350"/>
            <a:ext cx="4038600" cy="1600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Output:</a:t>
            </a:r>
          </a:p>
          <a:p>
            <a:r>
              <a:rPr lang="en-US" sz="1600" dirty="0" smtClean="0"/>
              <a:t>error: </a:t>
            </a:r>
            <a:r>
              <a:rPr lang="en-US" sz="1600" u="sng" dirty="0" smtClean="0"/>
              <a:t>Test is abstract; cannot be instantiated        </a:t>
            </a:r>
            <a:endParaRPr lang="en-US" sz="1600" u="sng" dirty="0" smtClean="0"/>
          </a:p>
          <a:p>
            <a:r>
              <a:rPr lang="en-US" sz="1600" dirty="0" smtClean="0"/>
              <a:t>Test </a:t>
            </a:r>
            <a:r>
              <a:rPr lang="en-US" sz="1600" dirty="0" smtClean="0"/>
              <a:t>t = new Test();                 </a:t>
            </a:r>
            <a:endParaRPr lang="en-US" sz="1600" dirty="0" smtClean="0"/>
          </a:p>
          <a:p>
            <a:r>
              <a:rPr lang="en-US" sz="1600" dirty="0" smtClean="0"/>
              <a:t>^</a:t>
            </a:r>
            <a:r>
              <a:rPr lang="en-US" sz="1600" dirty="0" smtClean="0"/>
              <a:t>1 error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5715000" y="1047750"/>
            <a:ext cx="2819400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Test t </a:t>
            </a:r>
            <a:r>
              <a:rPr lang="en-US" sz="14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=</a:t>
            </a:r>
            <a:r>
              <a:rPr lang="en-US" sz="14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u="sng" dirty="0" smtClean="0">
                <a:solidFill>
                  <a:srgbClr val="0000FF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new</a:t>
            </a:r>
            <a:r>
              <a:rPr lang="en-US" sz="14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Child</a:t>
            </a:r>
            <a:r>
              <a:rPr lang="en-US" sz="14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  <a:endParaRPr lang="en-US" sz="1400" b="1" u="sng" dirty="0" smtClean="0">
              <a:solidFill>
                <a:srgbClr val="000000"/>
              </a:solidFill>
              <a:highlight>
                <a:srgbClr val="FFFFFF"/>
              </a:highlight>
              <a:latin typeface="Consolas" pitchFamily="49" charset="0"/>
              <a:cs typeface="Consolas" pitchFamily="49" charset="0"/>
            </a:endParaRPr>
          </a:p>
          <a:p>
            <a:r>
              <a:rPr lang="en-US" sz="14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</a:t>
            </a:r>
            <a:r>
              <a:rPr lang="en-US" sz="14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u="sng" dirty="0" smtClean="0">
                <a:solidFill>
                  <a:srgbClr val="00000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m1</a:t>
            </a:r>
            <a:r>
              <a:rPr lang="en-US" sz="14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();</a:t>
            </a:r>
          </a:p>
          <a:p>
            <a:r>
              <a:rPr lang="en-US" sz="1400" b="1" u="sng" dirty="0" smtClean="0">
                <a:solidFill>
                  <a:srgbClr val="000080"/>
                </a:solidFill>
                <a:highlight>
                  <a:srgbClr val="FFFFFF"/>
                </a:highlight>
                <a:latin typeface="Consolas" pitchFamily="49" charset="0"/>
                <a:cs typeface="Consolas" pitchFamily="49" charset="0"/>
              </a:rPr>
              <a:t>t.m2();</a:t>
            </a:r>
            <a:endParaRPr lang="en-US" sz="1400" b="1" u="sn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76800" y="2800350"/>
            <a:ext cx="3886200" cy="16002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Output:</a:t>
            </a:r>
          </a:p>
          <a:p>
            <a:pPr algn="ctr"/>
            <a:r>
              <a:rPr lang="en-US" dirty="0" smtClean="0"/>
              <a:t>m1-method</a:t>
            </a:r>
          </a:p>
          <a:p>
            <a:pPr algn="ctr"/>
            <a:r>
              <a:rPr lang="en-US" dirty="0" smtClean="0"/>
              <a:t>Normal-method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 classes are also called as??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752600" y="1428750"/>
            <a:ext cx="4724400" cy="24384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latin typeface="Consolas" pitchFamily="49" charset="0"/>
                <a:cs typeface="Consolas" pitchFamily="49" charset="0"/>
              </a:rPr>
              <a:t>HELPER CLASS</a:t>
            </a:r>
            <a:endParaRPr lang="en-US" sz="2800" b="1" dirty="0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600200" y="285750"/>
            <a:ext cx="5486400" cy="2362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class which allows abstract methods are known as abstract classes!!!</a:t>
            </a:r>
            <a:endParaRPr lang="en-US" sz="2400" b="1" dirty="0"/>
          </a:p>
        </p:txBody>
      </p:sp>
      <p:sp>
        <p:nvSpPr>
          <p:cNvPr id="5" name="Rounded Rectangle 4"/>
          <p:cNvSpPr/>
          <p:nvPr/>
        </p:nvSpPr>
        <p:spPr>
          <a:xfrm>
            <a:off x="1600200" y="895350"/>
            <a:ext cx="5486400" cy="2362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 smtClean="0"/>
              <a:t>The class which allows </a:t>
            </a:r>
            <a:r>
              <a:rPr lang="en-US" sz="2400" b="1" u="sng" dirty="0" smtClean="0"/>
              <a:t>only</a:t>
            </a:r>
            <a:r>
              <a:rPr lang="en-US" sz="2400" b="1" dirty="0" smtClean="0"/>
              <a:t> abstract methods are known as ???</a:t>
            </a:r>
            <a:endParaRPr lang="en-US" sz="2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3048000" y="2952750"/>
            <a:ext cx="2895600" cy="114300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INTERFACE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3338" y="0"/>
            <a:ext cx="9177338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4035" name="Picture 4" descr="download (1).jp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0825" y="303611"/>
            <a:ext cx="2089150" cy="1564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9235</TotalTime>
  <Words>333</Words>
  <Application>Microsoft Office PowerPoint</Application>
  <PresentationFormat>On-screen Show (16:9)</PresentationFormat>
  <Paragraphs>101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1_Office Theme</vt:lpstr>
      <vt:lpstr>JAVA – abstract </vt:lpstr>
      <vt:lpstr>Abstract classes</vt:lpstr>
      <vt:lpstr>Abstract methods!</vt:lpstr>
      <vt:lpstr>Main difference between normal class and abstract class!</vt:lpstr>
      <vt:lpstr>How to prevent object creation for any class??</vt:lpstr>
      <vt:lpstr>Slide 6</vt:lpstr>
      <vt:lpstr>Abstract classes are also called as??</vt:lpstr>
      <vt:lpstr>Slide 8</vt:lpstr>
      <vt:lpstr>Slide 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Set1</dc:title>
  <dc:creator>Subin Sebastian</dc:creator>
  <cp:lastModifiedBy>LAPTOP</cp:lastModifiedBy>
  <cp:revision>1050</cp:revision>
  <dcterms:created xsi:type="dcterms:W3CDTF">2018-02-16T09:24:36Z</dcterms:created>
  <dcterms:modified xsi:type="dcterms:W3CDTF">2018-12-26T05:43:45Z</dcterms:modified>
</cp:coreProperties>
</file>