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.dev/edge/mediapipe/solutions/gu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tensorflow.org/federated" TargetMode="External"/><Relationship Id="rId4" Type="http://schemas.openxmlformats.org/officeDocument/2006/relationships/hyperlink" Target="https://pyimagesearch.com/2018/07/30/opencv-object-track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311519"/>
            <a:ext cx="5924550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SIH1586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Title – Student Innovation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IN" sz="2400" b="1" dirty="0"/>
              <a:t>MITADTSW325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AirTech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Innovators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/>
              <a:t>Air Canvas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80348" y="1102080"/>
            <a:ext cx="99781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Proposed Solution: Air Canvas for Teaching</a:t>
            </a:r>
          </a:p>
          <a:p>
            <a:r>
              <a:rPr lang="en-US" sz="2000" dirty="0"/>
              <a:t>The Air Canvas is an innovative tool that allows educators to draw and write in mid-air using hand gestures, with the content appearing on a digital screen in real-time. This enhances the teaching experience by making lessons more interactive and engaging, especially in both physical and virtual classrooms.</a:t>
            </a:r>
          </a:p>
          <a:p>
            <a:r>
              <a:rPr lang="en-US" sz="2000" b="1" dirty="0"/>
              <a:t>Addressing the Problem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Engagement:</a:t>
            </a:r>
            <a:r>
              <a:rPr lang="en-US" sz="2000" dirty="0"/>
              <a:t> The Air Canvas makes lessons more dynamic, capturing students' attention more effectively.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Accessibility:</a:t>
            </a:r>
            <a:r>
              <a:rPr lang="en-US" sz="2000" dirty="0"/>
              <a:t> It's easy to use with natural gestures and can be used in various teaching settings, including remote learning.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Innovation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Gesture-Based Interaction:</a:t>
            </a:r>
            <a:r>
              <a:rPr lang="en-US" sz="2000" dirty="0"/>
              <a:t> Unlike traditional methods, the Air Canvas offers a unique, hands-free way to create content.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Versatility:</a:t>
            </a:r>
            <a:r>
              <a:rPr lang="en-US" sz="2000" dirty="0"/>
              <a:t> It’s adaptable to different subjects and educational levels, making it a versatile tool for educators.</a:t>
            </a:r>
          </a:p>
          <a:p>
            <a:r>
              <a:rPr lang="en-US" sz="2000" dirty="0"/>
              <a:t>This concept could transform teaching by adding a new level of interactivity and accessibility.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274C59-C1F9-439B-B6E6-3FF62F9B2B24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AD6484BB-CA08-4D0A-8555-0D7091A9B0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0208"/>
            <a:ext cx="168366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AirTech</a:t>
            </a:r>
            <a:r>
              <a:rPr lang="en-US" dirty="0"/>
              <a:t> Innovators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0208"/>
            <a:ext cx="168366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AirTech</a:t>
            </a:r>
            <a:r>
              <a:rPr lang="en-US" dirty="0"/>
              <a:t> Innovators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1B7CCC-C548-44C3-A9E5-80EC8F3B9AE3}"/>
              </a:ext>
            </a:extLst>
          </p:cNvPr>
          <p:cNvSpPr/>
          <p:nvPr/>
        </p:nvSpPr>
        <p:spPr>
          <a:xfrm>
            <a:off x="609600" y="1067900"/>
            <a:ext cx="60373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Technologies to be Used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Programming Language:</a:t>
            </a:r>
            <a:r>
              <a:rPr lang="en-US" sz="24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Libraries:</a:t>
            </a:r>
            <a:r>
              <a:rPr lang="en-US" sz="2400" dirty="0"/>
              <a:t> OpenCV, NumPy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Hardware:</a:t>
            </a:r>
            <a:r>
              <a:rPr lang="en-US" sz="2400" dirty="0"/>
              <a:t> Webcam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24F62-75AD-4FEE-85D6-24F6FFD09754}"/>
              </a:ext>
            </a:extLst>
          </p:cNvPr>
          <p:cNvSpPr/>
          <p:nvPr/>
        </p:nvSpPr>
        <p:spPr>
          <a:xfrm>
            <a:off x="329773" y="3069292"/>
            <a:ext cx="12094273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Methodology and Process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Initialize Webcam:  </a:t>
            </a:r>
            <a:r>
              <a:rPr lang="en-US" sz="2000" dirty="0"/>
              <a:t>Use cv2.VideoCapture(0) to start the webcam for capturing real-time video frames. 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Drawing Implementation: </a:t>
            </a:r>
            <a:r>
              <a:rPr lang="en-US" sz="2400" dirty="0"/>
              <a:t>Calculate the center of the bounding box, </a:t>
            </a:r>
          </a:p>
          <a:p>
            <a:pPr lvl="1"/>
            <a:r>
              <a:rPr lang="en-US" sz="2400" dirty="0"/>
              <a:t>	which represents the pen tip.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Draw a circle at the detected pen tip using cv2.circle().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/>
              <a:t>Real-Time Display: </a:t>
            </a:r>
            <a:r>
              <a:rPr lang="en-US" sz="2400" dirty="0"/>
              <a:t>Continuously display the processed video frame with</a:t>
            </a:r>
          </a:p>
          <a:p>
            <a:pPr lvl="1"/>
            <a:r>
              <a:rPr lang="en-US" sz="2400" dirty="0"/>
              <a:t>	 pen detection using cv2.imshow().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Exit the loop and close the application when the 'q' key is pressed.</a:t>
            </a:r>
            <a:endParaRPr lang="en-IN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2730FAB6-9550-4183-9442-FB6D95A33F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0208"/>
            <a:ext cx="168366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AirTech</a:t>
            </a:r>
            <a:r>
              <a:rPr lang="en-US" dirty="0"/>
              <a:t> Innovators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D7C3C-380E-4027-AE46-82DEF49E6E5A}"/>
              </a:ext>
            </a:extLst>
          </p:cNvPr>
          <p:cNvSpPr/>
          <p:nvPr/>
        </p:nvSpPr>
        <p:spPr>
          <a:xfrm>
            <a:off x="1552331" y="1564673"/>
            <a:ext cx="86076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Feasibility Analysis:</a:t>
            </a:r>
          </a:p>
          <a:p>
            <a:r>
              <a:rPr lang="en-IN" sz="2000" dirty="0"/>
              <a:t>Technically Feasible: Utilizes well-established technologies like OpenCV and Python for real-time gesture tracking.</a:t>
            </a:r>
          </a:p>
          <a:p>
            <a:r>
              <a:rPr lang="en-IN" sz="2000" dirty="0"/>
              <a:t>Accessible Hardware: Requires only a webcam and a computer, making it easy to implement.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Potential Challenges:</a:t>
            </a:r>
          </a:p>
          <a:p>
            <a:r>
              <a:rPr lang="en-IN" sz="2000" dirty="0"/>
              <a:t>Lighting Conditions: Poor lighting might affect pen detection accuracy.</a:t>
            </a:r>
          </a:p>
          <a:p>
            <a:r>
              <a:rPr lang="en-IN" sz="2000" dirty="0"/>
              <a:t>Gesture Precision: Accurate tracking of fine gestures can be difficult.</a:t>
            </a:r>
          </a:p>
          <a:p>
            <a:r>
              <a:rPr lang="en-IN" sz="2000" dirty="0"/>
              <a:t>Strategies: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/>
              <a:t>Adaptive Thresholding: </a:t>
            </a:r>
            <a:r>
              <a:rPr lang="en-IN" sz="2000" dirty="0"/>
              <a:t>Use dynamic color ranges based on lighting conditions.</a:t>
            </a:r>
          </a:p>
          <a:p>
            <a:r>
              <a:rPr lang="en-IN" sz="2000" dirty="0"/>
              <a:t>User Calibration: Allow users to calibrate the system for better precision.</a:t>
            </a:r>
          </a:p>
          <a:p>
            <a:r>
              <a:rPr lang="en-IN" sz="2000" dirty="0"/>
              <a:t>This approach ensures that the project is both feasible and viable with manageable risks.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17331" y="1353699"/>
            <a:ext cx="93853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Impact	</a:t>
            </a:r>
          </a:p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Educational: Boosts interactive learning and accessibility.</a:t>
            </a:r>
          </a:p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Creative: Enables digital art and innovative expression.</a:t>
            </a:r>
          </a:p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Assistive: Supports diverse needs and alternative inputs.</a:t>
            </a:r>
          </a:p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en-US" sz="28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Benefits:Social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Enhances interaction and inclusivity.</a:t>
            </a:r>
          </a:p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Economic: Lowers costs and spurs innovation.</a:t>
            </a:r>
          </a:p>
          <a:p>
            <a:pPr marL="457200" lvl="0" indent="-457200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Environmental: Reduces waste and promotes sustainability.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3ED093E2-3338-4654-98E2-D81A2EA1C1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0208"/>
            <a:ext cx="168366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AirTech</a:t>
            </a:r>
            <a:r>
              <a:rPr lang="en-US" dirty="0"/>
              <a:t> Innovators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2110" y="2615971"/>
            <a:ext cx="1201615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chemeClr val="accent4">
                    <a:lumMod val="50000"/>
                  </a:schemeClr>
                </a:solidFill>
                <a:hlinkClick r:id="rId3"/>
              </a:rPr>
              <a:t>https://ai.google.dev/edge/mediapipe/solutions/guide</a:t>
            </a:r>
            <a:endParaRPr lang="en-IN" sz="2800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https://pyimagesearch.com/2018/07/30/opencv-object-tracking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5"/>
              </a:rPr>
              <a:t>https://www.tensorflow.org/federated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A1634F36-26F7-44C3-AD3F-F558785ADA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20208"/>
            <a:ext cx="168366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AirTech</a:t>
            </a:r>
            <a:r>
              <a:rPr lang="en-US" dirty="0"/>
              <a:t> Innovators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7563</TotalTime>
  <Words>537</Words>
  <Application>Microsoft Office PowerPoint</Application>
  <PresentationFormat>Widescreen</PresentationFormat>
  <Paragraphs>79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Air Canvas</vt:lpstr>
      <vt:lpstr>TECHNICAL APPROACH</vt:lpstr>
      <vt:lpstr>FEASIBILITY AND VIABILITY</vt:lpstr>
      <vt:lpstr>IMPACT AND BENEFITS</vt:lpstr>
      <vt:lpstr>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Ayush Gorlawar</cp:lastModifiedBy>
  <cp:revision>152</cp:revision>
  <dcterms:created xsi:type="dcterms:W3CDTF">2013-12-12T18:46:50Z</dcterms:created>
  <dcterms:modified xsi:type="dcterms:W3CDTF">2024-09-09T07:08:54Z</dcterms:modified>
  <cp:category/>
</cp:coreProperties>
</file>