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63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4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1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5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8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11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3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45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B8EA-57A4-4F2E-A5B3-3FEA55804EC2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4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Cloudera Spark and Hadoop Developer Certification</a:t>
            </a:r>
          </a:p>
        </p:txBody>
      </p:sp>
    </p:spTree>
    <p:extLst>
      <p:ext uri="{BB962C8B-B14F-4D97-AF65-F5344CB8AC3E}">
        <p14:creationId xmlns:p14="http://schemas.microsoft.com/office/powerpoint/2010/main" val="26421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49" y="1396352"/>
            <a:ext cx="10220325" cy="282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408" y="386366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EXAM DETAILS</a:t>
            </a:r>
            <a:endParaRPr lang="en-GB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981276"/>
            <a:ext cx="11268075" cy="5153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EXAM DETAILS </a:t>
            </a:r>
            <a:r>
              <a:rPr lang="en-US" sz="3600" dirty="0" err="1" smtClean="0">
                <a:latin typeface="Book Antiqua" panose="02040602050305030304" pitchFamily="18" charset="0"/>
              </a:rPr>
              <a:t>cntd</a:t>
            </a:r>
            <a:r>
              <a:rPr lang="en-US" sz="3600" dirty="0" smtClean="0">
                <a:latin typeface="Book Antiqua" panose="02040602050305030304" pitchFamily="18" charset="0"/>
              </a:rPr>
              <a:t>…</a:t>
            </a:r>
            <a:endParaRPr lang="en-GB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Calendar – DAY 1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9" y="1298418"/>
            <a:ext cx="8858250" cy="2638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7127" y="4739426"/>
            <a:ext cx="7585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Book Antiqua" panose="02040602050305030304" pitchFamily="18" charset="0"/>
              </a:rPr>
              <a:t>Sqoop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Flume</a:t>
            </a:r>
            <a:endParaRPr lang="en-GB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Calendar – DAY 2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43" y="1307608"/>
            <a:ext cx="9715500" cy="2800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611" y="4485900"/>
            <a:ext cx="7585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Hive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Create/Read Hive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Create/Read Hive table from Avro schema </a:t>
            </a:r>
            <a:r>
              <a:rPr lang="en-US" sz="2000" dirty="0" smtClean="0">
                <a:latin typeface="Book Antiqua" panose="02040602050305030304" pitchFamily="18" charset="0"/>
              </a:rPr>
              <a:t>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Create/Read Hive table in Parquet format 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Impala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HUE – Hadoop User Experience</a:t>
            </a:r>
            <a:endParaRPr lang="en-GB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Calendar – DAY 3</a:t>
            </a:r>
            <a:endParaRPr lang="en-GB" sz="3600" dirty="0" smtClean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7" y="1179356"/>
            <a:ext cx="1116330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671" y="4344233"/>
            <a:ext cx="7585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Spark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Using Scala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Using python</a:t>
            </a:r>
            <a:endParaRPr lang="en-GB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Calendar – DAY 4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032926"/>
            <a:ext cx="8715375" cy="2886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944" y="4292717"/>
            <a:ext cx="7585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Avro schema evolution</a:t>
            </a:r>
            <a:endParaRPr lang="en-GB" sz="2000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Avro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Exam hints and tips</a:t>
            </a:r>
          </a:p>
        </p:txBody>
      </p:sp>
    </p:spTree>
    <p:extLst>
      <p:ext uri="{BB962C8B-B14F-4D97-AF65-F5344CB8AC3E}">
        <p14:creationId xmlns:p14="http://schemas.microsoft.com/office/powerpoint/2010/main" val="34513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Cluster Environment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4" y="1284600"/>
            <a:ext cx="11153775" cy="204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176" y="6197600"/>
            <a:ext cx="1029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** Don’t be overwhelmed, you really need only a few…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707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 Antiqua" panose="02040602050305030304" pitchFamily="18" charset="0"/>
              </a:rPr>
              <a:t>Exam Environment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" y="1133510"/>
            <a:ext cx="8290832" cy="46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Office Theme</vt:lpstr>
      <vt:lpstr>Cloudera Spark and Hadoop Developer Certification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m.enudi</dc:creator>
  <cp:lastModifiedBy>m.enudi</cp:lastModifiedBy>
  <cp:revision>17</cp:revision>
  <dcterms:created xsi:type="dcterms:W3CDTF">2016-07-09T13:01:52Z</dcterms:created>
  <dcterms:modified xsi:type="dcterms:W3CDTF">2016-07-10T18:29:45Z</dcterms:modified>
</cp:coreProperties>
</file>