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C8F9-A2AB-1C06-37DE-06E343467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AB962-F868-FE61-7543-A78C9E5E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FF29-43D6-5CAA-C4E4-F7E19EAF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5D6D-2D35-3BDF-C201-7C287CE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40DD-D450-2C79-B661-79E1A9E4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6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0BA9-C163-D860-2856-A7524553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C1BA3-AE36-16A2-FCF7-6D62FF6B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1432-D6C8-979D-6E47-1A2281D9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8726-FABC-9C8D-276F-F6A64888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76D6-B664-747E-77E6-85830B32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4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73569-82D1-C2D9-5505-87F6D7D6F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097A-12EA-1892-AD0D-D8E41A47A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9A89-15BC-2629-DF94-FE7D2904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A8BA-E7AC-82CB-C901-ECA6D10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937D-B65E-8E6D-82E9-F7F391A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1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BF52-88BE-C8E8-9161-E286CD1D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767E-C0B8-8CDC-171C-894DB2CB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97A1-011E-719A-00DB-065C8A01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385D-5BF2-6B8F-C8F3-5B645BAA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F66F-EC16-B43F-0D1E-FF60E7F3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5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2203-92B8-82A7-6D15-E6CA9E50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F11C-05E8-F70F-E0DC-CD66F165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E43D-A4E3-6111-F944-AF1C56AD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F375-717E-9FC6-620F-1EA4A8B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B1B5-F1B4-9B80-A762-9D95AF2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8E63-D445-E6F4-E19A-D0D7C2AC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245F-B630-BC04-333D-0BEF1FF9A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D82F-2DF1-FA50-3F0D-49DE7B0C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231A-F6B8-EAE1-E67E-4BF0952D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78341-6154-2837-999E-14B51A43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AD73-306A-B589-1BD2-C33E1AEA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718C-1A8A-9419-3B82-A3E29E23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FF90-BB20-C661-86CE-EE9741BB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59EA7-9E06-A45E-846C-670ED9E62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34529-84B0-30E1-8C40-DD945518F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E5370-EA69-096A-5206-A4048B8EB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82A7C-0904-658A-028D-20E05B2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3513B-056E-AC94-44E8-4E8D455E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04862-ADF4-7BF8-2C8C-3DF1A418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CD1D-36E4-6266-A795-44B65404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F5C93-6540-5396-2768-E22F3097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91CBE-4A87-7CF7-75C9-D9240DC6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CE1D1-8A2B-69AE-F661-B72E9DDD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1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5D273-9994-961B-67C3-EB39B0DA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8C776-3BAA-53A1-D96A-3ED14B8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1757-1F07-6F75-A9C3-C1D400E3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10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2673-6781-C644-7230-AD502958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D4BE-C86A-82AC-E604-C6F8556C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CB0D6-DCA3-97FF-83B7-F9E591A7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8743D-D3C4-6BA3-60A3-8C5813A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EF68-4715-8437-3B16-844FFADF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BA403-FDAF-0902-C13E-1629FFE9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5094-0411-A9A4-31E0-85BFF2B1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0FFF-57A1-7306-8FB6-29FCC41E3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F313F-FD1F-1B98-2B49-C956509C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38CCF-EC6E-208F-D293-98BAFBAB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58A3-340F-4A1D-870C-EF841E1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4CDB-64DE-CD74-D022-98FDF55C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1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B2D9E-E061-7FC0-021A-E31D0055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7458-10CE-9997-D5B9-6436D87E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E230-F1D3-3C8F-F792-51C5097A2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62AE-ED58-42EC-B628-5AFF254EF3A2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8ED0-259A-4D81-CCDB-B69A17D2E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FFAA-8336-DE58-F701-DFCEE1E10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8294-A724-4939-B95B-CDB0A36F7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2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5DAF-F5B9-1885-E5D5-054AD0DDD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Map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1436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5DAF-F5B9-1885-E5D5-054AD0DDD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Fields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4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E1945E-15C4-2859-E68C-B5CEE7301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07643"/>
              </p:ext>
            </p:extLst>
          </p:nvPr>
        </p:nvGraphicFramePr>
        <p:xfrm>
          <a:off x="817342" y="140536"/>
          <a:ext cx="1925753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5753">
                  <a:extLst>
                    <a:ext uri="{9D8B030D-6E8A-4147-A177-3AD203B41FA5}">
                      <a16:colId xmlns:a16="http://schemas.microsoft.com/office/drawing/2014/main" val="9631128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Sponsorships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98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Region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448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Chapter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67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Chapter In Association with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27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Created 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68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In-Kind Contributions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23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In-Kind Contributions (Base)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279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Partner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729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Total Cash Contributions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092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Total Cash Contributions (Base)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10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FFAD4B-E95B-7533-354D-11850FEE4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62331"/>
              </p:ext>
            </p:extLst>
          </p:nvPr>
        </p:nvGraphicFramePr>
        <p:xfrm>
          <a:off x="817342" y="2288975"/>
          <a:ext cx="1518774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774">
                  <a:extLst>
                    <a:ext uri="{9D8B030D-6E8A-4147-A177-3AD203B41FA5}">
                      <a16:colId xmlns:a16="http://schemas.microsoft.com/office/drawing/2014/main" val="40906835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857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Accelerator Program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8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Area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334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Chapter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0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Chapter 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77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Date Founded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99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EO Chapter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96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Initiation Fee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23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Master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713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Region (Area)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487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507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Yearly Dues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016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8A6DD3-9A53-2B4D-177D-EC526729D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24707"/>
              </p:ext>
            </p:extLst>
          </p:nvPr>
        </p:nvGraphicFramePr>
        <p:xfrm>
          <a:off x="2897163" y="186544"/>
          <a:ext cx="20701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369528407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27886023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Companies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45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Latest </a:t>
                      </a:r>
                      <a:r>
                        <a:rPr lang="en-GB" sz="1100" u="none" strike="noStrike" dirty="0" err="1">
                          <a:effectLst/>
                        </a:rPr>
                        <a:t>Sales_new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706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Country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Master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0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Member's Title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2694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Current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14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Date Founded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Primary Chapter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4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External User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Role in Company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910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Industry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First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5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Latest FTE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Last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306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Latest Sales 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946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B13CCE-FA84-3F99-7FF8-F6EF887C3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08487"/>
              </p:ext>
            </p:extLst>
          </p:nvPr>
        </p:nvGraphicFramePr>
        <p:xfrm>
          <a:off x="8959843" y="270656"/>
          <a:ext cx="20701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37148949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Accelerator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01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Accelerator Program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851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Autorenew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67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Date Joined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4558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Date Left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33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Date Renewed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60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Email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32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External User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20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Fiscal Year Left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704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Member Status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490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15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Qualification 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566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Renewal 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1353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70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Years Renewed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21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First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33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Gender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189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Home Address: City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40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Home Address: Country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213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Industry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055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Last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86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Master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707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6ABBA1-4F89-CD87-C389-D6160CCA1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3574"/>
              </p:ext>
            </p:extLst>
          </p:nvPr>
        </p:nvGraphicFramePr>
        <p:xfrm>
          <a:off x="5215017" y="229903"/>
          <a:ext cx="3551856" cy="4118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5928">
                  <a:extLst>
                    <a:ext uri="{9D8B030D-6E8A-4147-A177-3AD203B41FA5}">
                      <a16:colId xmlns:a16="http://schemas.microsoft.com/office/drawing/2014/main" val="2236935075"/>
                    </a:ext>
                  </a:extLst>
                </a:gridCol>
                <a:gridCol w="1775928">
                  <a:extLst>
                    <a:ext uri="{9D8B030D-6E8A-4147-A177-3AD203B41FA5}">
                      <a16:colId xmlns:a16="http://schemas.microsoft.com/office/drawing/2014/main" val="1194323491"/>
                    </a:ext>
                  </a:extLst>
                </a:gridCol>
              </a:tblGrid>
              <a:tr h="1304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Members, Forum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/>
                </a:tc>
                <a:extLst>
                  <a:ext uri="{0D108BD9-81ED-4DB2-BD59-A6C34878D82A}">
                    <a16:rowId xmlns:a16="http://schemas.microsoft.com/office/drawing/2014/main" val="385145278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Chapter (Bridge Chapter)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Bridge Chapter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02813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Birthday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Chapter Transfer From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814462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First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Classroom Trained 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83372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Full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Current Company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83852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Gender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Date Forum Joined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901864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Industry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Date Joined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85389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Last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Date Rejoined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11320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Master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Email Address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158136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Preferred Email Address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Entrepreneurial Masters Program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5898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Latest FTE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External User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44667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Latest Sales Year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Fiscal Year Joined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0408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Latest </a:t>
                      </a:r>
                      <a:r>
                        <a:rPr lang="en-GB" sz="1100" u="none" strike="noStrike" dirty="0" err="1">
                          <a:effectLst/>
                        </a:rPr>
                        <a:t>Sales_new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Fiscal Year Left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15891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Master 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Fiscal Year </a:t>
                      </a:r>
                      <a:r>
                        <a:rPr lang="en-GB" sz="1100" u="none" strike="noStrike" dirty="0" err="1">
                          <a:effectLst/>
                        </a:rPr>
                        <a:t>Rejoined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33058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Autorenew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Forum Trained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59801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Opted Out of Forums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Forum Trainer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4085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Primary Chapter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Home Address: Country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54837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Primary Forum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Is Lifetime Member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37508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Renewal 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Member Kit Sent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47683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Secondary Chapter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Member 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542712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Spousal Forum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Moderator Trained 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29437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Used Voucher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Moderator Trainer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32332"/>
                  </a:ext>
                </a:extLst>
              </a:tr>
              <a:tr h="13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Online Trained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1" marR="4121" marT="4121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269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11E2B9-A5AE-4DD7-2B73-CF7D89DF7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07635"/>
              </p:ext>
            </p:extLst>
          </p:nvPr>
        </p:nvGraphicFramePr>
        <p:xfrm>
          <a:off x="817342" y="4686328"/>
          <a:ext cx="176196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967">
                  <a:extLst>
                    <a:ext uri="{9D8B030D-6E8A-4147-A177-3AD203B41FA5}">
                      <a16:colId xmlns:a16="http://schemas.microsoft.com/office/drawing/2014/main" val="32953152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MyEO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Groups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45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Chapter Address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12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External User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90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Master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9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Member 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451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Preferred Email Address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58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Approval 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47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Contact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884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Created 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62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Date Joined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778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MyEO</a:t>
                      </a:r>
                      <a:r>
                        <a:rPr lang="en-GB" sz="1100" u="none" strike="noStrike" dirty="0">
                          <a:effectLst/>
                        </a:rPr>
                        <a:t> Group 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226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8D4CA5-51EC-EAB1-D6F4-E07C6B5AC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35465"/>
              </p:ext>
            </p:extLst>
          </p:nvPr>
        </p:nvGraphicFramePr>
        <p:xfrm>
          <a:off x="2743095" y="4294016"/>
          <a:ext cx="1761967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967">
                  <a:extLst>
                    <a:ext uri="{9D8B030D-6E8A-4147-A177-3AD203B41FA5}">
                      <a16:colId xmlns:a16="http://schemas.microsoft.com/office/drawing/2014/main" val="33795716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Leadership Applications</a:t>
                      </a:r>
                      <a:endParaRPr lang="en-GB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Chapter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80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Chapter Status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11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Application Year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9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Area Applied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71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Area Applied History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11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Chapter Applied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410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Chapter Applied History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551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Email Address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00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53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Region Applied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08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Region Applied History</a:t>
                      </a: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16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External User ID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85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9860CD-1642-49A5-DD2E-656F7E30C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23457"/>
              </p:ext>
            </p:extLst>
          </p:nvPr>
        </p:nvGraphicFramePr>
        <p:xfrm>
          <a:off x="3832954" y="2533025"/>
          <a:ext cx="1189093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093">
                  <a:extLst>
                    <a:ext uri="{9D8B030D-6E8A-4147-A177-3AD203B41FA5}">
                      <a16:colId xmlns:a16="http://schemas.microsoft.com/office/drawing/2014/main" val="8266412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Current Leadership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403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Region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53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Fiscal 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53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Member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303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Position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16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External User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641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Primary Chapter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2095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5FC044-1636-14E1-FA86-24EDD9AD6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94221"/>
              </p:ext>
            </p:extLst>
          </p:nvPr>
        </p:nvGraphicFramePr>
        <p:xfrm>
          <a:off x="2472342" y="2355009"/>
          <a:ext cx="12296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604">
                  <a:extLst>
                    <a:ext uri="{9D8B030D-6E8A-4147-A177-3AD203B41FA5}">
                      <a16:colId xmlns:a16="http://schemas.microsoft.com/office/drawing/2014/main" val="22028810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Global Leadership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39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Fiscal 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75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Member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15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Position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169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Type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1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External User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25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Primary Chapter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70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Governing Body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3774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42218A-6298-C192-0CEE-CEB101A3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75381"/>
              </p:ext>
            </p:extLst>
          </p:nvPr>
        </p:nvGraphicFramePr>
        <p:xfrm>
          <a:off x="4709179" y="4652332"/>
          <a:ext cx="4057694" cy="2079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227">
                  <a:extLst>
                    <a:ext uri="{9D8B030D-6E8A-4147-A177-3AD203B41FA5}">
                      <a16:colId xmlns:a16="http://schemas.microsoft.com/office/drawing/2014/main" val="136989130"/>
                    </a:ext>
                  </a:extLst>
                </a:gridCol>
                <a:gridCol w="1258148">
                  <a:extLst>
                    <a:ext uri="{9D8B030D-6E8A-4147-A177-3AD203B41FA5}">
                      <a16:colId xmlns:a16="http://schemas.microsoft.com/office/drawing/2014/main" val="2463835741"/>
                    </a:ext>
                  </a:extLst>
                </a:gridCol>
                <a:gridCol w="1368319">
                  <a:extLst>
                    <a:ext uri="{9D8B030D-6E8A-4147-A177-3AD203B41FA5}">
                      <a16:colId xmlns:a16="http://schemas.microsoft.com/office/drawing/2014/main" val="1027349689"/>
                    </a:ext>
                  </a:extLst>
                </a:gridCol>
              </a:tblGrid>
              <a:tr h="4412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Events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/>
                </a:tc>
                <a:extLst>
                  <a:ext uri="{0D108BD9-81ED-4DB2-BD59-A6C34878D82A}">
                    <a16:rowId xmlns:a16="http://schemas.microsoft.com/office/drawing/2014/main" val="1051748510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Chapter Address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Region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Paid in Full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74630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External User 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Start 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Registration 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3677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First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Venue Address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Registration Type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24462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Full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Voucher Eligible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Status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38285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Gender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Voucher Price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58968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Industry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Voucher Price Base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End Date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20680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Last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Attendee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Event Host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4522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Master 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Chapter Event Type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Event Scope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63057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Preferred Email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Date Registered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Event Type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53810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Chapter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Fiscal 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18046"/>
                  </a:ext>
                </a:extLst>
              </a:tr>
              <a:tr h="13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Chapter Event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Is Guest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892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34B82FA-6E42-77DE-8116-A67748FA10B7}"/>
              </a:ext>
            </a:extLst>
          </p:cNvPr>
          <p:cNvSpPr txBox="1"/>
          <p:nvPr/>
        </p:nvSpPr>
        <p:spPr>
          <a:xfrm>
            <a:off x="9022976" y="4652332"/>
            <a:ext cx="27626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Qualtrics, LMS, EO Family, and Applicant data fields pending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9491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4C2975-431F-BBCF-2961-B1DD8B7A0087}"/>
              </a:ext>
            </a:extLst>
          </p:cNvPr>
          <p:cNvSpPr/>
          <p:nvPr/>
        </p:nvSpPr>
        <p:spPr>
          <a:xfrm>
            <a:off x="7340086" y="6070144"/>
            <a:ext cx="141732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6E1DFA-5939-AB39-E2F0-C29B20E3A7C4}"/>
              </a:ext>
            </a:extLst>
          </p:cNvPr>
          <p:cNvSpPr/>
          <p:nvPr/>
        </p:nvSpPr>
        <p:spPr>
          <a:xfrm>
            <a:off x="7233082" y="265937"/>
            <a:ext cx="1417320" cy="685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3C061-EDD9-3792-82D2-A3E0F0008330}"/>
              </a:ext>
            </a:extLst>
          </p:cNvPr>
          <p:cNvSpPr/>
          <p:nvPr/>
        </p:nvSpPr>
        <p:spPr>
          <a:xfrm>
            <a:off x="2395543" y="6073387"/>
            <a:ext cx="1416997" cy="6825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1BD178-851A-6442-B445-B5E2A2C3D1A2}"/>
              </a:ext>
            </a:extLst>
          </p:cNvPr>
          <p:cNvSpPr/>
          <p:nvPr/>
        </p:nvSpPr>
        <p:spPr>
          <a:xfrm>
            <a:off x="4412445" y="2746443"/>
            <a:ext cx="1416997" cy="6825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Locations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F95A30-6B1D-DC3C-E947-30E74E912E72}"/>
              </a:ext>
            </a:extLst>
          </p:cNvPr>
          <p:cNvSpPr/>
          <p:nvPr/>
        </p:nvSpPr>
        <p:spPr>
          <a:xfrm>
            <a:off x="9948660" y="2748065"/>
            <a:ext cx="1416997" cy="68255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C37AF-0E41-CEA8-C0D0-5FD516FBED8D}"/>
              </a:ext>
            </a:extLst>
          </p:cNvPr>
          <p:cNvSpPr/>
          <p:nvPr/>
        </p:nvSpPr>
        <p:spPr>
          <a:xfrm>
            <a:off x="378643" y="2746443"/>
            <a:ext cx="1416997" cy="6825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Sponsorships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2B9329-EBB4-4676-EB0A-56846837B488}"/>
              </a:ext>
            </a:extLst>
          </p:cNvPr>
          <p:cNvCxnSpPr>
            <a:cxnSpLocks/>
            <a:stCxn id="2" idx="0"/>
            <a:endCxn id="18" idx="3"/>
          </p:cNvCxnSpPr>
          <p:nvPr/>
        </p:nvCxnSpPr>
        <p:spPr>
          <a:xfrm flipH="1" flipV="1">
            <a:off x="5829442" y="3087722"/>
            <a:ext cx="2219304" cy="298242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0685A6-57C0-F8EC-8388-0856EB7EAB6E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flipH="1">
            <a:off x="1795640" y="3087722"/>
            <a:ext cx="261680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17FB2D-C746-B51A-3D3C-4C0559D1E600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5829442" y="951737"/>
            <a:ext cx="2112300" cy="213598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0FED242-E53E-F408-EBC1-F77E8228257D}"/>
              </a:ext>
            </a:extLst>
          </p:cNvPr>
          <p:cNvCxnSpPr>
            <a:cxnSpLocks/>
            <a:stCxn id="9" idx="0"/>
            <a:endCxn id="18" idx="1"/>
          </p:cNvCxnSpPr>
          <p:nvPr/>
        </p:nvCxnSpPr>
        <p:spPr>
          <a:xfrm flipV="1">
            <a:off x="3104042" y="3087722"/>
            <a:ext cx="1308403" cy="29856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E2ADE0-7D8D-C4E6-BFC7-576545389C47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flipH="1" flipV="1">
            <a:off x="1795640" y="3087722"/>
            <a:ext cx="1308402" cy="29856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DCAC0D2-BB73-8F27-45EE-3D6DD6248CA0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3812540" y="6413044"/>
            <a:ext cx="3527546" cy="162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485A497-9247-36ED-249B-52D0EFD72D2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829442" y="3087722"/>
            <a:ext cx="4119218" cy="162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F6677C0-0EBC-B14B-2214-D1E626601DA4}"/>
              </a:ext>
            </a:extLst>
          </p:cNvPr>
          <p:cNvCxnSpPr>
            <a:cxnSpLocks/>
            <a:stCxn id="19" idx="1"/>
            <a:endCxn id="3" idx="2"/>
          </p:cNvCxnSpPr>
          <p:nvPr/>
        </p:nvCxnSpPr>
        <p:spPr>
          <a:xfrm flipH="1" flipV="1">
            <a:off x="7941742" y="951737"/>
            <a:ext cx="2006918" cy="213760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FF5C1C5-CF95-4C51-B0CB-52DA0CFA460E}"/>
              </a:ext>
            </a:extLst>
          </p:cNvPr>
          <p:cNvCxnSpPr>
            <a:cxnSpLocks/>
            <a:stCxn id="19" idx="1"/>
            <a:endCxn id="2" idx="0"/>
          </p:cNvCxnSpPr>
          <p:nvPr/>
        </p:nvCxnSpPr>
        <p:spPr>
          <a:xfrm flipH="1">
            <a:off x="8048746" y="3089344"/>
            <a:ext cx="1899914" cy="29808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D34196CC-569D-E3B0-8470-2914AC78E593}"/>
              </a:ext>
            </a:extLst>
          </p:cNvPr>
          <p:cNvSpPr txBox="1"/>
          <p:nvPr/>
        </p:nvSpPr>
        <p:spPr>
          <a:xfrm>
            <a:off x="174742" y="233465"/>
            <a:ext cx="2933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High-Level View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B663550D-3682-1370-BECD-343166F67346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7941742" y="951737"/>
            <a:ext cx="107004" cy="511840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0C5B8FB-6C5D-0B1D-523F-14FDCB37D998}"/>
              </a:ext>
            </a:extLst>
          </p:cNvPr>
          <p:cNvSpPr/>
          <p:nvPr/>
        </p:nvSpPr>
        <p:spPr>
          <a:xfrm>
            <a:off x="7856728" y="1109832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Forum</a:t>
            </a:r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D1D1B66-2FCC-C6FC-950F-E223925C690D}"/>
              </a:ext>
            </a:extLst>
          </p:cNvPr>
          <p:cNvSpPr/>
          <p:nvPr/>
        </p:nvSpPr>
        <p:spPr>
          <a:xfrm>
            <a:off x="8669251" y="6132302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 Family</a:t>
            </a:r>
            <a:endParaRPr lang="en-GB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052AD8-E1A8-2025-CA8D-9A8454610F32}"/>
              </a:ext>
            </a:extLst>
          </p:cNvPr>
          <p:cNvSpPr/>
          <p:nvPr/>
        </p:nvSpPr>
        <p:spPr>
          <a:xfrm>
            <a:off x="6537174" y="6132302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Applicants</a:t>
            </a:r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944EB2-78F5-DE05-B6CF-E7DB82C7BBBB}"/>
              </a:ext>
            </a:extLst>
          </p:cNvPr>
          <p:cNvSpPr/>
          <p:nvPr/>
        </p:nvSpPr>
        <p:spPr>
          <a:xfrm>
            <a:off x="1857955" y="6132302"/>
            <a:ext cx="1371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</a:t>
            </a:r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A169091-8219-CFC2-6872-BD8BB13E6FF0}"/>
              </a:ext>
            </a:extLst>
          </p:cNvPr>
          <p:cNvSpPr/>
          <p:nvPr/>
        </p:nvSpPr>
        <p:spPr>
          <a:xfrm>
            <a:off x="5564517" y="3019325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  <a:endParaRPr lang="en-GB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407314-8AC9-335A-7FD3-045578DAEC34}"/>
              </a:ext>
            </a:extLst>
          </p:cNvPr>
          <p:cNvSpPr/>
          <p:nvPr/>
        </p:nvSpPr>
        <p:spPr>
          <a:xfrm>
            <a:off x="486355" y="1452732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Leadership</a:t>
            </a:r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BADF144-6522-923A-3603-B7A4F69460C8}"/>
              </a:ext>
            </a:extLst>
          </p:cNvPr>
          <p:cNvSpPr/>
          <p:nvPr/>
        </p:nvSpPr>
        <p:spPr>
          <a:xfrm>
            <a:off x="1520331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MyEO</a:t>
            </a: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B14306-8247-CB1A-DDF9-BBFA4B65E4CE}"/>
              </a:ext>
            </a:extLst>
          </p:cNvPr>
          <p:cNvSpPr/>
          <p:nvPr/>
        </p:nvSpPr>
        <p:spPr>
          <a:xfrm>
            <a:off x="4733222" y="5562800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Accelerators</a:t>
            </a:r>
            <a:endParaRPr lang="en-GB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745B2C5-F68E-141F-31F1-CA657F51C65C}"/>
              </a:ext>
            </a:extLst>
          </p:cNvPr>
          <p:cNvSpPr/>
          <p:nvPr/>
        </p:nvSpPr>
        <p:spPr>
          <a:xfrm>
            <a:off x="4733222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  <a:endParaRPr lang="en-GB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DA79C3-5553-F889-37B3-C588D54160D3}"/>
              </a:ext>
            </a:extLst>
          </p:cNvPr>
          <p:cNvSpPr/>
          <p:nvPr/>
        </p:nvSpPr>
        <p:spPr>
          <a:xfrm>
            <a:off x="10447181" y="3373628"/>
            <a:ext cx="1371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Qualtrics</a:t>
            </a:r>
            <a:endParaRPr lang="en-GB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777A33-486F-AEFF-CFF2-318DC9E339A8}"/>
              </a:ext>
            </a:extLst>
          </p:cNvPr>
          <p:cNvSpPr/>
          <p:nvPr/>
        </p:nvSpPr>
        <p:spPr>
          <a:xfrm>
            <a:off x="1857955" y="3618622"/>
            <a:ext cx="1371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  <a:endParaRPr lang="en-GB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14AE165-3FEF-4033-863C-22849F3D674B}"/>
              </a:ext>
            </a:extLst>
          </p:cNvPr>
          <p:cNvSpPr/>
          <p:nvPr/>
        </p:nvSpPr>
        <p:spPr>
          <a:xfrm>
            <a:off x="106117" y="3618622"/>
            <a:ext cx="13716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Sponsorship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094D2-762B-C482-7F94-46164838898F}"/>
              </a:ext>
            </a:extLst>
          </p:cNvPr>
          <p:cNvSpPr/>
          <p:nvPr/>
        </p:nvSpPr>
        <p:spPr>
          <a:xfrm>
            <a:off x="9787404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LMS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E6A313-EF07-31A3-6DD8-270DC1E5088E}"/>
              </a:ext>
            </a:extLst>
          </p:cNvPr>
          <p:cNvCxnSpPr>
            <a:cxnSpLocks/>
            <a:stCxn id="142" idx="1"/>
            <a:endCxn id="143" idx="3"/>
          </p:cNvCxnSpPr>
          <p:nvPr/>
        </p:nvCxnSpPr>
        <p:spPr>
          <a:xfrm flipH="1">
            <a:off x="1477717" y="3847222"/>
            <a:ext cx="380238" cy="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E11467-6D33-5D86-FDFF-1CD88E880BF2}"/>
              </a:ext>
            </a:extLst>
          </p:cNvPr>
          <p:cNvCxnSpPr>
            <a:cxnSpLocks/>
            <a:stCxn id="135" idx="0"/>
            <a:endCxn id="142" idx="2"/>
          </p:cNvCxnSpPr>
          <p:nvPr/>
        </p:nvCxnSpPr>
        <p:spPr>
          <a:xfrm flipV="1">
            <a:off x="2543755" y="4075822"/>
            <a:ext cx="0" cy="2056480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F1CFF-984C-F3ED-647F-0418764BD21E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 flipV="1">
            <a:off x="3229555" y="3247925"/>
            <a:ext cx="2334962" cy="3112977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2B0F23-4CEF-009A-8405-9D57CDACB7F1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>
            <a:off x="3229555" y="6360902"/>
            <a:ext cx="3307619" cy="0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123B87-7827-509E-636A-91D03134C01E}"/>
              </a:ext>
            </a:extLst>
          </p:cNvPr>
          <p:cNvCxnSpPr>
            <a:cxnSpLocks/>
            <a:stCxn id="134" idx="0"/>
            <a:endCxn id="139" idx="2"/>
          </p:cNvCxnSpPr>
          <p:nvPr/>
        </p:nvCxnSpPr>
        <p:spPr>
          <a:xfrm flipH="1" flipV="1">
            <a:off x="5419022" y="6020000"/>
            <a:ext cx="1803952" cy="112302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7B98F4-5ED0-E2E4-E2B6-484358616B3B}"/>
              </a:ext>
            </a:extLst>
          </p:cNvPr>
          <p:cNvCxnSpPr>
            <a:cxnSpLocks/>
            <a:stCxn id="134" idx="0"/>
            <a:endCxn id="136" idx="2"/>
          </p:cNvCxnSpPr>
          <p:nvPr/>
        </p:nvCxnSpPr>
        <p:spPr>
          <a:xfrm flipH="1" flipV="1">
            <a:off x="6250317" y="3476525"/>
            <a:ext cx="972657" cy="2655777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CEE50-84F2-CAB3-09AF-C14878394DC6}"/>
              </a:ext>
            </a:extLst>
          </p:cNvPr>
          <p:cNvCxnSpPr>
            <a:cxnSpLocks/>
            <a:stCxn id="139" idx="0"/>
            <a:endCxn id="136" idx="2"/>
          </p:cNvCxnSpPr>
          <p:nvPr/>
        </p:nvCxnSpPr>
        <p:spPr>
          <a:xfrm flipV="1">
            <a:off x="5419022" y="3476525"/>
            <a:ext cx="831295" cy="2086275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A1DAF5-BCAE-9A46-6B27-5BF3262BFF90}"/>
              </a:ext>
            </a:extLst>
          </p:cNvPr>
          <p:cNvCxnSpPr>
            <a:cxnSpLocks/>
            <a:stCxn id="133" idx="3"/>
            <a:endCxn id="141" idx="2"/>
          </p:cNvCxnSpPr>
          <p:nvPr/>
        </p:nvCxnSpPr>
        <p:spPr>
          <a:xfrm flipV="1">
            <a:off x="10040851" y="3830828"/>
            <a:ext cx="1092130" cy="2530074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EEEF9B-2DE5-807B-83DB-C781DA43D4E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 flipV="1">
            <a:off x="6936117" y="3247925"/>
            <a:ext cx="3511064" cy="354303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B21C30-FCA5-BC49-30EC-9A0422F93EBB}"/>
              </a:ext>
            </a:extLst>
          </p:cNvPr>
          <p:cNvCxnSpPr>
            <a:cxnSpLocks/>
            <a:stCxn id="132" idx="2"/>
            <a:endCxn id="136" idx="0"/>
          </p:cNvCxnSpPr>
          <p:nvPr/>
        </p:nvCxnSpPr>
        <p:spPr>
          <a:xfrm flipH="1">
            <a:off x="6250317" y="1567032"/>
            <a:ext cx="2292211" cy="1452293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3828B3-11F0-22EE-D5D6-B1A21E4B27A3}"/>
              </a:ext>
            </a:extLst>
          </p:cNvPr>
          <p:cNvCxnSpPr>
            <a:cxnSpLocks/>
            <a:stCxn id="142" idx="3"/>
            <a:endCxn id="136" idx="1"/>
          </p:cNvCxnSpPr>
          <p:nvPr/>
        </p:nvCxnSpPr>
        <p:spPr>
          <a:xfrm flipV="1">
            <a:off x="3229555" y="3247925"/>
            <a:ext cx="2334962" cy="599297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6EEA1F-D95B-661F-0460-E5FDAD0FE4C9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1172155" y="1909932"/>
            <a:ext cx="5078162" cy="1109393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6194D8-3C19-EA4C-46F5-12669D085A9D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>
            <a:off x="1172155" y="1909932"/>
            <a:ext cx="1371600" cy="1708690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5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FCE81FD-F6D7-58AA-B055-3F28F60788C5}"/>
              </a:ext>
            </a:extLst>
          </p:cNvPr>
          <p:cNvCxnSpPr>
            <a:cxnSpLocks/>
            <a:stCxn id="141" idx="2"/>
            <a:endCxn id="139" idx="3"/>
          </p:cNvCxnSpPr>
          <p:nvPr/>
        </p:nvCxnSpPr>
        <p:spPr>
          <a:xfrm flipH="1">
            <a:off x="6104822" y="3830828"/>
            <a:ext cx="5028159" cy="1960572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7B0B50F-3F8E-961F-5848-BC365D948616}"/>
              </a:ext>
            </a:extLst>
          </p:cNvPr>
          <p:cNvCxnSpPr>
            <a:cxnSpLocks/>
            <a:stCxn id="140" idx="3"/>
            <a:endCxn id="132" idx="0"/>
          </p:cNvCxnSpPr>
          <p:nvPr/>
        </p:nvCxnSpPr>
        <p:spPr>
          <a:xfrm>
            <a:off x="6104822" y="685683"/>
            <a:ext cx="2437706" cy="42414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DCDBD13-BF18-D784-52FB-504F0D21101D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2891931" y="685683"/>
            <a:ext cx="1841291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594D44-440F-30FD-0C69-1F7FAD570C78}"/>
              </a:ext>
            </a:extLst>
          </p:cNvPr>
          <p:cNvCxnSpPr>
            <a:cxnSpLocks/>
            <a:stCxn id="3" idx="2"/>
            <a:endCxn id="136" idx="0"/>
          </p:cNvCxnSpPr>
          <p:nvPr/>
        </p:nvCxnSpPr>
        <p:spPr>
          <a:xfrm flipH="1">
            <a:off x="6250317" y="914283"/>
            <a:ext cx="4222887" cy="2105042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BB78990-0E71-6411-2AAD-970293056A7A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 flipV="1">
            <a:off x="1857955" y="685683"/>
            <a:ext cx="2875267" cy="99564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CF02792-D396-6B51-EBCD-FE16DF52256C}"/>
              </a:ext>
            </a:extLst>
          </p:cNvPr>
          <p:cNvCxnSpPr>
            <a:cxnSpLocks/>
            <a:stCxn id="137" idx="3"/>
            <a:endCxn id="3" idx="1"/>
          </p:cNvCxnSpPr>
          <p:nvPr/>
        </p:nvCxnSpPr>
        <p:spPr>
          <a:xfrm flipV="1">
            <a:off x="1857955" y="685683"/>
            <a:ext cx="7929449" cy="99564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BDB8A7F-6E34-6FDE-AD5B-A6A9DBACC477}"/>
              </a:ext>
            </a:extLst>
          </p:cNvPr>
          <p:cNvCxnSpPr>
            <a:cxnSpLocks/>
            <a:stCxn id="141" idx="0"/>
            <a:endCxn id="132" idx="3"/>
          </p:cNvCxnSpPr>
          <p:nvPr/>
        </p:nvCxnSpPr>
        <p:spPr>
          <a:xfrm flipH="1" flipV="1">
            <a:off x="9228328" y="1338432"/>
            <a:ext cx="1904653" cy="2035196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CCF3D2C-D82E-C8C3-13C1-B95FEA915FDF}"/>
              </a:ext>
            </a:extLst>
          </p:cNvPr>
          <p:cNvCxnSpPr>
            <a:cxnSpLocks/>
            <a:stCxn id="141" idx="0"/>
            <a:endCxn id="140" idx="3"/>
          </p:cNvCxnSpPr>
          <p:nvPr/>
        </p:nvCxnSpPr>
        <p:spPr>
          <a:xfrm flipH="1" flipV="1">
            <a:off x="6104822" y="685683"/>
            <a:ext cx="5028159" cy="2687945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66F289D-329C-8ADB-6DFE-AA0D6506FF8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flipV="1">
            <a:off x="9355051" y="914283"/>
            <a:ext cx="1118153" cy="5218019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B4661357-0B35-588C-45C1-E13B3A29EAB3}"/>
              </a:ext>
            </a:extLst>
          </p:cNvPr>
          <p:cNvCxnSpPr>
            <a:cxnSpLocks/>
            <a:stCxn id="139" idx="1"/>
            <a:endCxn id="135" idx="3"/>
          </p:cNvCxnSpPr>
          <p:nvPr/>
        </p:nvCxnSpPr>
        <p:spPr>
          <a:xfrm flipH="1">
            <a:off x="3229555" y="5791400"/>
            <a:ext cx="1503667" cy="569502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5627B001-65F3-4D2E-4EA4-F7F725864788}"/>
              </a:ext>
            </a:extLst>
          </p:cNvPr>
          <p:cNvCxnSpPr>
            <a:cxnSpLocks/>
            <a:stCxn id="3" idx="2"/>
            <a:endCxn id="139" idx="0"/>
          </p:cNvCxnSpPr>
          <p:nvPr/>
        </p:nvCxnSpPr>
        <p:spPr>
          <a:xfrm flipH="1">
            <a:off x="5419022" y="914283"/>
            <a:ext cx="5054182" cy="4648517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B9B6E5D3-8F1A-79E6-9F89-E53B410FF2D5}"/>
              </a:ext>
            </a:extLst>
          </p:cNvPr>
          <p:cNvCxnSpPr>
            <a:cxnSpLocks/>
            <a:stCxn id="133" idx="1"/>
            <a:endCxn id="136" idx="2"/>
          </p:cNvCxnSpPr>
          <p:nvPr/>
        </p:nvCxnSpPr>
        <p:spPr>
          <a:xfrm flipH="1" flipV="1">
            <a:off x="6250317" y="3476525"/>
            <a:ext cx="2418934" cy="2884377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D74513E2-CF42-B434-0432-28264704B389}"/>
              </a:ext>
            </a:extLst>
          </p:cNvPr>
          <p:cNvCxnSpPr>
            <a:cxnSpLocks/>
            <a:stCxn id="133" idx="0"/>
            <a:endCxn id="140" idx="3"/>
          </p:cNvCxnSpPr>
          <p:nvPr/>
        </p:nvCxnSpPr>
        <p:spPr>
          <a:xfrm flipH="1" flipV="1">
            <a:off x="6104822" y="685683"/>
            <a:ext cx="3250229" cy="5446619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CF42AECB-C923-E245-D4FF-9390C2B5D0D3}"/>
              </a:ext>
            </a:extLst>
          </p:cNvPr>
          <p:cNvCxnSpPr>
            <a:cxnSpLocks/>
            <a:stCxn id="133" idx="0"/>
            <a:endCxn id="132" idx="2"/>
          </p:cNvCxnSpPr>
          <p:nvPr/>
        </p:nvCxnSpPr>
        <p:spPr>
          <a:xfrm flipH="1" flipV="1">
            <a:off x="8542528" y="1567032"/>
            <a:ext cx="812523" cy="4565270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0BA112C-1C93-A222-017B-1C31A08A1078}"/>
              </a:ext>
            </a:extLst>
          </p:cNvPr>
          <p:cNvCxnSpPr>
            <a:cxnSpLocks/>
            <a:stCxn id="138" idx="2"/>
            <a:endCxn id="136" idx="0"/>
          </p:cNvCxnSpPr>
          <p:nvPr/>
        </p:nvCxnSpPr>
        <p:spPr>
          <a:xfrm>
            <a:off x="2206131" y="914283"/>
            <a:ext cx="4044186" cy="2105042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FC3D18FB-BAC2-4D1D-BDF0-FBA7911301FE}"/>
              </a:ext>
            </a:extLst>
          </p:cNvPr>
          <p:cNvCxnSpPr>
            <a:cxnSpLocks/>
            <a:stCxn id="142" idx="0"/>
            <a:endCxn id="132" idx="2"/>
          </p:cNvCxnSpPr>
          <p:nvPr/>
        </p:nvCxnSpPr>
        <p:spPr>
          <a:xfrm flipV="1">
            <a:off x="2543755" y="1567032"/>
            <a:ext cx="5998773" cy="205159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43913287-9439-143D-2B3B-2667ECBBB8FD}"/>
              </a:ext>
            </a:extLst>
          </p:cNvPr>
          <p:cNvCxnSpPr>
            <a:cxnSpLocks/>
            <a:stCxn id="142" idx="0"/>
            <a:endCxn id="140" idx="2"/>
          </p:cNvCxnSpPr>
          <p:nvPr/>
        </p:nvCxnSpPr>
        <p:spPr>
          <a:xfrm flipV="1">
            <a:off x="2543755" y="914283"/>
            <a:ext cx="2875267" cy="2704339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9A605A0F-CBD7-7998-5906-F4DBD5BBAEB5}"/>
              </a:ext>
            </a:extLst>
          </p:cNvPr>
          <p:cNvCxnSpPr>
            <a:cxnSpLocks/>
            <a:stCxn id="142" idx="3"/>
            <a:endCxn id="141" idx="1"/>
          </p:cNvCxnSpPr>
          <p:nvPr/>
        </p:nvCxnSpPr>
        <p:spPr>
          <a:xfrm flipV="1">
            <a:off x="3229555" y="3602228"/>
            <a:ext cx="7217626" cy="244994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021BD325-94BE-3702-FB7B-CED6703C329F}"/>
              </a:ext>
            </a:extLst>
          </p:cNvPr>
          <p:cNvCxnSpPr>
            <a:cxnSpLocks/>
            <a:stCxn id="142" idx="3"/>
            <a:endCxn id="139" idx="1"/>
          </p:cNvCxnSpPr>
          <p:nvPr/>
        </p:nvCxnSpPr>
        <p:spPr>
          <a:xfrm>
            <a:off x="3229555" y="3847222"/>
            <a:ext cx="1503667" cy="1944178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1F5F38AB-ED91-3A66-B3AE-933971752EA0}"/>
              </a:ext>
            </a:extLst>
          </p:cNvPr>
          <p:cNvCxnSpPr>
            <a:cxnSpLocks/>
            <a:stCxn id="138" idx="2"/>
            <a:endCxn id="133" idx="0"/>
          </p:cNvCxnSpPr>
          <p:nvPr/>
        </p:nvCxnSpPr>
        <p:spPr>
          <a:xfrm>
            <a:off x="2206131" y="914283"/>
            <a:ext cx="7148920" cy="5218019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C41FC069-FFE5-B3EF-38A1-039EC1AFC386}"/>
              </a:ext>
            </a:extLst>
          </p:cNvPr>
          <p:cNvCxnSpPr>
            <a:cxnSpLocks/>
            <a:stCxn id="142" idx="3"/>
            <a:endCxn id="134" idx="0"/>
          </p:cNvCxnSpPr>
          <p:nvPr/>
        </p:nvCxnSpPr>
        <p:spPr>
          <a:xfrm>
            <a:off x="3229555" y="3847222"/>
            <a:ext cx="3993419" cy="228508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65BC77AA-9C96-B371-CF4F-3732F8C3D53E}"/>
              </a:ext>
            </a:extLst>
          </p:cNvPr>
          <p:cNvCxnSpPr>
            <a:cxnSpLocks/>
            <a:stCxn id="140" idx="2"/>
            <a:endCxn id="136" idx="0"/>
          </p:cNvCxnSpPr>
          <p:nvPr/>
        </p:nvCxnSpPr>
        <p:spPr>
          <a:xfrm>
            <a:off x="5419022" y="914283"/>
            <a:ext cx="831295" cy="2105042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B86B54A5-7CF1-F359-59FF-D818988FF4D8}"/>
              </a:ext>
            </a:extLst>
          </p:cNvPr>
          <p:cNvCxnSpPr>
            <a:cxnSpLocks/>
            <a:stCxn id="139" idx="0"/>
            <a:endCxn id="140" idx="2"/>
          </p:cNvCxnSpPr>
          <p:nvPr/>
        </p:nvCxnSpPr>
        <p:spPr>
          <a:xfrm flipV="1">
            <a:off x="5419022" y="914283"/>
            <a:ext cx="0" cy="4648517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605143BA-EF60-13A1-2C89-6AA1819E386C}"/>
              </a:ext>
            </a:extLst>
          </p:cNvPr>
          <p:cNvCxnSpPr>
            <a:cxnSpLocks/>
            <a:stCxn id="3" idx="1"/>
            <a:endCxn id="140" idx="3"/>
          </p:cNvCxnSpPr>
          <p:nvPr/>
        </p:nvCxnSpPr>
        <p:spPr>
          <a:xfrm flipH="1">
            <a:off x="6104822" y="685683"/>
            <a:ext cx="3682582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4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D3777A33-486F-AEFF-CFF2-318DC9E339A8}"/>
              </a:ext>
            </a:extLst>
          </p:cNvPr>
          <p:cNvSpPr/>
          <p:nvPr/>
        </p:nvSpPr>
        <p:spPr>
          <a:xfrm>
            <a:off x="1857955" y="3618622"/>
            <a:ext cx="1371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  <a:endParaRPr lang="en-GB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14AE165-3FEF-4033-863C-22849F3D674B}"/>
              </a:ext>
            </a:extLst>
          </p:cNvPr>
          <p:cNvSpPr/>
          <p:nvPr/>
        </p:nvSpPr>
        <p:spPr>
          <a:xfrm>
            <a:off x="106117" y="3618622"/>
            <a:ext cx="13716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Sponsorship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E6A313-EF07-31A3-6DD8-270DC1E5088E}"/>
              </a:ext>
            </a:extLst>
          </p:cNvPr>
          <p:cNvCxnSpPr>
            <a:cxnSpLocks/>
            <a:stCxn id="142" idx="1"/>
            <a:endCxn id="143" idx="3"/>
          </p:cNvCxnSpPr>
          <p:nvPr/>
        </p:nvCxnSpPr>
        <p:spPr>
          <a:xfrm flipH="1">
            <a:off x="1477717" y="3847222"/>
            <a:ext cx="380238" cy="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690A01-50B6-60BA-36A5-B7386C87E8D9}"/>
              </a:ext>
            </a:extLst>
          </p:cNvPr>
          <p:cNvSpPr txBox="1"/>
          <p:nvPr/>
        </p:nvSpPr>
        <p:spPr>
          <a:xfrm>
            <a:off x="174742" y="233465"/>
            <a:ext cx="418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Sponsorship View Only</a:t>
            </a:r>
            <a:endParaRPr lang="en-GB" sz="2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7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0C5B8FB-6C5D-0B1D-523F-14FDCB37D998}"/>
              </a:ext>
            </a:extLst>
          </p:cNvPr>
          <p:cNvSpPr/>
          <p:nvPr/>
        </p:nvSpPr>
        <p:spPr>
          <a:xfrm>
            <a:off x="7856728" y="1109832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Forum</a:t>
            </a:r>
            <a:endParaRPr lang="en-GB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052AD8-E1A8-2025-CA8D-9A8454610F32}"/>
              </a:ext>
            </a:extLst>
          </p:cNvPr>
          <p:cNvSpPr/>
          <p:nvPr/>
        </p:nvSpPr>
        <p:spPr>
          <a:xfrm>
            <a:off x="6537174" y="6132302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Applicants</a:t>
            </a:r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944EB2-78F5-DE05-B6CF-E7DB82C7BBBB}"/>
              </a:ext>
            </a:extLst>
          </p:cNvPr>
          <p:cNvSpPr/>
          <p:nvPr/>
        </p:nvSpPr>
        <p:spPr>
          <a:xfrm>
            <a:off x="1857955" y="6132302"/>
            <a:ext cx="1371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</a:t>
            </a:r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A169091-8219-CFC2-6872-BD8BB13E6FF0}"/>
              </a:ext>
            </a:extLst>
          </p:cNvPr>
          <p:cNvSpPr/>
          <p:nvPr/>
        </p:nvSpPr>
        <p:spPr>
          <a:xfrm>
            <a:off x="5564517" y="3019325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  <a:endParaRPr lang="en-GB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407314-8AC9-335A-7FD3-045578DAEC34}"/>
              </a:ext>
            </a:extLst>
          </p:cNvPr>
          <p:cNvSpPr/>
          <p:nvPr/>
        </p:nvSpPr>
        <p:spPr>
          <a:xfrm>
            <a:off x="486355" y="1452732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Leadership</a:t>
            </a: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B14306-8247-CB1A-DDF9-BBFA4B65E4CE}"/>
              </a:ext>
            </a:extLst>
          </p:cNvPr>
          <p:cNvSpPr/>
          <p:nvPr/>
        </p:nvSpPr>
        <p:spPr>
          <a:xfrm>
            <a:off x="4733222" y="5562800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Accelerators</a:t>
            </a:r>
            <a:endParaRPr lang="en-GB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745B2C5-F68E-141F-31F1-CA657F51C65C}"/>
              </a:ext>
            </a:extLst>
          </p:cNvPr>
          <p:cNvSpPr/>
          <p:nvPr/>
        </p:nvSpPr>
        <p:spPr>
          <a:xfrm>
            <a:off x="4733222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  <a:endParaRPr lang="en-GB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DA79C3-5553-F889-37B3-C588D54160D3}"/>
              </a:ext>
            </a:extLst>
          </p:cNvPr>
          <p:cNvSpPr/>
          <p:nvPr/>
        </p:nvSpPr>
        <p:spPr>
          <a:xfrm>
            <a:off x="10447181" y="3373628"/>
            <a:ext cx="1371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Qualtrics</a:t>
            </a:r>
            <a:endParaRPr lang="en-GB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777A33-486F-AEFF-CFF2-318DC9E339A8}"/>
              </a:ext>
            </a:extLst>
          </p:cNvPr>
          <p:cNvSpPr/>
          <p:nvPr/>
        </p:nvSpPr>
        <p:spPr>
          <a:xfrm>
            <a:off x="1857955" y="3618622"/>
            <a:ext cx="1371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  <a:endParaRPr lang="en-GB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14AE165-3FEF-4033-863C-22849F3D674B}"/>
              </a:ext>
            </a:extLst>
          </p:cNvPr>
          <p:cNvSpPr/>
          <p:nvPr/>
        </p:nvSpPr>
        <p:spPr>
          <a:xfrm>
            <a:off x="106117" y="3618622"/>
            <a:ext cx="13716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Sponsorship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E6A313-EF07-31A3-6DD8-270DC1E5088E}"/>
              </a:ext>
            </a:extLst>
          </p:cNvPr>
          <p:cNvCxnSpPr>
            <a:cxnSpLocks/>
            <a:stCxn id="142" idx="1"/>
            <a:endCxn id="143" idx="3"/>
          </p:cNvCxnSpPr>
          <p:nvPr/>
        </p:nvCxnSpPr>
        <p:spPr>
          <a:xfrm flipH="1">
            <a:off x="1477717" y="3847222"/>
            <a:ext cx="380238" cy="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E11467-6D33-5D86-FDFF-1CD88E880BF2}"/>
              </a:ext>
            </a:extLst>
          </p:cNvPr>
          <p:cNvCxnSpPr>
            <a:cxnSpLocks/>
            <a:stCxn id="135" idx="0"/>
            <a:endCxn id="142" idx="2"/>
          </p:cNvCxnSpPr>
          <p:nvPr/>
        </p:nvCxnSpPr>
        <p:spPr>
          <a:xfrm flipV="1">
            <a:off x="2543755" y="4075822"/>
            <a:ext cx="0" cy="2056480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3828B3-11F0-22EE-D5D6-B1A21E4B27A3}"/>
              </a:ext>
            </a:extLst>
          </p:cNvPr>
          <p:cNvCxnSpPr>
            <a:cxnSpLocks/>
            <a:stCxn id="142" idx="3"/>
            <a:endCxn id="136" idx="1"/>
          </p:cNvCxnSpPr>
          <p:nvPr/>
        </p:nvCxnSpPr>
        <p:spPr>
          <a:xfrm flipV="1">
            <a:off x="3229555" y="3247925"/>
            <a:ext cx="2334962" cy="599297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6194D8-3C19-EA4C-46F5-12669D085A9D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>
            <a:off x="1172155" y="1909932"/>
            <a:ext cx="1371600" cy="1708690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5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FC3D18FB-BAC2-4D1D-BDF0-FBA7911301FE}"/>
              </a:ext>
            </a:extLst>
          </p:cNvPr>
          <p:cNvCxnSpPr>
            <a:cxnSpLocks/>
            <a:stCxn id="142" idx="0"/>
            <a:endCxn id="132" idx="2"/>
          </p:cNvCxnSpPr>
          <p:nvPr/>
        </p:nvCxnSpPr>
        <p:spPr>
          <a:xfrm flipV="1">
            <a:off x="2543755" y="1567032"/>
            <a:ext cx="5998773" cy="205159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43913287-9439-143D-2B3B-2667ECBBB8FD}"/>
              </a:ext>
            </a:extLst>
          </p:cNvPr>
          <p:cNvCxnSpPr>
            <a:cxnSpLocks/>
            <a:stCxn id="142" idx="0"/>
            <a:endCxn id="140" idx="2"/>
          </p:cNvCxnSpPr>
          <p:nvPr/>
        </p:nvCxnSpPr>
        <p:spPr>
          <a:xfrm flipV="1">
            <a:off x="2543755" y="914283"/>
            <a:ext cx="2875267" cy="2704339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9A605A0F-CBD7-7998-5906-F4DBD5BBAEB5}"/>
              </a:ext>
            </a:extLst>
          </p:cNvPr>
          <p:cNvCxnSpPr>
            <a:cxnSpLocks/>
            <a:stCxn id="142" idx="3"/>
            <a:endCxn id="141" idx="1"/>
          </p:cNvCxnSpPr>
          <p:nvPr/>
        </p:nvCxnSpPr>
        <p:spPr>
          <a:xfrm flipV="1">
            <a:off x="3229555" y="3602228"/>
            <a:ext cx="7217626" cy="244994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021BD325-94BE-3702-FB7B-CED6703C329F}"/>
              </a:ext>
            </a:extLst>
          </p:cNvPr>
          <p:cNvCxnSpPr>
            <a:cxnSpLocks/>
            <a:stCxn id="142" idx="3"/>
            <a:endCxn id="139" idx="1"/>
          </p:cNvCxnSpPr>
          <p:nvPr/>
        </p:nvCxnSpPr>
        <p:spPr>
          <a:xfrm>
            <a:off x="3229555" y="3847222"/>
            <a:ext cx="1503667" cy="1944178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C41FC069-FFE5-B3EF-38A1-039EC1AFC386}"/>
              </a:ext>
            </a:extLst>
          </p:cNvPr>
          <p:cNvCxnSpPr>
            <a:cxnSpLocks/>
            <a:stCxn id="142" idx="3"/>
            <a:endCxn id="134" idx="0"/>
          </p:cNvCxnSpPr>
          <p:nvPr/>
        </p:nvCxnSpPr>
        <p:spPr>
          <a:xfrm>
            <a:off x="3229555" y="3847222"/>
            <a:ext cx="3993419" cy="228508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5C152-C491-275F-DCDD-37C7481BC036}"/>
              </a:ext>
            </a:extLst>
          </p:cNvPr>
          <p:cNvSpPr txBox="1"/>
          <p:nvPr/>
        </p:nvSpPr>
        <p:spPr>
          <a:xfrm>
            <a:off x="174742" y="233465"/>
            <a:ext cx="349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View Only</a:t>
            </a:r>
            <a:endParaRPr lang="en-GB" sz="28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60052AD8-E1A8-2025-CA8D-9A8454610F32}"/>
              </a:ext>
            </a:extLst>
          </p:cNvPr>
          <p:cNvSpPr/>
          <p:nvPr/>
        </p:nvSpPr>
        <p:spPr>
          <a:xfrm>
            <a:off x="6537174" y="6132302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Applicants</a:t>
            </a:r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944EB2-78F5-DE05-B6CF-E7DB82C7BBBB}"/>
              </a:ext>
            </a:extLst>
          </p:cNvPr>
          <p:cNvSpPr/>
          <p:nvPr/>
        </p:nvSpPr>
        <p:spPr>
          <a:xfrm>
            <a:off x="1857955" y="6132302"/>
            <a:ext cx="1371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</a:t>
            </a:r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A169091-8219-CFC2-6872-BD8BB13E6FF0}"/>
              </a:ext>
            </a:extLst>
          </p:cNvPr>
          <p:cNvSpPr/>
          <p:nvPr/>
        </p:nvSpPr>
        <p:spPr>
          <a:xfrm>
            <a:off x="5564517" y="3019325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B14306-8247-CB1A-DDF9-BBFA4B65E4CE}"/>
              </a:ext>
            </a:extLst>
          </p:cNvPr>
          <p:cNvSpPr/>
          <p:nvPr/>
        </p:nvSpPr>
        <p:spPr>
          <a:xfrm>
            <a:off x="4733222" y="5562800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Accelerators</a:t>
            </a:r>
            <a:endParaRPr lang="en-GB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777A33-486F-AEFF-CFF2-318DC9E339A8}"/>
              </a:ext>
            </a:extLst>
          </p:cNvPr>
          <p:cNvSpPr/>
          <p:nvPr/>
        </p:nvSpPr>
        <p:spPr>
          <a:xfrm>
            <a:off x="1857955" y="3618622"/>
            <a:ext cx="1371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E11467-6D33-5D86-FDFF-1CD88E880BF2}"/>
              </a:ext>
            </a:extLst>
          </p:cNvPr>
          <p:cNvCxnSpPr>
            <a:cxnSpLocks/>
            <a:stCxn id="135" idx="0"/>
            <a:endCxn id="142" idx="2"/>
          </p:cNvCxnSpPr>
          <p:nvPr/>
        </p:nvCxnSpPr>
        <p:spPr>
          <a:xfrm flipV="1">
            <a:off x="2543755" y="4075822"/>
            <a:ext cx="0" cy="2056480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F1CFF-984C-F3ED-647F-0418764BD21E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 flipV="1">
            <a:off x="3229555" y="3247925"/>
            <a:ext cx="2334962" cy="3112977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2B0F23-4CEF-009A-8405-9D57CDACB7F1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>
            <a:off x="3229555" y="6360902"/>
            <a:ext cx="3307619" cy="0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B4661357-0B35-588C-45C1-E13B3A29EAB3}"/>
              </a:ext>
            </a:extLst>
          </p:cNvPr>
          <p:cNvCxnSpPr>
            <a:cxnSpLocks/>
            <a:stCxn id="139" idx="1"/>
            <a:endCxn id="135" idx="3"/>
          </p:cNvCxnSpPr>
          <p:nvPr/>
        </p:nvCxnSpPr>
        <p:spPr>
          <a:xfrm flipH="1">
            <a:off x="3229555" y="5791400"/>
            <a:ext cx="1503667" cy="569502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6A6BB1-5E60-1DF8-1C88-4FA8AB0518A3}"/>
              </a:ext>
            </a:extLst>
          </p:cNvPr>
          <p:cNvSpPr txBox="1"/>
          <p:nvPr/>
        </p:nvSpPr>
        <p:spPr>
          <a:xfrm>
            <a:off x="174742" y="233465"/>
            <a:ext cx="363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View Only</a:t>
            </a:r>
            <a:endParaRPr lang="en-GB" sz="2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7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0C5B8FB-6C5D-0B1D-523F-14FDCB37D998}"/>
              </a:ext>
            </a:extLst>
          </p:cNvPr>
          <p:cNvSpPr/>
          <p:nvPr/>
        </p:nvSpPr>
        <p:spPr>
          <a:xfrm>
            <a:off x="7753984" y="995532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Forum</a:t>
            </a:r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D1D1B66-2FCC-C6FC-950F-E223925C690D}"/>
              </a:ext>
            </a:extLst>
          </p:cNvPr>
          <p:cNvSpPr/>
          <p:nvPr/>
        </p:nvSpPr>
        <p:spPr>
          <a:xfrm>
            <a:off x="8669251" y="6132302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 Family</a:t>
            </a:r>
            <a:endParaRPr lang="en-GB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052AD8-E1A8-2025-CA8D-9A8454610F32}"/>
              </a:ext>
            </a:extLst>
          </p:cNvPr>
          <p:cNvSpPr/>
          <p:nvPr/>
        </p:nvSpPr>
        <p:spPr>
          <a:xfrm>
            <a:off x="6537174" y="6132302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Applicants</a:t>
            </a:r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944EB2-78F5-DE05-B6CF-E7DB82C7BBBB}"/>
              </a:ext>
            </a:extLst>
          </p:cNvPr>
          <p:cNvSpPr/>
          <p:nvPr/>
        </p:nvSpPr>
        <p:spPr>
          <a:xfrm>
            <a:off x="1857955" y="6132302"/>
            <a:ext cx="13716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</a:t>
            </a:r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A169091-8219-CFC2-6872-BD8BB13E6FF0}"/>
              </a:ext>
            </a:extLst>
          </p:cNvPr>
          <p:cNvSpPr/>
          <p:nvPr/>
        </p:nvSpPr>
        <p:spPr>
          <a:xfrm>
            <a:off x="5564517" y="3019325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  <a:endParaRPr lang="en-GB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407314-8AC9-335A-7FD3-045578DAEC34}"/>
              </a:ext>
            </a:extLst>
          </p:cNvPr>
          <p:cNvSpPr/>
          <p:nvPr/>
        </p:nvSpPr>
        <p:spPr>
          <a:xfrm>
            <a:off x="219020" y="2234855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Leadership</a:t>
            </a:r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BADF144-6522-923A-3603-B7A4F69460C8}"/>
              </a:ext>
            </a:extLst>
          </p:cNvPr>
          <p:cNvSpPr/>
          <p:nvPr/>
        </p:nvSpPr>
        <p:spPr>
          <a:xfrm>
            <a:off x="2944205" y="2120149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MyEO</a:t>
            </a: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B14306-8247-CB1A-DDF9-BBFA4B65E4CE}"/>
              </a:ext>
            </a:extLst>
          </p:cNvPr>
          <p:cNvSpPr/>
          <p:nvPr/>
        </p:nvSpPr>
        <p:spPr>
          <a:xfrm>
            <a:off x="4218940" y="5560396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Accelerators</a:t>
            </a:r>
            <a:endParaRPr lang="en-GB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745B2C5-F68E-141F-31F1-CA657F51C65C}"/>
              </a:ext>
            </a:extLst>
          </p:cNvPr>
          <p:cNvSpPr/>
          <p:nvPr/>
        </p:nvSpPr>
        <p:spPr>
          <a:xfrm>
            <a:off x="5035999" y="864175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  <a:endParaRPr lang="en-GB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DA79C3-5553-F889-37B3-C588D54160D3}"/>
              </a:ext>
            </a:extLst>
          </p:cNvPr>
          <p:cNvSpPr/>
          <p:nvPr/>
        </p:nvSpPr>
        <p:spPr>
          <a:xfrm>
            <a:off x="10447181" y="3373628"/>
            <a:ext cx="1371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Qualtrics</a:t>
            </a:r>
            <a:endParaRPr lang="en-GB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777A33-486F-AEFF-CFF2-318DC9E339A8}"/>
              </a:ext>
            </a:extLst>
          </p:cNvPr>
          <p:cNvSpPr/>
          <p:nvPr/>
        </p:nvSpPr>
        <p:spPr>
          <a:xfrm>
            <a:off x="1857955" y="3618622"/>
            <a:ext cx="1371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094D2-762B-C482-7F94-46164838898F}"/>
              </a:ext>
            </a:extLst>
          </p:cNvPr>
          <p:cNvSpPr/>
          <p:nvPr/>
        </p:nvSpPr>
        <p:spPr>
          <a:xfrm>
            <a:off x="9787404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LMS</a:t>
            </a:r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F1CFF-984C-F3ED-647F-0418764BD21E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 flipV="1">
            <a:off x="3229555" y="3247925"/>
            <a:ext cx="2334962" cy="3112977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2B0F23-4CEF-009A-8405-9D57CDACB7F1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>
            <a:off x="3229555" y="6360902"/>
            <a:ext cx="3307619" cy="0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123B87-7827-509E-636A-91D03134C01E}"/>
              </a:ext>
            </a:extLst>
          </p:cNvPr>
          <p:cNvCxnSpPr>
            <a:cxnSpLocks/>
            <a:stCxn id="134" idx="0"/>
            <a:endCxn id="139" idx="2"/>
          </p:cNvCxnSpPr>
          <p:nvPr/>
        </p:nvCxnSpPr>
        <p:spPr>
          <a:xfrm flipH="1" flipV="1">
            <a:off x="4904740" y="6017596"/>
            <a:ext cx="2318234" cy="114706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7B98F4-5ED0-E2E4-E2B6-484358616B3B}"/>
              </a:ext>
            </a:extLst>
          </p:cNvPr>
          <p:cNvCxnSpPr>
            <a:cxnSpLocks/>
            <a:stCxn id="134" idx="0"/>
            <a:endCxn id="136" idx="2"/>
          </p:cNvCxnSpPr>
          <p:nvPr/>
        </p:nvCxnSpPr>
        <p:spPr>
          <a:xfrm flipH="1" flipV="1">
            <a:off x="6250317" y="3476525"/>
            <a:ext cx="972657" cy="2655777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CEE50-84F2-CAB3-09AF-C14878394DC6}"/>
              </a:ext>
            </a:extLst>
          </p:cNvPr>
          <p:cNvCxnSpPr>
            <a:cxnSpLocks/>
            <a:stCxn id="139" idx="0"/>
            <a:endCxn id="136" idx="2"/>
          </p:cNvCxnSpPr>
          <p:nvPr/>
        </p:nvCxnSpPr>
        <p:spPr>
          <a:xfrm flipV="1">
            <a:off x="4904740" y="3476525"/>
            <a:ext cx="1345577" cy="208387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A1DAF5-BCAE-9A46-6B27-5BF3262BFF90}"/>
              </a:ext>
            </a:extLst>
          </p:cNvPr>
          <p:cNvCxnSpPr>
            <a:cxnSpLocks/>
            <a:stCxn id="133" idx="3"/>
            <a:endCxn id="141" idx="2"/>
          </p:cNvCxnSpPr>
          <p:nvPr/>
        </p:nvCxnSpPr>
        <p:spPr>
          <a:xfrm flipV="1">
            <a:off x="10040851" y="3830828"/>
            <a:ext cx="1092130" cy="2530074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EEEF9B-2DE5-807B-83DB-C781DA43D4E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 flipV="1">
            <a:off x="6936117" y="3247925"/>
            <a:ext cx="3511064" cy="354303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3828B3-11F0-22EE-D5D6-B1A21E4B27A3}"/>
              </a:ext>
            </a:extLst>
          </p:cNvPr>
          <p:cNvCxnSpPr>
            <a:cxnSpLocks/>
            <a:stCxn id="142" idx="3"/>
            <a:endCxn id="136" idx="1"/>
          </p:cNvCxnSpPr>
          <p:nvPr/>
        </p:nvCxnSpPr>
        <p:spPr>
          <a:xfrm flipV="1">
            <a:off x="3229555" y="3247925"/>
            <a:ext cx="2334962" cy="599297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6EEA1F-D95B-661F-0460-E5FDAD0FE4C9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904820" y="2692055"/>
            <a:ext cx="5345497" cy="327270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FCE81FD-F6D7-58AA-B055-3F28F60788C5}"/>
              </a:ext>
            </a:extLst>
          </p:cNvPr>
          <p:cNvCxnSpPr>
            <a:cxnSpLocks/>
            <a:stCxn id="141" idx="2"/>
            <a:endCxn id="139" idx="3"/>
          </p:cNvCxnSpPr>
          <p:nvPr/>
        </p:nvCxnSpPr>
        <p:spPr>
          <a:xfrm flipH="1">
            <a:off x="5590540" y="3830828"/>
            <a:ext cx="5542441" cy="1958168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594D44-440F-30FD-0C69-1F7FAD570C78}"/>
              </a:ext>
            </a:extLst>
          </p:cNvPr>
          <p:cNvCxnSpPr>
            <a:cxnSpLocks/>
            <a:stCxn id="3" idx="2"/>
            <a:endCxn id="136" idx="0"/>
          </p:cNvCxnSpPr>
          <p:nvPr/>
        </p:nvCxnSpPr>
        <p:spPr>
          <a:xfrm flipH="1">
            <a:off x="6250317" y="914283"/>
            <a:ext cx="4222887" cy="2105042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66F289D-329C-8ADB-6DFE-AA0D6506FF8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flipV="1">
            <a:off x="9355051" y="914283"/>
            <a:ext cx="1118153" cy="5218019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B4661357-0B35-588C-45C1-E13B3A29EAB3}"/>
              </a:ext>
            </a:extLst>
          </p:cNvPr>
          <p:cNvCxnSpPr>
            <a:cxnSpLocks/>
            <a:stCxn id="139" idx="1"/>
            <a:endCxn id="135" idx="3"/>
          </p:cNvCxnSpPr>
          <p:nvPr/>
        </p:nvCxnSpPr>
        <p:spPr>
          <a:xfrm flipH="1">
            <a:off x="3229555" y="5788996"/>
            <a:ext cx="989385" cy="571906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5627B001-65F3-4D2E-4EA4-F7F725864788}"/>
              </a:ext>
            </a:extLst>
          </p:cNvPr>
          <p:cNvCxnSpPr>
            <a:cxnSpLocks/>
            <a:stCxn id="3" idx="2"/>
            <a:endCxn id="139" idx="0"/>
          </p:cNvCxnSpPr>
          <p:nvPr/>
        </p:nvCxnSpPr>
        <p:spPr>
          <a:xfrm flipH="1">
            <a:off x="4904740" y="914283"/>
            <a:ext cx="5568464" cy="4646113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B9B6E5D3-8F1A-79E6-9F89-E53B410FF2D5}"/>
              </a:ext>
            </a:extLst>
          </p:cNvPr>
          <p:cNvCxnSpPr>
            <a:cxnSpLocks/>
            <a:stCxn id="133" idx="1"/>
            <a:endCxn id="136" idx="2"/>
          </p:cNvCxnSpPr>
          <p:nvPr/>
        </p:nvCxnSpPr>
        <p:spPr>
          <a:xfrm flipH="1" flipV="1">
            <a:off x="6250317" y="3476525"/>
            <a:ext cx="2418934" cy="2884377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D74513E2-CF42-B434-0432-28264704B389}"/>
              </a:ext>
            </a:extLst>
          </p:cNvPr>
          <p:cNvCxnSpPr>
            <a:cxnSpLocks/>
            <a:stCxn id="133" idx="0"/>
            <a:endCxn id="140" idx="2"/>
          </p:cNvCxnSpPr>
          <p:nvPr/>
        </p:nvCxnSpPr>
        <p:spPr>
          <a:xfrm flipH="1" flipV="1">
            <a:off x="5721799" y="1321375"/>
            <a:ext cx="3633252" cy="4810927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CF42AECB-C923-E245-D4FF-9390C2B5D0D3}"/>
              </a:ext>
            </a:extLst>
          </p:cNvPr>
          <p:cNvCxnSpPr>
            <a:cxnSpLocks/>
            <a:stCxn id="133" idx="0"/>
            <a:endCxn id="132" idx="2"/>
          </p:cNvCxnSpPr>
          <p:nvPr/>
        </p:nvCxnSpPr>
        <p:spPr>
          <a:xfrm flipH="1" flipV="1">
            <a:off x="8439784" y="1452732"/>
            <a:ext cx="915267" cy="4679570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0BA112C-1C93-A222-017B-1C31A08A1078}"/>
              </a:ext>
            </a:extLst>
          </p:cNvPr>
          <p:cNvCxnSpPr>
            <a:cxnSpLocks/>
            <a:stCxn id="138" idx="2"/>
            <a:endCxn id="136" idx="0"/>
          </p:cNvCxnSpPr>
          <p:nvPr/>
        </p:nvCxnSpPr>
        <p:spPr>
          <a:xfrm>
            <a:off x="3630005" y="2577349"/>
            <a:ext cx="2620312" cy="441976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021BD325-94BE-3702-FB7B-CED6703C329F}"/>
              </a:ext>
            </a:extLst>
          </p:cNvPr>
          <p:cNvCxnSpPr>
            <a:cxnSpLocks/>
            <a:stCxn id="142" idx="3"/>
            <a:endCxn id="139" idx="1"/>
          </p:cNvCxnSpPr>
          <p:nvPr/>
        </p:nvCxnSpPr>
        <p:spPr>
          <a:xfrm>
            <a:off x="3229555" y="3847222"/>
            <a:ext cx="989385" cy="1941774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1F5F38AB-ED91-3A66-B3AE-933971752EA0}"/>
              </a:ext>
            </a:extLst>
          </p:cNvPr>
          <p:cNvCxnSpPr>
            <a:cxnSpLocks/>
            <a:stCxn id="138" idx="2"/>
            <a:endCxn id="133" idx="0"/>
          </p:cNvCxnSpPr>
          <p:nvPr/>
        </p:nvCxnSpPr>
        <p:spPr>
          <a:xfrm>
            <a:off x="3630005" y="2577349"/>
            <a:ext cx="5725046" cy="3554953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C41FC069-FFE5-B3EF-38A1-039EC1AFC386}"/>
              </a:ext>
            </a:extLst>
          </p:cNvPr>
          <p:cNvCxnSpPr>
            <a:cxnSpLocks/>
            <a:stCxn id="142" idx="3"/>
            <a:endCxn id="134" idx="0"/>
          </p:cNvCxnSpPr>
          <p:nvPr/>
        </p:nvCxnSpPr>
        <p:spPr>
          <a:xfrm>
            <a:off x="3229555" y="3847222"/>
            <a:ext cx="3993419" cy="228508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65BC77AA-9C96-B371-CF4F-3732F8C3D53E}"/>
              </a:ext>
            </a:extLst>
          </p:cNvPr>
          <p:cNvCxnSpPr>
            <a:cxnSpLocks/>
            <a:stCxn id="140" idx="2"/>
            <a:endCxn id="136" idx="0"/>
          </p:cNvCxnSpPr>
          <p:nvPr/>
        </p:nvCxnSpPr>
        <p:spPr>
          <a:xfrm>
            <a:off x="5721799" y="1321375"/>
            <a:ext cx="528518" cy="1697950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B86B54A5-7CF1-F359-59FF-D818988FF4D8}"/>
              </a:ext>
            </a:extLst>
          </p:cNvPr>
          <p:cNvCxnSpPr>
            <a:cxnSpLocks/>
            <a:stCxn id="139" idx="0"/>
            <a:endCxn id="140" idx="2"/>
          </p:cNvCxnSpPr>
          <p:nvPr/>
        </p:nvCxnSpPr>
        <p:spPr>
          <a:xfrm flipV="1">
            <a:off x="4904740" y="1321375"/>
            <a:ext cx="817059" cy="4239021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43656F-9262-ABB2-B730-E30413CFB2D2}"/>
              </a:ext>
            </a:extLst>
          </p:cNvPr>
          <p:cNvSpPr txBox="1"/>
          <p:nvPr/>
        </p:nvSpPr>
        <p:spPr>
          <a:xfrm>
            <a:off x="174742" y="233465"/>
            <a:ext cx="317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View Only</a:t>
            </a:r>
            <a:endParaRPr lang="en-GB" sz="2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56EC06-458F-E78D-CA24-3977F1E669BD}"/>
              </a:ext>
            </a:extLst>
          </p:cNvPr>
          <p:cNvCxnSpPr>
            <a:cxnSpLocks/>
          </p:cNvCxnSpPr>
          <p:nvPr/>
        </p:nvCxnSpPr>
        <p:spPr>
          <a:xfrm flipH="1">
            <a:off x="6250317" y="1452732"/>
            <a:ext cx="2189467" cy="1566593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4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0C5B8FB-6C5D-0B1D-523F-14FDCB37D998}"/>
              </a:ext>
            </a:extLst>
          </p:cNvPr>
          <p:cNvSpPr/>
          <p:nvPr/>
        </p:nvSpPr>
        <p:spPr>
          <a:xfrm>
            <a:off x="7856728" y="1109832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Forum</a:t>
            </a:r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D1D1B66-2FCC-C6FC-950F-E223925C690D}"/>
              </a:ext>
            </a:extLst>
          </p:cNvPr>
          <p:cNvSpPr/>
          <p:nvPr/>
        </p:nvSpPr>
        <p:spPr>
          <a:xfrm>
            <a:off x="8669251" y="6132302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 Family</a:t>
            </a:r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A169091-8219-CFC2-6872-BD8BB13E6FF0}"/>
              </a:ext>
            </a:extLst>
          </p:cNvPr>
          <p:cNvSpPr/>
          <p:nvPr/>
        </p:nvSpPr>
        <p:spPr>
          <a:xfrm>
            <a:off x="5564517" y="3019325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B14306-8247-CB1A-DDF9-BBFA4B65E4CE}"/>
              </a:ext>
            </a:extLst>
          </p:cNvPr>
          <p:cNvSpPr/>
          <p:nvPr/>
        </p:nvSpPr>
        <p:spPr>
          <a:xfrm>
            <a:off x="4733222" y="5562800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Accelerators</a:t>
            </a:r>
            <a:endParaRPr lang="en-GB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745B2C5-F68E-141F-31F1-CA657F51C65C}"/>
              </a:ext>
            </a:extLst>
          </p:cNvPr>
          <p:cNvSpPr/>
          <p:nvPr/>
        </p:nvSpPr>
        <p:spPr>
          <a:xfrm>
            <a:off x="4733222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  <a:endParaRPr lang="en-GB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DA79C3-5553-F889-37B3-C588D54160D3}"/>
              </a:ext>
            </a:extLst>
          </p:cNvPr>
          <p:cNvSpPr/>
          <p:nvPr/>
        </p:nvSpPr>
        <p:spPr>
          <a:xfrm>
            <a:off x="10447181" y="3373628"/>
            <a:ext cx="1371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Qualtrics</a:t>
            </a:r>
            <a:endParaRPr lang="en-GB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777A33-486F-AEFF-CFF2-318DC9E339A8}"/>
              </a:ext>
            </a:extLst>
          </p:cNvPr>
          <p:cNvSpPr/>
          <p:nvPr/>
        </p:nvSpPr>
        <p:spPr>
          <a:xfrm>
            <a:off x="1857955" y="3618622"/>
            <a:ext cx="1371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  <a:endParaRPr lang="en-GB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A1DAF5-BCAE-9A46-6B27-5BF3262BFF90}"/>
              </a:ext>
            </a:extLst>
          </p:cNvPr>
          <p:cNvCxnSpPr>
            <a:cxnSpLocks/>
            <a:stCxn id="133" idx="3"/>
            <a:endCxn id="141" idx="2"/>
          </p:cNvCxnSpPr>
          <p:nvPr/>
        </p:nvCxnSpPr>
        <p:spPr>
          <a:xfrm flipV="1">
            <a:off x="10040851" y="3830828"/>
            <a:ext cx="1092130" cy="2530074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EEEF9B-2DE5-807B-83DB-C781DA43D4E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 flipV="1">
            <a:off x="6936117" y="3247925"/>
            <a:ext cx="3511064" cy="354303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FCE81FD-F6D7-58AA-B055-3F28F60788C5}"/>
              </a:ext>
            </a:extLst>
          </p:cNvPr>
          <p:cNvCxnSpPr>
            <a:cxnSpLocks/>
            <a:stCxn id="141" idx="2"/>
            <a:endCxn id="139" idx="3"/>
          </p:cNvCxnSpPr>
          <p:nvPr/>
        </p:nvCxnSpPr>
        <p:spPr>
          <a:xfrm flipH="1">
            <a:off x="6104822" y="3830828"/>
            <a:ext cx="5028159" cy="1960572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BDB8A7F-6E34-6FDE-AD5B-A6A9DBACC477}"/>
              </a:ext>
            </a:extLst>
          </p:cNvPr>
          <p:cNvCxnSpPr>
            <a:cxnSpLocks/>
            <a:stCxn id="141" idx="0"/>
            <a:endCxn id="132" idx="3"/>
          </p:cNvCxnSpPr>
          <p:nvPr/>
        </p:nvCxnSpPr>
        <p:spPr>
          <a:xfrm flipH="1" flipV="1">
            <a:off x="9228328" y="1338432"/>
            <a:ext cx="1904653" cy="2035196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CCF3D2C-D82E-C8C3-13C1-B95FEA915FDF}"/>
              </a:ext>
            </a:extLst>
          </p:cNvPr>
          <p:cNvCxnSpPr>
            <a:cxnSpLocks/>
            <a:stCxn id="141" idx="0"/>
            <a:endCxn id="140" idx="3"/>
          </p:cNvCxnSpPr>
          <p:nvPr/>
        </p:nvCxnSpPr>
        <p:spPr>
          <a:xfrm flipH="1" flipV="1">
            <a:off x="6104822" y="685683"/>
            <a:ext cx="5028159" cy="2687945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9A605A0F-CBD7-7998-5906-F4DBD5BBAEB5}"/>
              </a:ext>
            </a:extLst>
          </p:cNvPr>
          <p:cNvCxnSpPr>
            <a:cxnSpLocks/>
            <a:stCxn id="142" idx="3"/>
            <a:endCxn id="141" idx="1"/>
          </p:cNvCxnSpPr>
          <p:nvPr/>
        </p:nvCxnSpPr>
        <p:spPr>
          <a:xfrm flipV="1">
            <a:off x="3229555" y="3602228"/>
            <a:ext cx="7217626" cy="244994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EC6613-60A9-9C39-97A1-C1735393E17F}"/>
              </a:ext>
            </a:extLst>
          </p:cNvPr>
          <p:cNvSpPr txBox="1"/>
          <p:nvPr/>
        </p:nvSpPr>
        <p:spPr>
          <a:xfrm>
            <a:off x="174742" y="233465"/>
            <a:ext cx="365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View Only</a:t>
            </a:r>
            <a:endParaRPr lang="en-GB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0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0C5B8FB-6C5D-0B1D-523F-14FDCB37D998}"/>
              </a:ext>
            </a:extLst>
          </p:cNvPr>
          <p:cNvSpPr/>
          <p:nvPr/>
        </p:nvSpPr>
        <p:spPr>
          <a:xfrm>
            <a:off x="7856728" y="1109832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Forum</a:t>
            </a:r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D1D1B66-2FCC-C6FC-950F-E223925C690D}"/>
              </a:ext>
            </a:extLst>
          </p:cNvPr>
          <p:cNvSpPr/>
          <p:nvPr/>
        </p:nvSpPr>
        <p:spPr>
          <a:xfrm>
            <a:off x="8669251" y="6132302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 Family</a:t>
            </a:r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A169091-8219-CFC2-6872-BD8BB13E6FF0}"/>
              </a:ext>
            </a:extLst>
          </p:cNvPr>
          <p:cNvSpPr/>
          <p:nvPr/>
        </p:nvSpPr>
        <p:spPr>
          <a:xfrm>
            <a:off x="5825352" y="3009941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  <a:endParaRPr lang="en-GB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407314-8AC9-335A-7FD3-045578DAEC34}"/>
              </a:ext>
            </a:extLst>
          </p:cNvPr>
          <p:cNvSpPr/>
          <p:nvPr/>
        </p:nvSpPr>
        <p:spPr>
          <a:xfrm>
            <a:off x="486355" y="1452732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Leadership</a:t>
            </a:r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BADF144-6522-923A-3603-B7A4F69460C8}"/>
              </a:ext>
            </a:extLst>
          </p:cNvPr>
          <p:cNvSpPr/>
          <p:nvPr/>
        </p:nvSpPr>
        <p:spPr>
          <a:xfrm>
            <a:off x="1520331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MyEO</a:t>
            </a: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B14306-8247-CB1A-DDF9-BBFA4B65E4CE}"/>
              </a:ext>
            </a:extLst>
          </p:cNvPr>
          <p:cNvSpPr/>
          <p:nvPr/>
        </p:nvSpPr>
        <p:spPr>
          <a:xfrm>
            <a:off x="4733222" y="5562800"/>
            <a:ext cx="13716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Accelerators</a:t>
            </a:r>
            <a:endParaRPr lang="en-GB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745B2C5-F68E-141F-31F1-CA657F51C65C}"/>
              </a:ext>
            </a:extLst>
          </p:cNvPr>
          <p:cNvSpPr/>
          <p:nvPr/>
        </p:nvSpPr>
        <p:spPr>
          <a:xfrm>
            <a:off x="4733222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  <a:endParaRPr lang="en-GB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DA79C3-5553-F889-37B3-C588D54160D3}"/>
              </a:ext>
            </a:extLst>
          </p:cNvPr>
          <p:cNvSpPr/>
          <p:nvPr/>
        </p:nvSpPr>
        <p:spPr>
          <a:xfrm>
            <a:off x="10447181" y="3373628"/>
            <a:ext cx="13716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Qualtrics</a:t>
            </a:r>
            <a:endParaRPr lang="en-GB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777A33-486F-AEFF-CFF2-318DC9E339A8}"/>
              </a:ext>
            </a:extLst>
          </p:cNvPr>
          <p:cNvSpPr/>
          <p:nvPr/>
        </p:nvSpPr>
        <p:spPr>
          <a:xfrm>
            <a:off x="1857955" y="3618622"/>
            <a:ext cx="13716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094D2-762B-C482-7F94-46164838898F}"/>
              </a:ext>
            </a:extLst>
          </p:cNvPr>
          <p:cNvSpPr/>
          <p:nvPr/>
        </p:nvSpPr>
        <p:spPr>
          <a:xfrm>
            <a:off x="9787404" y="457083"/>
            <a:ext cx="1371600" cy="457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LMS</a:t>
            </a:r>
            <a:endParaRPr lang="en-GB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6EEA1F-D95B-661F-0460-E5FDAD0FE4C9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>
          <a:xfrm>
            <a:off x="1172155" y="1909932"/>
            <a:ext cx="5338997" cy="1100009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6194D8-3C19-EA4C-46F5-12669D085A9D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>
            <a:off x="1172155" y="1909932"/>
            <a:ext cx="1371600" cy="1708690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5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7B0B50F-3F8E-961F-5848-BC365D948616}"/>
              </a:ext>
            </a:extLst>
          </p:cNvPr>
          <p:cNvCxnSpPr>
            <a:cxnSpLocks/>
            <a:stCxn id="140" idx="3"/>
            <a:endCxn id="132" idx="0"/>
          </p:cNvCxnSpPr>
          <p:nvPr/>
        </p:nvCxnSpPr>
        <p:spPr>
          <a:xfrm>
            <a:off x="6104822" y="685683"/>
            <a:ext cx="2437706" cy="42414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DCDBD13-BF18-D784-52FB-504F0D21101D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2891931" y="685683"/>
            <a:ext cx="1841291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594D44-440F-30FD-0C69-1F7FAD570C78}"/>
              </a:ext>
            </a:extLst>
          </p:cNvPr>
          <p:cNvCxnSpPr>
            <a:cxnSpLocks/>
            <a:stCxn id="3" idx="2"/>
            <a:endCxn id="136" idx="0"/>
          </p:cNvCxnSpPr>
          <p:nvPr/>
        </p:nvCxnSpPr>
        <p:spPr>
          <a:xfrm flipH="1">
            <a:off x="6511152" y="914283"/>
            <a:ext cx="3962052" cy="2095658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BB78990-0E71-6411-2AAD-970293056A7A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 flipV="1">
            <a:off x="1857955" y="685683"/>
            <a:ext cx="2875267" cy="99564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CF02792-D396-6B51-EBCD-FE16DF52256C}"/>
              </a:ext>
            </a:extLst>
          </p:cNvPr>
          <p:cNvCxnSpPr>
            <a:cxnSpLocks/>
            <a:stCxn id="137" idx="3"/>
            <a:endCxn id="3" idx="1"/>
          </p:cNvCxnSpPr>
          <p:nvPr/>
        </p:nvCxnSpPr>
        <p:spPr>
          <a:xfrm flipV="1">
            <a:off x="1857955" y="685683"/>
            <a:ext cx="7929449" cy="99564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BDB8A7F-6E34-6FDE-AD5B-A6A9DBACC477}"/>
              </a:ext>
            </a:extLst>
          </p:cNvPr>
          <p:cNvCxnSpPr>
            <a:cxnSpLocks/>
            <a:stCxn id="141" idx="0"/>
            <a:endCxn id="132" idx="3"/>
          </p:cNvCxnSpPr>
          <p:nvPr/>
        </p:nvCxnSpPr>
        <p:spPr>
          <a:xfrm flipH="1" flipV="1">
            <a:off x="9228328" y="1338432"/>
            <a:ext cx="1904653" cy="2035196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CCF3D2C-D82E-C8C3-13C1-B95FEA915FDF}"/>
              </a:ext>
            </a:extLst>
          </p:cNvPr>
          <p:cNvCxnSpPr>
            <a:cxnSpLocks/>
            <a:stCxn id="141" idx="0"/>
            <a:endCxn id="140" idx="3"/>
          </p:cNvCxnSpPr>
          <p:nvPr/>
        </p:nvCxnSpPr>
        <p:spPr>
          <a:xfrm flipH="1" flipV="1">
            <a:off x="6104822" y="685683"/>
            <a:ext cx="5028159" cy="2687945"/>
          </a:xfrm>
          <a:prstGeom prst="straightConnector1">
            <a:avLst/>
          </a:prstGeom>
          <a:ln w="2540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66F289D-329C-8ADB-6DFE-AA0D6506FF8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flipV="1">
            <a:off x="9355051" y="914283"/>
            <a:ext cx="1118153" cy="5218019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5627B001-65F3-4D2E-4EA4-F7F725864788}"/>
              </a:ext>
            </a:extLst>
          </p:cNvPr>
          <p:cNvCxnSpPr>
            <a:cxnSpLocks/>
            <a:stCxn id="3" idx="2"/>
            <a:endCxn id="139" idx="0"/>
          </p:cNvCxnSpPr>
          <p:nvPr/>
        </p:nvCxnSpPr>
        <p:spPr>
          <a:xfrm flipH="1">
            <a:off x="5419022" y="914283"/>
            <a:ext cx="5054182" cy="4648517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D74513E2-CF42-B434-0432-28264704B389}"/>
              </a:ext>
            </a:extLst>
          </p:cNvPr>
          <p:cNvCxnSpPr>
            <a:cxnSpLocks/>
            <a:stCxn id="133" idx="0"/>
            <a:endCxn id="140" idx="3"/>
          </p:cNvCxnSpPr>
          <p:nvPr/>
        </p:nvCxnSpPr>
        <p:spPr>
          <a:xfrm flipH="1" flipV="1">
            <a:off x="6104822" y="685683"/>
            <a:ext cx="3250229" cy="5446619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CF42AECB-C923-E245-D4FF-9390C2B5D0D3}"/>
              </a:ext>
            </a:extLst>
          </p:cNvPr>
          <p:cNvCxnSpPr>
            <a:cxnSpLocks/>
            <a:stCxn id="133" idx="0"/>
            <a:endCxn id="132" idx="2"/>
          </p:cNvCxnSpPr>
          <p:nvPr/>
        </p:nvCxnSpPr>
        <p:spPr>
          <a:xfrm flipH="1" flipV="1">
            <a:off x="8542528" y="1567032"/>
            <a:ext cx="812523" cy="4565270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0BA112C-1C93-A222-017B-1C31A08A1078}"/>
              </a:ext>
            </a:extLst>
          </p:cNvPr>
          <p:cNvCxnSpPr>
            <a:cxnSpLocks/>
            <a:stCxn id="138" idx="2"/>
            <a:endCxn id="136" idx="0"/>
          </p:cNvCxnSpPr>
          <p:nvPr/>
        </p:nvCxnSpPr>
        <p:spPr>
          <a:xfrm>
            <a:off x="2206131" y="914283"/>
            <a:ext cx="4305021" cy="2095658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FC3D18FB-BAC2-4D1D-BDF0-FBA7911301FE}"/>
              </a:ext>
            </a:extLst>
          </p:cNvPr>
          <p:cNvCxnSpPr>
            <a:cxnSpLocks/>
            <a:stCxn id="142" idx="0"/>
            <a:endCxn id="132" idx="2"/>
          </p:cNvCxnSpPr>
          <p:nvPr/>
        </p:nvCxnSpPr>
        <p:spPr>
          <a:xfrm flipV="1">
            <a:off x="2543755" y="1567032"/>
            <a:ext cx="5998773" cy="2051590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43913287-9439-143D-2B3B-2667ECBBB8FD}"/>
              </a:ext>
            </a:extLst>
          </p:cNvPr>
          <p:cNvCxnSpPr>
            <a:cxnSpLocks/>
            <a:stCxn id="142" idx="0"/>
            <a:endCxn id="140" idx="2"/>
          </p:cNvCxnSpPr>
          <p:nvPr/>
        </p:nvCxnSpPr>
        <p:spPr>
          <a:xfrm flipV="1">
            <a:off x="2543755" y="914283"/>
            <a:ext cx="2875267" cy="2704339"/>
          </a:xfrm>
          <a:prstGeom prst="straightConnector1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1F5F38AB-ED91-3A66-B3AE-933971752EA0}"/>
              </a:ext>
            </a:extLst>
          </p:cNvPr>
          <p:cNvCxnSpPr>
            <a:cxnSpLocks/>
            <a:stCxn id="138" idx="2"/>
            <a:endCxn id="133" idx="0"/>
          </p:cNvCxnSpPr>
          <p:nvPr/>
        </p:nvCxnSpPr>
        <p:spPr>
          <a:xfrm>
            <a:off x="2206131" y="914283"/>
            <a:ext cx="7148920" cy="5218019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65BC77AA-9C96-B371-CF4F-3732F8C3D53E}"/>
              </a:ext>
            </a:extLst>
          </p:cNvPr>
          <p:cNvCxnSpPr>
            <a:cxnSpLocks/>
            <a:stCxn id="140" idx="2"/>
            <a:endCxn id="136" idx="0"/>
          </p:cNvCxnSpPr>
          <p:nvPr/>
        </p:nvCxnSpPr>
        <p:spPr>
          <a:xfrm>
            <a:off x="5419022" y="914283"/>
            <a:ext cx="1092130" cy="2095658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B86B54A5-7CF1-F359-59FF-D818988FF4D8}"/>
              </a:ext>
            </a:extLst>
          </p:cNvPr>
          <p:cNvCxnSpPr>
            <a:cxnSpLocks/>
            <a:stCxn id="139" idx="0"/>
            <a:endCxn id="140" idx="2"/>
          </p:cNvCxnSpPr>
          <p:nvPr/>
        </p:nvCxnSpPr>
        <p:spPr>
          <a:xfrm flipV="1">
            <a:off x="5419022" y="914283"/>
            <a:ext cx="0" cy="4648517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tx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605143BA-EF60-13A1-2C89-6AA1819E386C}"/>
              </a:ext>
            </a:extLst>
          </p:cNvPr>
          <p:cNvCxnSpPr>
            <a:cxnSpLocks/>
            <a:stCxn id="3" idx="1"/>
            <a:endCxn id="140" idx="3"/>
          </p:cNvCxnSpPr>
          <p:nvPr/>
        </p:nvCxnSpPr>
        <p:spPr>
          <a:xfrm flipH="1">
            <a:off x="6104822" y="685683"/>
            <a:ext cx="3682582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95A181-4147-8E2F-FE72-4351ADCAECA0}"/>
              </a:ext>
            </a:extLst>
          </p:cNvPr>
          <p:cNvSpPr txBox="1"/>
          <p:nvPr/>
        </p:nvSpPr>
        <p:spPr>
          <a:xfrm>
            <a:off x="174742" y="6089538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View Only</a:t>
            </a:r>
            <a:endParaRPr lang="en-GB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EA30-B2F2-1F0C-0BE1-5752026AAF10}"/>
              </a:ext>
            </a:extLst>
          </p:cNvPr>
          <p:cNvCxnSpPr>
            <a:cxnSpLocks/>
          </p:cNvCxnSpPr>
          <p:nvPr/>
        </p:nvCxnSpPr>
        <p:spPr>
          <a:xfrm flipH="1">
            <a:off x="6250317" y="1567032"/>
            <a:ext cx="2292211" cy="1452293"/>
          </a:xfrm>
          <a:prstGeom prst="straightConnector1">
            <a:avLst/>
          </a:prstGeom>
          <a:ln w="25400"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5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al EO Brand">
      <a:dk1>
        <a:sysClr val="windowText" lastClr="000000"/>
      </a:dk1>
      <a:lt1>
        <a:sysClr val="window" lastClr="FFFFFF"/>
      </a:lt1>
      <a:dk2>
        <a:srgbClr val="44546A"/>
      </a:dk2>
      <a:lt2>
        <a:srgbClr val="5E617D"/>
      </a:lt2>
      <a:accent1>
        <a:srgbClr val="0C0C31"/>
      </a:accent1>
      <a:accent2>
        <a:srgbClr val="3239CB"/>
      </a:accent2>
      <a:accent3>
        <a:srgbClr val="FF346E"/>
      </a:accent3>
      <a:accent4>
        <a:srgbClr val="F3836F"/>
      </a:accent4>
      <a:accent5>
        <a:srgbClr val="EECB48"/>
      </a:accent5>
      <a:accent6>
        <a:srgbClr val="31AB8E"/>
      </a:accent6>
      <a:hlink>
        <a:srgbClr val="FF346E"/>
      </a:hlink>
      <a:folHlink>
        <a:srgbClr val="E7E6E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485</Words>
  <Application>Microsoft Office PowerPoint</Application>
  <PresentationFormat>Widescreen</PresentationFormat>
  <Paragraphs>255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Fields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Thorpe</dc:creator>
  <cp:lastModifiedBy>Amanda Thorpe</cp:lastModifiedBy>
  <cp:revision>4</cp:revision>
  <dcterms:created xsi:type="dcterms:W3CDTF">2023-03-01T21:49:52Z</dcterms:created>
  <dcterms:modified xsi:type="dcterms:W3CDTF">2023-03-06T23:08:27Z</dcterms:modified>
</cp:coreProperties>
</file>