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1" r:id="rId5"/>
    <p:sldId id="260" r:id="rId6"/>
    <p:sldId id="267" r:id="rId7"/>
    <p:sldId id="275" r:id="rId8"/>
    <p:sldId id="274" r:id="rId9"/>
    <p:sldId id="277" r:id="rId10"/>
    <p:sldId id="262" r:id="rId11"/>
    <p:sldId id="276" r:id="rId12"/>
    <p:sldId id="271" r:id="rId13"/>
    <p:sldId id="272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23BE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640" autoAdjust="0"/>
  </p:normalViewPr>
  <p:slideViewPr>
    <p:cSldViewPr>
      <p:cViewPr varScale="1">
        <p:scale>
          <a:sx n="114" d="100"/>
          <a:sy n="114" d="100"/>
        </p:scale>
        <p:origin x="562" y="5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DAA60-DDDD-4A39-AC2E-43B29F001D44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CE67F-60F8-4B12-87DA-B6559B9F2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5CAD3-1DF0-4ED4-BDB3-9237758F2D40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9F119-5945-45E5-AAA0-115084BEAD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9F119-5945-45E5-AAA0-115084BEAD1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0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9F119-5945-45E5-AAA0-115084BEAD1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9F119-5945-45E5-AAA0-115084BEAD1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BC66-521C-40CF-8131-C4EFB3AF2E33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5877-6495-47CE-AB69-399A4E6C8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DB7E-DAEE-44A1-83B3-533F56316E8B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5877-6495-47CE-AB69-399A4E6C8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185B-0E45-419B-A305-8772E3AF4BCD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5877-6495-47CE-AB69-399A4E6C8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E4D9-3161-4D58-A799-88A6F0F0CCBE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5877-6495-47CE-AB69-399A4E6C8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2B6A-03B3-4D7C-9509-FDC0852813F4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5877-6495-47CE-AB69-399A4E6C8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399-8863-4917-A0AE-6F1E1851A000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5877-6495-47CE-AB69-399A4E6C8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B90A-4E57-4FD9-9F73-332697F24D98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5877-6495-47CE-AB69-399A4E6C8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68C5-6AB9-4313-8B3E-A7C0C81D8BC0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5877-6495-47CE-AB69-399A4E6C8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3C86-D45B-4673-BB30-F7DB276D0712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5877-6495-47CE-AB69-399A4E6C8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F5CA-195D-4E8C-BE33-E4F6200CB541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5877-6495-47CE-AB69-399A4E6C8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1FF3-E071-4D04-86CA-9B4000531D25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AC975877-6495-47CE-AB69-399A4E6C8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F2E52F-70EE-4DB6-875A-FBF7861B9E68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975877-6495-47CE-AB69-399A4E6C86D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HIT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270510"/>
            <a:ext cx="6172200" cy="40386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46176" y="742950"/>
            <a:ext cx="7851648" cy="1318511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00" b="1" i="0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CANDLE</a:t>
            </a:r>
            <a:r>
              <a:rPr kumimoji="0" lang="en-US" sz="5300" b="1" i="0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POWER BANK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37076" y="2035981"/>
            <a:ext cx="5486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Project Presentation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838200" y="1545787"/>
            <a:ext cx="75438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03676" y="2816436"/>
            <a:ext cx="6553200" cy="2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30427" y="2932029"/>
            <a:ext cx="26396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By  </a:t>
            </a:r>
            <a:r>
              <a:rPr lang="en-US" sz="2200" b="1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Abin</a:t>
            </a:r>
            <a:r>
              <a:rPr lang="en-US" sz="22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George K G</a:t>
            </a:r>
          </a:p>
          <a:p>
            <a:r>
              <a:rPr lang="en-US" sz="22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200" b="1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Albart</a:t>
            </a:r>
            <a:r>
              <a:rPr lang="en-US" sz="22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Saju</a:t>
            </a:r>
            <a:endParaRPr lang="en-US" sz="2200" b="1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2420EE-3F3F-46A8-AE21-AFB7B79E867F}"/>
              </a:ext>
            </a:extLst>
          </p:cNvPr>
          <p:cNvSpPr/>
          <p:nvPr/>
        </p:nvSpPr>
        <p:spPr>
          <a:xfrm>
            <a:off x="3839466" y="2937310"/>
            <a:ext cx="216862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Anand P S</a:t>
            </a:r>
          </a:p>
          <a:p>
            <a:r>
              <a:rPr lang="en-US" sz="2200" b="1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Ananthu</a:t>
            </a:r>
            <a:r>
              <a:rPr lang="en-US" sz="22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Vijayan</a:t>
            </a:r>
          </a:p>
          <a:p>
            <a:r>
              <a:rPr lang="en-US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D0B8E1-AE33-4E02-9A83-1752C0E5CFB0}"/>
              </a:ext>
            </a:extLst>
          </p:cNvPr>
          <p:cNvSpPr/>
          <p:nvPr/>
        </p:nvSpPr>
        <p:spPr>
          <a:xfrm>
            <a:off x="6096000" y="2932029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Anirudh</a:t>
            </a:r>
          </a:p>
          <a:p>
            <a:r>
              <a:rPr lang="en-US" sz="22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Sradha Biju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Basic Working Principle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21213" y="1405937"/>
            <a:ext cx="8153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66800" y="2266950"/>
            <a:ext cx="1828800" cy="685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PELTIER MODULE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76600" y="2190750"/>
            <a:ext cx="2133600" cy="76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BOOST CONVERTER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943600" y="2114550"/>
            <a:ext cx="2209800" cy="838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CHARGE CONTROLLER + BATTEY ARRAY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66800" y="3333750"/>
            <a:ext cx="1905000" cy="685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CANDLE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943600" y="3333750"/>
            <a:ext cx="22098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USB PORT</a:t>
            </a:r>
          </a:p>
        </p:txBody>
      </p:sp>
      <p:sp>
        <p:nvSpPr>
          <p:cNvPr id="38" name="Up Arrow 37"/>
          <p:cNvSpPr/>
          <p:nvPr/>
        </p:nvSpPr>
        <p:spPr>
          <a:xfrm>
            <a:off x="1828800" y="2952750"/>
            <a:ext cx="457200" cy="381000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2895600" y="2419350"/>
            <a:ext cx="381000" cy="381000"/>
          </a:xfrm>
          <a:prstGeom prst="rightArrow">
            <a:avLst>
              <a:gd name="adj1" fmla="val 50000"/>
              <a:gd name="adj2" fmla="val 5389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410200" y="2419350"/>
            <a:ext cx="533400" cy="381000"/>
          </a:xfrm>
          <a:prstGeom prst="rightArrow">
            <a:avLst>
              <a:gd name="adj1" fmla="val 50000"/>
              <a:gd name="adj2" fmla="val 433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6781800" y="3028950"/>
            <a:ext cx="533400" cy="304800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FC4464-1043-48CE-B1B7-D9AA94274894}"/>
              </a:ext>
            </a:extLst>
          </p:cNvPr>
          <p:cNvSpPr/>
          <p:nvPr/>
        </p:nvSpPr>
        <p:spPr>
          <a:xfrm>
            <a:off x="8610600" y="477416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-10-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This device is purely eco-friendly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It can be used as a mini room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heater,if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electric power is supplied into it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Produce electric power with just a candle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Almost no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maintainence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Long life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Compatible with any USB devices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No charging required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352550"/>
            <a:ext cx="8153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026744B-CDEF-41FA-AD67-67E2EFFEC9D3}"/>
              </a:ext>
            </a:extLst>
          </p:cNvPr>
          <p:cNvSpPr/>
          <p:nvPr/>
        </p:nvSpPr>
        <p:spPr>
          <a:xfrm>
            <a:off x="8610600" y="4774168"/>
            <a:ext cx="556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-11-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51660"/>
            <a:ext cx="8229600" cy="277749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200" dirty="0"/>
              <a:t>			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  the need of everyone who is trapped due to flood or by anything can use this product to overcome some difficulties and may help them to escape from it.</a:t>
            </a:r>
          </a:p>
          <a:p>
            <a:pPr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                This is not just as a product it is a saver for many</a:t>
            </a:r>
            <a:r>
              <a:rPr lang="en-US" sz="2200" dirty="0"/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352550"/>
            <a:ext cx="8153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4FE9124-3E45-4601-B1FA-385C9990E2C2}"/>
              </a:ext>
            </a:extLst>
          </p:cNvPr>
          <p:cNvSpPr/>
          <p:nvPr/>
        </p:nvSpPr>
        <p:spPr>
          <a:xfrm>
            <a:off x="8610600" y="477416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-12-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57300"/>
            <a:ext cx="8229600" cy="857250"/>
          </a:xfrm>
        </p:spPr>
        <p:txBody>
          <a:bodyPr>
            <a:noAutofit/>
          </a:bodyPr>
          <a:lstStyle/>
          <a:p>
            <a:r>
              <a:rPr lang="en-US" sz="40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There is a </a:t>
            </a:r>
            <a:r>
              <a:rPr lang="en-US" sz="40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Spark</a:t>
            </a:r>
            <a:r>
              <a:rPr lang="en-US" sz="40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00" y="2190750"/>
            <a:ext cx="53035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There will be a </a:t>
            </a:r>
            <a:r>
              <a:rPr lang="en-US" sz="40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Doubt</a:t>
            </a:r>
            <a:r>
              <a:rPr lang="en-US" sz="40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189162"/>
            <a:ext cx="27432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29000" y="2876550"/>
            <a:ext cx="5105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562600" y="3714750"/>
            <a:ext cx="298350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600" dirty="0">
                <a:solidFill>
                  <a:srgbClr val="00B050"/>
                </a:solidFill>
                <a:latin typeface="Monotype Corsiva" pitchFamily="66" charset="0"/>
                <a:cs typeface="Times New Roman" pitchFamily="18" charset="0"/>
              </a:rPr>
              <a:t>Thank You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C8C89B-10BF-4570-8152-C6E5E9335B12}"/>
              </a:ext>
            </a:extLst>
          </p:cNvPr>
          <p:cNvSpPr/>
          <p:nvPr/>
        </p:nvSpPr>
        <p:spPr>
          <a:xfrm>
            <a:off x="8610600" y="477416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-13-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57350"/>
            <a:ext cx="8229600" cy="329184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 			As we know, during flood one of the most challenging problem is communication. Generally we are using mobile phones to communicate with each other . But due to heavy rain the continuity of electricity may interrupt frequently ad thus charging of mobile phones is the new emerging problem</a:t>
            </a:r>
          </a:p>
          <a:p>
            <a:pPr algn="just">
              <a:buNone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352550"/>
            <a:ext cx="8153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574613" y="477416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-2-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Existing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4950"/>
            <a:ext cx="7467600" cy="5334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Present technique for charging mobile phone during flood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352550"/>
            <a:ext cx="8153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" y="2419350"/>
            <a:ext cx="2744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Power banks</a:t>
            </a:r>
          </a:p>
          <a:p>
            <a:pPr>
              <a:buFont typeface="Wingdings" pitchFamily="2" charset="2"/>
              <a:buChar char="ü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Portable charging units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410" name="AutoShape 2" descr="Image result for power ba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2000" y="386715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7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4400" y="401955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7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6800" y="417195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7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7412" name="Picture 4" descr="Image result for power ban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3282" y="2255282"/>
            <a:ext cx="3429000" cy="228600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86406B-FAA4-406A-9AA8-18D8B9FC44E7}"/>
              </a:ext>
            </a:extLst>
          </p:cNvPr>
          <p:cNvSpPr/>
          <p:nvPr/>
        </p:nvSpPr>
        <p:spPr>
          <a:xfrm>
            <a:off x="8686800" y="477416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-3-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Problems with present System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352550"/>
            <a:ext cx="8153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62000" y="2114550"/>
            <a:ext cx="8044190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It may charge the phones only 3 to 4 times and is dead</a:t>
            </a:r>
          </a:p>
          <a:p>
            <a:pPr>
              <a:buFont typeface="Wingdings" pitchFamily="2" charset="2"/>
              <a:buChar char="§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the case of temporary charging modules may charge the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device just 30%to 50%  and remaining batteries is a huge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threat to environment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229D0F-1C97-4E20-9324-842DF22B7E93}"/>
              </a:ext>
            </a:extLst>
          </p:cNvPr>
          <p:cNvSpPr/>
          <p:nvPr/>
        </p:nvSpPr>
        <p:spPr>
          <a:xfrm>
            <a:off x="8686800" y="477416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-4-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Proposed Idea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352550"/>
            <a:ext cx="8153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57400" y="2148718"/>
            <a:ext cx="65532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23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    As an eco-friendly device, we are introducing  Candle Power bank as a relief equipment as well as a regular use equipments for domestic uses. This device can charge any USB powered devices with just a candle  </a:t>
            </a:r>
            <a:endParaRPr lang="en-US" sz="2300" b="1" dirty="0">
              <a:solidFill>
                <a:schemeClr val="accent1"/>
              </a:solidFill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2057400" y="4631036"/>
            <a:ext cx="6553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3D80BA3-19B5-41BB-BB97-752005334CB3}"/>
              </a:ext>
            </a:extLst>
          </p:cNvPr>
          <p:cNvSpPr/>
          <p:nvPr/>
        </p:nvSpPr>
        <p:spPr>
          <a:xfrm>
            <a:off x="8686800" y="477416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-5-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8E900-EFC7-41FA-9C77-E9A8E746C6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63" b="96039" l="833" r="89895">
                        <a14:foregroundMark x1="14103" y1="88480" x2="1222" y2="95432"/>
                        <a14:foregroundMark x1="1222" y1="95432" x2="833" y2="96079"/>
                        <a14:foregroundMark x1="47219" y1="4975" x2="51027" y2="3153"/>
                        <a14:foregroundMark x1="39034" y1="8892" x2="42107" y2="7421"/>
                        <a14:foregroundMark x1="62410" y1="7963" x2="62410" y2="7963"/>
                        <a14:backgroundMark x1="53415" y1="7437" x2="57524" y2="7195"/>
                        <a14:backgroundMark x1="45697" y1="5618" x2="58745" y2="6629"/>
                        <a14:backgroundMark x1="58745" y1="6629" x2="59856" y2="7074"/>
                        <a14:backgroundMark x1="48029" y1="6548" x2="61244" y2="7154"/>
                        <a14:backgroundMark x1="61244" y1="7154" x2="46585" y2="6144"/>
                        <a14:backgroundMark x1="46585" y1="6144" x2="58412" y2="5497"/>
                        <a14:backgroundMark x1="41921" y1="6791" x2="45308" y2="6265"/>
                        <a14:backgroundMark x1="46252" y1="5740" x2="46252" y2="5740"/>
                        <a14:backgroundMark x1="47640" y1="5740" x2="48584" y2="5376"/>
                        <a14:backgroundMark x1="51805" y1="4850" x2="52526" y2="4850"/>
                        <a14:backgroundMark x1="52860" y1="4568" x2="53415" y2="4568"/>
                        <a14:backgroundMark x1="56635" y1="5497" x2="57746" y2="5618"/>
                        <a14:backgroundMark x1="65242" y1="7842" x2="59134" y2="5740"/>
                        <a14:backgroundMark x1="61855" y1="7437" x2="61855" y2="7437"/>
                        <a14:backgroundMark x1="62410" y1="7720" x2="62410" y2="7720"/>
                        <a14:backgroundMark x1="56469" y1="5093" x2="54137" y2="4325"/>
                        <a14:backgroundMark x1="52693" y1="3921" x2="46585" y2="3921"/>
                        <a14:backgroundMark x1="44253" y1="4042" x2="44253" y2="4042"/>
                        <a14:backgroundMark x1="42088" y1="5740" x2="41588" y2="6265"/>
                        <a14:backgroundMark x1="42088" y1="6912" x2="42476" y2="7316"/>
                        <a14:backgroundMark x1="41033" y1="7842" x2="41033" y2="7842"/>
                        <a14:backgroundMark x1="47474" y1="5093" x2="47474" y2="5093"/>
                        <a14:backgroundMark x1="46974" y1="4972" x2="47307" y2="5497"/>
                        <a14:backgroundMark x1="49473" y1="6265" x2="60966" y2="63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308"/>
            <a:ext cx="2819400" cy="38715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PELTIER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352550"/>
            <a:ext cx="8153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158115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Peltier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cooler, heater, or thermoelectric heat pump is a solid-state active heat pump which transfers heat from one side of the device to the other, with consumption of electrical energy, depending on the direction of the current.</a:t>
            </a:r>
          </a:p>
          <a:p>
            <a:pPr>
              <a:buFont typeface="Wingdings" pitchFamily="2" charset="2"/>
              <a:buChar char="q"/>
            </a:pPr>
            <a:endParaRPr lang="en-US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But in our project reverse action is</a:t>
            </a:r>
          </a:p>
          <a:p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taking place</a:t>
            </a:r>
          </a:p>
          <a:p>
            <a:endParaRPr lang="en-US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r="4000" b="6764"/>
          <a:stretch/>
        </p:blipFill>
        <p:spPr bwMode="auto">
          <a:xfrm>
            <a:off x="4572000" y="2602006"/>
            <a:ext cx="3657600" cy="220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91B027-1EAA-4BF8-811C-1CED4FC4B2AE}"/>
              </a:ext>
            </a:extLst>
          </p:cNvPr>
          <p:cNvSpPr/>
          <p:nvPr/>
        </p:nvSpPr>
        <p:spPr>
          <a:xfrm>
            <a:off x="8686800" y="477416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-6-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r="2000" b="5804"/>
          <a:stretch/>
        </p:blipFill>
        <p:spPr bwMode="auto">
          <a:xfrm>
            <a:off x="5029200" y="1200150"/>
            <a:ext cx="3733800" cy="3014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4495800" cy="32918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Water cooling is the cooling method done here.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Water is circulated through the water blocks which are inserted above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peltier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module.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352550"/>
            <a:ext cx="8153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818" name="AutoShape 2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0" name="AutoShape 4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2" name="AutoShape 6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4" name="AutoShape 8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6" name="AutoShape 10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8" name="AutoShape 12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0" name="AutoShape 14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2" name="AutoShape 16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4" name="AutoShape 18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6" name="AutoShape 20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8" name="AutoShape 22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0" name="AutoShape 24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2" name="AutoShape 26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4" name="AutoShape 28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6" name="AutoShape 30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8" name="AutoShape 32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0" name="AutoShape 34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2" name="AutoShape 36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4" name="AutoShape 38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6" name="AutoShape 40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8" name="AutoShape 42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0" name="AutoShape 44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2" name="AutoShape 46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4" name="AutoShape 48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6" name="AutoShape 50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8" name="AutoShape 52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0" name="AutoShape 54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2" name="AutoShape 56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4" name="AutoShape 58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6" name="AutoShape 60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8" name="AutoShape 62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0" name="AutoShape 64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2" name="AutoShape 66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4" name="AutoShape 68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6" name="AutoShape 70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8" name="AutoShape 72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0" name="AutoShape 74" descr="Image result for CPU EFFICIENT COO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CEB80A-0C60-4795-BD56-885D6BACDC67}"/>
              </a:ext>
            </a:extLst>
          </p:cNvPr>
          <p:cNvSpPr/>
          <p:nvPr/>
        </p:nvSpPr>
        <p:spPr>
          <a:xfrm>
            <a:off x="8686800" y="477416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-7-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5A33605-A01B-4B63-B987-491AE2219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0"/>
          <a:stretch/>
        </p:blipFill>
        <p:spPr>
          <a:xfrm>
            <a:off x="4343401" y="2031789"/>
            <a:ext cx="4724399" cy="172639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28066"/>
            <a:ext cx="8229600" cy="857250"/>
          </a:xfrm>
        </p:spPr>
        <p:txBody>
          <a:bodyPr>
            <a:normAutofit/>
          </a:bodyPr>
          <a:lstStyle/>
          <a:p>
            <a:r>
              <a:rPr lang="en-US" sz="4400" dirty="0"/>
              <a:t>BOOST CONVERTOR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228600" y="1352550"/>
            <a:ext cx="88392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794" name="AutoShape 2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6" name="AutoShape 4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AutoShape 6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AutoShape 8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AutoShape 10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AutoShape 12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AutoShape 14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AutoShape 16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AutoShape 18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AutoShape 20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4" name="AutoShape 22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6" name="AutoShape 24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8" name="AutoShape 26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0" name="AutoShape 28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2" name="AutoShape 30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4" name="AutoShape 32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6" name="AutoShape 34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8" name="AutoShape 36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0" name="AutoShape 38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2" name="AutoShape 40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4" name="AutoShape 42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6" name="AutoShape 44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07975" y="1820045"/>
            <a:ext cx="480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 boost converter is a DC-to-DC power converter that steps up voltage (while stepping down current)</a:t>
            </a: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Essentials about the circuit and operation of a step up or boost regulator using switch mode power supply techniques used in many DC-DC converters.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BBD637-580C-4AE0-8185-93AAA96B1F93}"/>
              </a:ext>
            </a:extLst>
          </p:cNvPr>
          <p:cNvSpPr/>
          <p:nvPr/>
        </p:nvSpPr>
        <p:spPr>
          <a:xfrm>
            <a:off x="8686800" y="477416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-8-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28066"/>
            <a:ext cx="8229600" cy="857250"/>
          </a:xfrm>
        </p:spPr>
        <p:txBody>
          <a:bodyPr>
            <a:normAutofit/>
          </a:bodyPr>
          <a:lstStyle/>
          <a:p>
            <a:r>
              <a:rPr lang="en-US" sz="4400" dirty="0"/>
              <a:t>Actual Circuit Diagram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228600" y="1352550"/>
            <a:ext cx="88392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794" name="AutoShape 2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6" name="AutoShape 4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AutoShape 6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AutoShape 8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AutoShape 10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AutoShape 12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AutoShape 14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AutoShape 16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AutoShape 18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AutoShape 20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4" name="AutoShape 22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6" name="AutoShape 24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8" name="AutoShape 26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0" name="AutoShape 28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2" name="AutoShape 30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4" name="AutoShape 32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6" name="AutoShape 34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8" name="AutoShape 36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0" name="AutoShape 38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2" name="AutoShape 40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4" name="AutoShape 42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6" name="AutoShape 44" descr="Image result for BOOST CONVER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A236D1-0882-49D3-A145-565E978B2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7129" y="1581150"/>
            <a:ext cx="5149741" cy="3444717"/>
          </a:xfr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238D2BF-28BF-420E-8A64-25770B760678}"/>
              </a:ext>
            </a:extLst>
          </p:cNvPr>
          <p:cNvSpPr/>
          <p:nvPr/>
        </p:nvSpPr>
        <p:spPr>
          <a:xfrm>
            <a:off x="8686800" y="477416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-9-</a:t>
            </a:r>
          </a:p>
        </p:txBody>
      </p:sp>
    </p:spTree>
    <p:extLst>
      <p:ext uri="{BB962C8B-B14F-4D97-AF65-F5344CB8AC3E}">
        <p14:creationId xmlns:p14="http://schemas.microsoft.com/office/powerpoint/2010/main" val="1004893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9335129</TotalTime>
  <Words>460</Words>
  <Application>Microsoft Office PowerPoint</Application>
  <PresentationFormat>On-screen Show (16:9)</PresentationFormat>
  <Paragraphs>80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Constantia</vt:lpstr>
      <vt:lpstr>Monotype Corsiva</vt:lpstr>
      <vt:lpstr>Times New Roman</vt:lpstr>
      <vt:lpstr>Wingdings</vt:lpstr>
      <vt:lpstr>Wingdings 2</vt:lpstr>
      <vt:lpstr>Flow</vt:lpstr>
      <vt:lpstr>PowerPoint Presentation</vt:lpstr>
      <vt:lpstr>Introduction</vt:lpstr>
      <vt:lpstr>Existing Infrastructure</vt:lpstr>
      <vt:lpstr>Problems with present System</vt:lpstr>
      <vt:lpstr>Proposed Idea</vt:lpstr>
      <vt:lpstr>PELTIER</vt:lpstr>
      <vt:lpstr>COOLING SYSTEM</vt:lpstr>
      <vt:lpstr>BOOST CONVERTOR</vt:lpstr>
      <vt:lpstr>Actual Circuit Diagram</vt:lpstr>
      <vt:lpstr>Basic Working Principle</vt:lpstr>
      <vt:lpstr>ADVANTAGE</vt:lpstr>
      <vt:lpstr>CONCLUSION</vt:lpstr>
      <vt:lpstr>If There is a Spark,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POWER MEASUREMENT  &amp;  ANALOG TO DIGITAL CONVERSION</dc:title>
  <dc:creator>CR42</dc:creator>
  <cp:lastModifiedBy>Anand</cp:lastModifiedBy>
  <cp:revision>80</cp:revision>
  <dcterms:created xsi:type="dcterms:W3CDTF">2019-07-14T15:54:06Z</dcterms:created>
  <dcterms:modified xsi:type="dcterms:W3CDTF">2021-06-07T17:40:06Z</dcterms:modified>
</cp:coreProperties>
</file>