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61" r:id="rId6"/>
    <p:sldId id="259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2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B1AE-82E1-40C4-B47C-8DF50326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84CB0-B82A-4A28-B041-526015C07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41ABF-AC04-4FA2-A993-3D125ED7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1691-73F8-4485-AD69-9480A665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D714-A67B-43F1-92AE-67C7D8C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7174-AC10-418B-9090-FFCCD434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9DBE4-91BF-43D9-96E6-CB3D513BF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17AA-AD78-4FCA-8C14-B4392502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F8E2-8AF4-4FD0-A352-8BC38379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8199-9CC5-43D8-8BAA-5D5B3FDB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9A7E2-A334-4805-8B2C-ACB4395B4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3DE86-DFF2-4FA9-BDD1-968C64C9A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C294-74CA-47AB-A9CB-EF328D06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0FF2-333E-46DB-870E-E3339E2D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3528-CBF4-481F-A5BC-334E50CB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4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C927-5C87-44F2-B991-CD86357D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E88B-FF3B-4B0D-9FB9-504603A9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3245-CED1-4A5F-A467-8B8AF28E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6B47-AEE0-491B-BEEA-67E7ACD6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F088-4E01-44C3-ACF7-F7110FEF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4919-6DDE-4D19-9CB3-48CA63C6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9A2EA-CD45-4CC0-9915-D9BB30FD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DC2B-216E-4607-BD49-63EBE962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43DC-A6AE-452B-8C41-3E6E1615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B887-2A86-43E1-A8A7-9E7FE99F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579E-18E3-4C46-BCE7-1A4886E3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2C47-20D4-4D64-9138-68B850329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D4E6E-0B00-42D4-9D7F-A8D3A387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0DBF-E512-431D-B392-5203ADD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6C81B-13AE-464E-903B-304E12B9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3F751-80F9-43F7-9FBC-9C9BAE9E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F471-83B6-416B-B157-64101F3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E34EE-E97A-4C11-ACF8-EF19F261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2769C-B6AB-41BD-B898-DA80C7BF3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A056D-120B-44A7-B98C-351B6A952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CD024-B66D-427C-96D0-2DAC05741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5864F-1B8D-4B49-B791-C9D4922D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3A1EF-B110-41F8-8BE4-E53798BE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6525A-F7B0-427F-BA53-658B1E24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DAC-D339-4A85-A6D5-FE143556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6FCD8-65FF-408C-9C59-1BD771B7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CB1AE-64B1-4F53-AD8F-271B219E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B9218-BEB9-48DF-82B7-B8DCCFD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5993D-B934-4A3C-9179-F8F1469C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6F492-F9FD-486D-917A-A8D1F0BA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D1E8C-9349-4FBA-96B4-482D23E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377-E49E-4697-A2B9-14A721E1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D74E-AE72-48F8-BBD9-B733B956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0FC3B-E08E-46A1-8323-0B7EFD9D5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2A85D-86C2-43CA-B035-D6E0202A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3EA03-569E-488B-A3EF-7E030EC2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3013E-322D-4A1C-8D47-CF8AEA41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6BCF-CC0A-4F31-BDEF-626B66A2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8B833-DB42-414F-99A8-5E81DC81C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1D38A-2520-4541-9ED8-500AAB500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58A8-38CF-4B9B-8778-9A6A7D85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F41C-6E00-4C0A-BAE5-6335C5A6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27370-BEFC-4FFF-9A4D-91F758FE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D91C4-446E-4BD1-B418-30527EEE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42A7-625C-4FE8-AA34-F12C6786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203C-6ED5-4936-876A-4E625177F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6F2E-AB2E-4FD3-A4EC-D9D908DB133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95B1-B609-42E3-9AA5-EFF6F9305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046B-6937-4387-8756-A61E76D45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6862-88C3-4E93-9188-E483474A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6805FA-FBF8-464D-88E2-30A8E92D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38" y="1187222"/>
            <a:ext cx="6467061" cy="10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0A12D8-A17D-4DFD-AD6F-3AF551E4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" y="457200"/>
            <a:ext cx="7016984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3B99B-724A-4E1F-A878-B9ACBC6FA859}"/>
              </a:ext>
            </a:extLst>
          </p:cNvPr>
          <p:cNvSpPr txBox="1"/>
          <p:nvPr/>
        </p:nvSpPr>
        <p:spPr>
          <a:xfrm>
            <a:off x="8135179" y="243508"/>
            <a:ext cx="260405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 Lottery = 9.16%</a:t>
            </a:r>
          </a:p>
          <a:p>
            <a:r>
              <a:rPr lang="en-US" dirty="0"/>
              <a:t>5 Incentive = 20.83%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C0FD31-05C3-4779-8191-A7E83A260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04915"/>
              </p:ext>
            </p:extLst>
          </p:nvPr>
        </p:nvGraphicFramePr>
        <p:xfrm>
          <a:off x="8063948" y="1709331"/>
          <a:ext cx="32004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9267120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49966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2291452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Simulation #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Size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9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63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26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412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17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80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85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3751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72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43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542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40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678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6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52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92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93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47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383FB0-E174-4937-88C6-ABE62E9B154C}"/>
              </a:ext>
            </a:extLst>
          </p:cNvPr>
          <p:cNvSpPr txBox="1"/>
          <p:nvPr/>
        </p:nvSpPr>
        <p:spPr>
          <a:xfrm>
            <a:off x="8135179" y="243508"/>
            <a:ext cx="260405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Incentive = 13.33%</a:t>
            </a:r>
          </a:p>
          <a:p>
            <a:r>
              <a:rPr lang="en-US" dirty="0"/>
              <a:t>5 Incentive = 20.83%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B22F9-D080-4ACC-9F05-6B6B1E89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2" y="313082"/>
            <a:ext cx="6988816" cy="4358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5A4E4-B28D-4DFF-AD4E-0BE602FB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46" y="1572536"/>
            <a:ext cx="2804160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BDF36-A21B-4BAB-9D9A-C53E03B7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44" y="347815"/>
            <a:ext cx="6561730" cy="3150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D85AB-9D09-4A17-8E03-14D1752F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70" y="4265255"/>
            <a:ext cx="5907192" cy="2021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14B31-01A0-4FE5-984D-DF6BC83D79BC}"/>
              </a:ext>
            </a:extLst>
          </p:cNvPr>
          <p:cNvSpPr txBox="1"/>
          <p:nvPr/>
        </p:nvSpPr>
        <p:spPr>
          <a:xfrm>
            <a:off x="810040" y="1187698"/>
            <a:ext cx="159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 Incentive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3A819-4B1D-4F7F-8B07-74162E219D9D}"/>
              </a:ext>
            </a:extLst>
          </p:cNvPr>
          <p:cNvSpPr txBox="1"/>
          <p:nvPr/>
        </p:nvSpPr>
        <p:spPr>
          <a:xfrm>
            <a:off x="765314" y="1923194"/>
            <a:ext cx="159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Incentive</a:t>
            </a:r>
          </a:p>
        </p:txBody>
      </p:sp>
    </p:spTree>
    <p:extLst>
      <p:ext uri="{BB962C8B-B14F-4D97-AF65-F5344CB8AC3E}">
        <p14:creationId xmlns:p14="http://schemas.microsoft.com/office/powerpoint/2010/main" val="156129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0C562-FA1B-456E-AB58-8FFB5142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62" y="336631"/>
            <a:ext cx="7478946" cy="3574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0A2BC-CB83-4A29-9895-9C9D1F36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26" y="4461152"/>
            <a:ext cx="6428248" cy="2019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43119-A197-4E7A-A05F-641114B8D086}"/>
              </a:ext>
            </a:extLst>
          </p:cNvPr>
          <p:cNvSpPr txBox="1"/>
          <p:nvPr/>
        </p:nvSpPr>
        <p:spPr>
          <a:xfrm>
            <a:off x="655984" y="1336785"/>
            <a:ext cx="159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Lottery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BB1B2-E13C-4F64-8F2A-ED3DC82D459F}"/>
              </a:ext>
            </a:extLst>
          </p:cNvPr>
          <p:cNvSpPr txBox="1"/>
          <p:nvPr/>
        </p:nvSpPr>
        <p:spPr>
          <a:xfrm>
            <a:off x="611258" y="2072281"/>
            <a:ext cx="159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 Incentive</a:t>
            </a:r>
          </a:p>
        </p:txBody>
      </p:sp>
    </p:spTree>
    <p:extLst>
      <p:ext uri="{BB962C8B-B14F-4D97-AF65-F5344CB8AC3E}">
        <p14:creationId xmlns:p14="http://schemas.microsoft.com/office/powerpoint/2010/main" val="292380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DE221-AF73-4088-A172-957D80AE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0"/>
          <a:stretch/>
        </p:blipFill>
        <p:spPr>
          <a:xfrm>
            <a:off x="973128" y="1237422"/>
            <a:ext cx="9371100" cy="5252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F67624-C952-43ED-98D5-518B29B8FB07}"/>
              </a:ext>
            </a:extLst>
          </p:cNvPr>
          <p:cNvSpPr txBox="1"/>
          <p:nvPr/>
        </p:nvSpPr>
        <p:spPr>
          <a:xfrm>
            <a:off x="730526" y="432352"/>
            <a:ext cx="705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CONSOLIDATING ANALYSIS IN ONE REGRESSION:</a:t>
            </a:r>
          </a:p>
        </p:txBody>
      </p:sp>
    </p:spTree>
    <p:extLst>
      <p:ext uri="{BB962C8B-B14F-4D97-AF65-F5344CB8AC3E}">
        <p14:creationId xmlns:p14="http://schemas.microsoft.com/office/powerpoint/2010/main" val="341197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02D6-9554-4403-8BB3-A11D769BA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18A57-19AC-4B09-9DCF-730BD41E4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4D485-8E53-43FF-AC1A-157BECD0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9" y="243509"/>
            <a:ext cx="5188769" cy="336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A8ED3-C70D-49D2-BCD8-E080F41E0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73" y="243509"/>
            <a:ext cx="53107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3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MORENO</dc:creator>
  <cp:lastModifiedBy>CARLOS MORENO</cp:lastModifiedBy>
  <cp:revision>3</cp:revision>
  <dcterms:created xsi:type="dcterms:W3CDTF">2021-11-21T19:23:38Z</dcterms:created>
  <dcterms:modified xsi:type="dcterms:W3CDTF">2021-11-21T21:42:00Z</dcterms:modified>
</cp:coreProperties>
</file>