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E9AF62-32A4-464A-A489-B842C2D3D48E}" v="266" dt="2023-05-14T17:54:24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90" d="100"/>
          <a:sy n="90" d="100"/>
        </p:scale>
        <p:origin x="53" y="-379"/>
      </p:cViewPr>
      <p:guideLst/>
    </p:cSldViewPr>
  </p:slideViewPr>
  <p:outlineViewPr>
    <p:cViewPr>
      <p:scale>
        <a:sx n="33" d="100"/>
        <a:sy n="33" d="100"/>
      </p:scale>
      <p:origin x="0" y="-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97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R J" userId="b99e3ca33d9eaf32" providerId="LiveId" clId="{11E9AF62-32A4-464A-A489-B842C2D3D48E}"/>
    <pc:docChg chg="undo custSel addSld modSld modMainMaster">
      <pc:chgData name="Anand R J" userId="b99e3ca33d9eaf32" providerId="LiveId" clId="{11E9AF62-32A4-464A-A489-B842C2D3D48E}" dt="2023-05-14T17:56:42.779" v="2205" actId="20577"/>
      <pc:docMkLst>
        <pc:docMk/>
      </pc:docMkLst>
      <pc:sldChg chg="delSp modSp mod setBg">
        <pc:chgData name="Anand R J" userId="b99e3ca33d9eaf32" providerId="LiveId" clId="{11E9AF62-32A4-464A-A489-B842C2D3D48E}" dt="2023-05-14T17:54:24.957" v="2088"/>
        <pc:sldMkLst>
          <pc:docMk/>
          <pc:sldMk cId="2371516916" sldId="256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2371516916" sldId="256"/>
            <ac:spMk id="2" creationId="{F1105089-5178-B95D-7676-F11ACF743053}"/>
          </ac:spMkLst>
        </pc:spChg>
        <pc:spChg chg="del mod">
          <ac:chgData name="Anand R J" userId="b99e3ca33d9eaf32" providerId="LiveId" clId="{11E9AF62-32A4-464A-A489-B842C2D3D48E}" dt="2023-05-14T17:52:07.896" v="1961" actId="478"/>
          <ac:spMkLst>
            <pc:docMk/>
            <pc:sldMk cId="2371516916" sldId="256"/>
            <ac:spMk id="3" creationId="{2DAAEF69-C9C9-3538-65CA-BDD08A5292C6}"/>
          </ac:spMkLst>
        </pc:spChg>
      </pc:sldChg>
      <pc:sldChg chg="modSp mod">
        <pc:chgData name="Anand R J" userId="b99e3ca33d9eaf32" providerId="LiveId" clId="{11E9AF62-32A4-464A-A489-B842C2D3D48E}" dt="2023-05-14T17:50:14.925" v="1856" actId="255"/>
        <pc:sldMkLst>
          <pc:docMk/>
          <pc:sldMk cId="3186473720" sldId="257"/>
        </pc:sldMkLst>
        <pc:spChg chg="mod">
          <ac:chgData name="Anand R J" userId="b99e3ca33d9eaf32" providerId="LiveId" clId="{11E9AF62-32A4-464A-A489-B842C2D3D48E}" dt="2023-05-14T17:49:59.227" v="1852"/>
          <ac:spMkLst>
            <pc:docMk/>
            <pc:sldMk cId="3186473720" sldId="257"/>
            <ac:spMk id="2" creationId="{68BF0127-6A01-0663-5EC7-7321F26E89C8}"/>
          </ac:spMkLst>
        </pc:spChg>
        <pc:spChg chg="mod">
          <ac:chgData name="Anand R J" userId="b99e3ca33d9eaf32" providerId="LiveId" clId="{11E9AF62-32A4-464A-A489-B842C2D3D48E}" dt="2023-05-14T17:50:14.925" v="1856" actId="255"/>
          <ac:spMkLst>
            <pc:docMk/>
            <pc:sldMk cId="3186473720" sldId="257"/>
            <ac:spMk id="3" creationId="{788F063C-DE2C-C9FC-A18E-45E52A30EFC3}"/>
          </ac:spMkLst>
        </pc:spChg>
      </pc:sldChg>
      <pc:sldChg chg="modSp mod">
        <pc:chgData name="Anand R J" userId="b99e3ca33d9eaf32" providerId="LiveId" clId="{11E9AF62-32A4-464A-A489-B842C2D3D48E}" dt="2023-05-14T17:56:42.779" v="2205" actId="20577"/>
        <pc:sldMkLst>
          <pc:docMk/>
          <pc:sldMk cId="2332198327" sldId="258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2332198327" sldId="258"/>
            <ac:spMk id="2" creationId="{5228F551-774B-A505-F042-AC117FFF2CFA}"/>
          </ac:spMkLst>
        </pc:spChg>
        <pc:spChg chg="mod">
          <ac:chgData name="Anand R J" userId="b99e3ca33d9eaf32" providerId="LiveId" clId="{11E9AF62-32A4-464A-A489-B842C2D3D48E}" dt="2023-05-14T17:56:42.779" v="2205" actId="20577"/>
          <ac:spMkLst>
            <pc:docMk/>
            <pc:sldMk cId="2332198327" sldId="258"/>
            <ac:spMk id="3" creationId="{11072AF2-3207-FC4B-AB6C-CD7B16639174}"/>
          </ac:spMkLst>
        </pc:spChg>
      </pc:sldChg>
      <pc:sldChg chg="modSp mod">
        <pc:chgData name="Anand R J" userId="b99e3ca33d9eaf32" providerId="LiveId" clId="{11E9AF62-32A4-464A-A489-B842C2D3D48E}" dt="2023-05-14T17:55:26.986" v="2093" actId="1076"/>
        <pc:sldMkLst>
          <pc:docMk/>
          <pc:sldMk cId="2080039521" sldId="259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2080039521" sldId="259"/>
            <ac:spMk id="2" creationId="{E487E1A9-C577-A48A-5443-4189DF337CF0}"/>
          </ac:spMkLst>
        </pc:spChg>
        <pc:spChg chg="mod">
          <ac:chgData name="Anand R J" userId="b99e3ca33d9eaf32" providerId="LiveId" clId="{11E9AF62-32A4-464A-A489-B842C2D3D48E}" dt="2023-05-14T17:55:26.986" v="2093" actId="1076"/>
          <ac:spMkLst>
            <pc:docMk/>
            <pc:sldMk cId="2080039521" sldId="259"/>
            <ac:spMk id="3" creationId="{14825B5D-B0D3-0B67-C14B-6E43AB5F1A8C}"/>
          </ac:spMkLst>
        </pc:spChg>
      </pc:sldChg>
      <pc:sldChg chg="modSp">
        <pc:chgData name="Anand R J" userId="b99e3ca33d9eaf32" providerId="LiveId" clId="{11E9AF62-32A4-464A-A489-B842C2D3D48E}" dt="2023-05-14T17:50:00.152" v="1854"/>
        <pc:sldMkLst>
          <pc:docMk/>
          <pc:sldMk cId="1950207400" sldId="260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1950207400" sldId="260"/>
            <ac:spMk id="2" creationId="{92826C92-7C46-968D-7DB3-4B8A4A7EC09D}"/>
          </ac:spMkLst>
        </pc:spChg>
      </pc:sldChg>
      <pc:sldChg chg="modSp mod">
        <pc:chgData name="Anand R J" userId="b99e3ca33d9eaf32" providerId="LiveId" clId="{11E9AF62-32A4-464A-A489-B842C2D3D48E}" dt="2023-05-14T17:50:00.152" v="1854"/>
        <pc:sldMkLst>
          <pc:docMk/>
          <pc:sldMk cId="1571130054" sldId="261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1571130054" sldId="261"/>
            <ac:spMk id="2" creationId="{95EF3E11-D4FC-6B30-3C05-F957A9D6E33C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1571130054" sldId="261"/>
            <ac:spMk id="3" creationId="{557C23E5-C37A-8E82-AB97-130282B44D94}"/>
          </ac:spMkLst>
        </pc:spChg>
      </pc:sldChg>
      <pc:sldChg chg="modSp mod">
        <pc:chgData name="Anand R J" userId="b99e3ca33d9eaf32" providerId="LiveId" clId="{11E9AF62-32A4-464A-A489-B842C2D3D48E}" dt="2023-05-14T17:50:00.152" v="1854"/>
        <pc:sldMkLst>
          <pc:docMk/>
          <pc:sldMk cId="851814454" sldId="262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851814454" sldId="262"/>
            <ac:spMk id="2" creationId="{C9D96DCD-8562-9BC7-9ABD-30F00E3F71A7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851814454" sldId="262"/>
            <ac:spMk id="3" creationId="{60CA9546-2D76-FE64-073C-2C589564D069}"/>
          </ac:spMkLst>
        </pc:spChg>
      </pc:sldChg>
      <pc:sldChg chg="modSp mod">
        <pc:chgData name="Anand R J" userId="b99e3ca33d9eaf32" providerId="LiveId" clId="{11E9AF62-32A4-464A-A489-B842C2D3D48E}" dt="2023-05-14T17:50:00.152" v="1854"/>
        <pc:sldMkLst>
          <pc:docMk/>
          <pc:sldMk cId="3095683447" sldId="263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3095683447" sldId="263"/>
            <ac:spMk id="2" creationId="{5395791D-5867-98A6-EFDA-B6134224910B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3095683447" sldId="263"/>
            <ac:spMk id="3" creationId="{5D74C481-57D2-69B4-076D-8DB7B6CA7D85}"/>
          </ac:spMkLst>
        </pc:spChg>
      </pc:sldChg>
      <pc:sldChg chg="modSp mod">
        <pc:chgData name="Anand R J" userId="b99e3ca33d9eaf32" providerId="LiveId" clId="{11E9AF62-32A4-464A-A489-B842C2D3D48E}" dt="2023-05-14T17:50:00.152" v="1854"/>
        <pc:sldMkLst>
          <pc:docMk/>
          <pc:sldMk cId="2837478273" sldId="264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2837478273" sldId="264"/>
            <ac:spMk id="2" creationId="{75F72559-9435-E177-5715-84A20942BBCE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2837478273" sldId="264"/>
            <ac:spMk id="3" creationId="{4FE2E23B-C093-CE36-04C4-1213AB274327}"/>
          </ac:spMkLst>
        </pc:spChg>
      </pc:sldChg>
      <pc:sldChg chg="modSp mod">
        <pc:chgData name="Anand R J" userId="b99e3ca33d9eaf32" providerId="LiveId" clId="{11E9AF62-32A4-464A-A489-B842C2D3D48E}" dt="2023-05-14T17:50:00.152" v="1854"/>
        <pc:sldMkLst>
          <pc:docMk/>
          <pc:sldMk cId="1133225315" sldId="265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1133225315" sldId="265"/>
            <ac:spMk id="2" creationId="{A05DFA1B-0676-7994-D22E-D4D0FDCD6F11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1133225315" sldId="265"/>
            <ac:spMk id="3" creationId="{73B12B37-12FB-22A8-85C6-34F45DF15131}"/>
          </ac:spMkLst>
        </pc:spChg>
      </pc:sldChg>
      <pc:sldChg chg="modSp mod">
        <pc:chgData name="Anand R J" userId="b99e3ca33d9eaf32" providerId="LiveId" clId="{11E9AF62-32A4-464A-A489-B842C2D3D48E}" dt="2023-05-14T17:50:00.152" v="1854"/>
        <pc:sldMkLst>
          <pc:docMk/>
          <pc:sldMk cId="2396745647" sldId="266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2396745647" sldId="266"/>
            <ac:spMk id="2" creationId="{959EEBCB-F5C6-0F2F-A16A-E053AAEA558B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2396745647" sldId="266"/>
            <ac:spMk id="3" creationId="{20CAF6C9-9726-8F73-4C05-92A6897C5CDF}"/>
          </ac:spMkLst>
        </pc:spChg>
      </pc:sldChg>
      <pc:sldChg chg="modSp mod">
        <pc:chgData name="Anand R J" userId="b99e3ca33d9eaf32" providerId="LiveId" clId="{11E9AF62-32A4-464A-A489-B842C2D3D48E}" dt="2023-05-14T17:50:00.152" v="1854"/>
        <pc:sldMkLst>
          <pc:docMk/>
          <pc:sldMk cId="1326597627" sldId="267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1326597627" sldId="267"/>
            <ac:spMk id="2" creationId="{4B52AF8D-80B7-4BE0-A223-9B56701A63DB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1326597627" sldId="267"/>
            <ac:spMk id="3" creationId="{FD0607CE-48C1-1C1E-718D-D373E16E13C8}"/>
          </ac:spMkLst>
        </pc:spChg>
      </pc:sldChg>
      <pc:sldChg chg="modSp mod">
        <pc:chgData name="Anand R J" userId="b99e3ca33d9eaf32" providerId="LiveId" clId="{11E9AF62-32A4-464A-A489-B842C2D3D48E}" dt="2023-05-14T17:50:00.152" v="1854"/>
        <pc:sldMkLst>
          <pc:docMk/>
          <pc:sldMk cId="1411104140" sldId="268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1411104140" sldId="268"/>
            <ac:spMk id="2" creationId="{0CD22833-2440-6462-EFF4-614BF6F66416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1411104140" sldId="268"/>
            <ac:spMk id="3" creationId="{95D8F483-6E4A-E058-CABF-35318180FA29}"/>
          </ac:spMkLst>
        </pc:spChg>
      </pc:sldChg>
      <pc:sldChg chg="modSp mod">
        <pc:chgData name="Anand R J" userId="b99e3ca33d9eaf32" providerId="LiveId" clId="{11E9AF62-32A4-464A-A489-B842C2D3D48E}" dt="2023-05-14T17:50:00.152" v="1854"/>
        <pc:sldMkLst>
          <pc:docMk/>
          <pc:sldMk cId="2946578808" sldId="269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2946578808" sldId="269"/>
            <ac:spMk id="2" creationId="{E8F44513-9C44-DD20-6AC3-8B69C8B05C91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2946578808" sldId="269"/>
            <ac:spMk id="3" creationId="{13C9F086-7470-A893-9691-A0666384EF71}"/>
          </ac:spMkLst>
        </pc:spChg>
      </pc:sldChg>
      <pc:sldChg chg="modSp mod">
        <pc:chgData name="Anand R J" userId="b99e3ca33d9eaf32" providerId="LiveId" clId="{11E9AF62-32A4-464A-A489-B842C2D3D48E}" dt="2023-05-14T17:50:00.152" v="1854"/>
        <pc:sldMkLst>
          <pc:docMk/>
          <pc:sldMk cId="1149817981" sldId="270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1149817981" sldId="270"/>
            <ac:spMk id="2" creationId="{9FCC6E24-381D-2A4A-77B2-DC180A65FCDD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1149817981" sldId="270"/>
            <ac:spMk id="3" creationId="{E6AD45D9-6226-D2EE-097E-94C57CEB9D3B}"/>
          </ac:spMkLst>
        </pc:spChg>
      </pc:sldChg>
      <pc:sldChg chg="addSp modSp mod">
        <pc:chgData name="Anand R J" userId="b99e3ca33d9eaf32" providerId="LiveId" clId="{11E9AF62-32A4-464A-A489-B842C2D3D48E}" dt="2023-05-14T17:50:00.152" v="1854"/>
        <pc:sldMkLst>
          <pc:docMk/>
          <pc:sldMk cId="687862963" sldId="271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687862963" sldId="271"/>
            <ac:spMk id="2" creationId="{CF80EE76-5DB8-88A0-A6EB-874E86B0DB1D}"/>
          </ac:spMkLst>
        </pc:spChg>
        <pc:spChg chg="mod">
          <ac:chgData name="Anand R J" userId="b99e3ca33d9eaf32" providerId="LiveId" clId="{11E9AF62-32A4-464A-A489-B842C2D3D48E}" dt="2023-05-14T16:55:06.013" v="225" actId="14100"/>
          <ac:spMkLst>
            <pc:docMk/>
            <pc:sldMk cId="687862963" sldId="271"/>
            <ac:spMk id="3" creationId="{FAA0259E-96B4-0BF1-7354-84CD25A31677}"/>
          </ac:spMkLst>
        </pc:spChg>
        <pc:picChg chg="add mod">
          <ac:chgData name="Anand R J" userId="b99e3ca33d9eaf32" providerId="LiveId" clId="{11E9AF62-32A4-464A-A489-B842C2D3D48E}" dt="2023-05-14T16:55:21.347" v="229" actId="14100"/>
          <ac:picMkLst>
            <pc:docMk/>
            <pc:sldMk cId="687862963" sldId="271"/>
            <ac:picMk id="5" creationId="{A79A5EF1-169F-77C2-0F4D-3DF1DF02EE46}"/>
          </ac:picMkLst>
        </pc:picChg>
      </pc:sldChg>
      <pc:sldChg chg="addSp modSp new mod">
        <pc:chgData name="Anand R J" userId="b99e3ca33d9eaf32" providerId="LiveId" clId="{11E9AF62-32A4-464A-A489-B842C2D3D48E}" dt="2023-05-14T17:50:00.152" v="1854"/>
        <pc:sldMkLst>
          <pc:docMk/>
          <pc:sldMk cId="4117395927" sldId="272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4117395927" sldId="272"/>
            <ac:spMk id="2" creationId="{11427730-D200-F7E9-D64A-94C495988EAB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4117395927" sldId="272"/>
            <ac:spMk id="3" creationId="{530D97ED-D974-9B59-DEC1-2CA5D837B72C}"/>
          </ac:spMkLst>
        </pc:spChg>
        <pc:picChg chg="add mod">
          <ac:chgData name="Anand R J" userId="b99e3ca33d9eaf32" providerId="LiveId" clId="{11E9AF62-32A4-464A-A489-B842C2D3D48E}" dt="2023-05-14T17:03:28.038" v="614" actId="14100"/>
          <ac:picMkLst>
            <pc:docMk/>
            <pc:sldMk cId="4117395927" sldId="272"/>
            <ac:picMk id="5" creationId="{B0DF7020-DAD3-9AC8-86A0-1C8AB6BA57C3}"/>
          </ac:picMkLst>
        </pc:picChg>
      </pc:sldChg>
      <pc:sldChg chg="addSp delSp modSp new mod">
        <pc:chgData name="Anand R J" userId="b99e3ca33d9eaf32" providerId="LiveId" clId="{11E9AF62-32A4-464A-A489-B842C2D3D48E}" dt="2023-05-14T17:50:00.152" v="1854"/>
        <pc:sldMkLst>
          <pc:docMk/>
          <pc:sldMk cId="565841879" sldId="273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565841879" sldId="273"/>
            <ac:spMk id="2" creationId="{E89C61A1-2877-F37D-0D88-139EC15A3E3E}"/>
          </ac:spMkLst>
        </pc:spChg>
        <pc:spChg chg="del">
          <ac:chgData name="Anand R J" userId="b99e3ca33d9eaf32" providerId="LiveId" clId="{11E9AF62-32A4-464A-A489-B842C2D3D48E}" dt="2023-05-14T17:04:05.434" v="652" actId="931"/>
          <ac:spMkLst>
            <pc:docMk/>
            <pc:sldMk cId="565841879" sldId="273"/>
            <ac:spMk id="3" creationId="{9B567DF2-0EBB-59A8-CB75-51EB07E2AF79}"/>
          </ac:spMkLst>
        </pc:spChg>
        <pc:picChg chg="add mod">
          <ac:chgData name="Anand R J" userId="b99e3ca33d9eaf32" providerId="LiveId" clId="{11E9AF62-32A4-464A-A489-B842C2D3D48E}" dt="2023-05-14T17:49:59.227" v="1852"/>
          <ac:picMkLst>
            <pc:docMk/>
            <pc:sldMk cId="565841879" sldId="273"/>
            <ac:picMk id="5" creationId="{8B5E1AD1-ACC4-03DB-B5FF-4D826135DD73}"/>
          </ac:picMkLst>
        </pc:picChg>
      </pc:sldChg>
      <pc:sldChg chg="addSp delSp modSp new mod">
        <pc:chgData name="Anand R J" userId="b99e3ca33d9eaf32" providerId="LiveId" clId="{11E9AF62-32A4-464A-A489-B842C2D3D48E}" dt="2023-05-14T17:50:00.152" v="1854"/>
        <pc:sldMkLst>
          <pc:docMk/>
          <pc:sldMk cId="1187155507" sldId="274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1187155507" sldId="274"/>
            <ac:spMk id="2" creationId="{8B08BA72-53DF-DF4A-D0B4-779D1F587406}"/>
          </ac:spMkLst>
        </pc:spChg>
        <pc:spChg chg="del">
          <ac:chgData name="Anand R J" userId="b99e3ca33d9eaf32" providerId="LiveId" clId="{11E9AF62-32A4-464A-A489-B842C2D3D48E}" dt="2023-05-14T17:04:56.956" v="700" actId="931"/>
          <ac:spMkLst>
            <pc:docMk/>
            <pc:sldMk cId="1187155507" sldId="274"/>
            <ac:spMk id="3" creationId="{178EF06C-878B-0EA3-C659-A0C0357DE17C}"/>
          </ac:spMkLst>
        </pc:spChg>
        <pc:picChg chg="add mod">
          <ac:chgData name="Anand R J" userId="b99e3ca33d9eaf32" providerId="LiveId" clId="{11E9AF62-32A4-464A-A489-B842C2D3D48E}" dt="2023-05-14T17:49:59.227" v="1852"/>
          <ac:picMkLst>
            <pc:docMk/>
            <pc:sldMk cId="1187155507" sldId="274"/>
            <ac:picMk id="5" creationId="{092B7A19-3C3F-D9F6-A80C-CDC4AC6EFE12}"/>
          </ac:picMkLst>
        </pc:picChg>
      </pc:sldChg>
      <pc:sldChg chg="addSp modSp new mod">
        <pc:chgData name="Anand R J" userId="b99e3ca33d9eaf32" providerId="LiveId" clId="{11E9AF62-32A4-464A-A489-B842C2D3D48E}" dt="2023-05-14T17:50:00.152" v="1854"/>
        <pc:sldMkLst>
          <pc:docMk/>
          <pc:sldMk cId="343520612" sldId="275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343520612" sldId="275"/>
            <ac:spMk id="2" creationId="{DCFAD7DA-568E-0363-003B-5A3B26AE8BB6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343520612" sldId="275"/>
            <ac:spMk id="3" creationId="{4612BC5C-6778-F3E9-84CD-8B7A63FF8CC4}"/>
          </ac:spMkLst>
        </pc:spChg>
        <pc:picChg chg="add mod">
          <ac:chgData name="Anand R J" userId="b99e3ca33d9eaf32" providerId="LiveId" clId="{11E9AF62-32A4-464A-A489-B842C2D3D48E}" dt="2023-05-14T17:10:21.995" v="1073" actId="14100"/>
          <ac:picMkLst>
            <pc:docMk/>
            <pc:sldMk cId="343520612" sldId="275"/>
            <ac:picMk id="5" creationId="{8C2434D1-E992-B896-04B0-0189F414AF76}"/>
          </ac:picMkLst>
        </pc:picChg>
      </pc:sldChg>
      <pc:sldChg chg="addSp delSp modSp new mod">
        <pc:chgData name="Anand R J" userId="b99e3ca33d9eaf32" providerId="LiveId" clId="{11E9AF62-32A4-464A-A489-B842C2D3D48E}" dt="2023-05-14T17:50:00.152" v="1854"/>
        <pc:sldMkLst>
          <pc:docMk/>
          <pc:sldMk cId="942937144" sldId="276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942937144" sldId="276"/>
            <ac:spMk id="2" creationId="{C93977AB-9F73-EF36-CC80-4AAC6E5C01C3}"/>
          </ac:spMkLst>
        </pc:spChg>
        <pc:spChg chg="del">
          <ac:chgData name="Anand R J" userId="b99e3ca33d9eaf32" providerId="LiveId" clId="{11E9AF62-32A4-464A-A489-B842C2D3D48E}" dt="2023-05-14T17:10:54.602" v="1105" actId="931"/>
          <ac:spMkLst>
            <pc:docMk/>
            <pc:sldMk cId="942937144" sldId="276"/>
            <ac:spMk id="3" creationId="{6232980A-1A43-66A3-47DA-FDA5C13685BC}"/>
          </ac:spMkLst>
        </pc:spChg>
        <pc:picChg chg="add mod">
          <ac:chgData name="Anand R J" userId="b99e3ca33d9eaf32" providerId="LiveId" clId="{11E9AF62-32A4-464A-A489-B842C2D3D48E}" dt="2023-05-14T17:50:00.152" v="1854"/>
          <ac:picMkLst>
            <pc:docMk/>
            <pc:sldMk cId="942937144" sldId="276"/>
            <ac:picMk id="5" creationId="{A579A24F-734D-37F7-34E6-9ADADF71831E}"/>
          </ac:picMkLst>
        </pc:picChg>
      </pc:sldChg>
      <pc:sldChg chg="addSp modSp new mod">
        <pc:chgData name="Anand R J" userId="b99e3ca33d9eaf32" providerId="LiveId" clId="{11E9AF62-32A4-464A-A489-B842C2D3D48E}" dt="2023-05-14T17:50:00.152" v="1854"/>
        <pc:sldMkLst>
          <pc:docMk/>
          <pc:sldMk cId="3827008788" sldId="277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3827008788" sldId="277"/>
            <ac:spMk id="2" creationId="{7194ED0D-0477-510D-EAD7-0356B1522E82}"/>
          </ac:spMkLst>
        </pc:spChg>
        <pc:spChg chg="mod">
          <ac:chgData name="Anand R J" userId="b99e3ca33d9eaf32" providerId="LiveId" clId="{11E9AF62-32A4-464A-A489-B842C2D3D48E}" dt="2023-05-14T17:50:00.152" v="1854"/>
          <ac:spMkLst>
            <pc:docMk/>
            <pc:sldMk cId="3827008788" sldId="277"/>
            <ac:spMk id="3" creationId="{DD46A36C-5B78-0A5C-1B7E-BA55B3B9935C}"/>
          </ac:spMkLst>
        </pc:spChg>
        <pc:picChg chg="add mod">
          <ac:chgData name="Anand R J" userId="b99e3ca33d9eaf32" providerId="LiveId" clId="{11E9AF62-32A4-464A-A489-B842C2D3D48E}" dt="2023-05-14T17:16:28.948" v="1491" actId="14100"/>
          <ac:picMkLst>
            <pc:docMk/>
            <pc:sldMk cId="3827008788" sldId="277"/>
            <ac:picMk id="5" creationId="{DBE1A5B2-C5D3-D894-A6F7-96A8CF7A0F82}"/>
          </ac:picMkLst>
        </pc:picChg>
      </pc:sldChg>
      <pc:sldChg chg="addSp delSp modSp new mod">
        <pc:chgData name="Anand R J" userId="b99e3ca33d9eaf32" providerId="LiveId" clId="{11E9AF62-32A4-464A-A489-B842C2D3D48E}" dt="2023-05-14T17:50:00.152" v="1854"/>
        <pc:sldMkLst>
          <pc:docMk/>
          <pc:sldMk cId="3390928555" sldId="278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3390928555" sldId="278"/>
            <ac:spMk id="2" creationId="{216C88B0-C102-BFD5-D24D-CDA017B1A8BF}"/>
          </ac:spMkLst>
        </pc:spChg>
        <pc:spChg chg="del">
          <ac:chgData name="Anand R J" userId="b99e3ca33d9eaf32" providerId="LiveId" clId="{11E9AF62-32A4-464A-A489-B842C2D3D48E}" dt="2023-05-14T17:17:10.499" v="1519" actId="931"/>
          <ac:spMkLst>
            <pc:docMk/>
            <pc:sldMk cId="3390928555" sldId="278"/>
            <ac:spMk id="3" creationId="{D282D0A4-1063-E185-5D97-AF83E49E76E8}"/>
          </ac:spMkLst>
        </pc:spChg>
        <pc:picChg chg="add mod">
          <ac:chgData name="Anand R J" userId="b99e3ca33d9eaf32" providerId="LiveId" clId="{11E9AF62-32A4-464A-A489-B842C2D3D48E}" dt="2023-05-14T17:50:00.152" v="1854"/>
          <ac:picMkLst>
            <pc:docMk/>
            <pc:sldMk cId="3390928555" sldId="278"/>
            <ac:picMk id="5" creationId="{D9F69A9B-8C75-25B6-2F7A-2EB543D5B6BF}"/>
          </ac:picMkLst>
        </pc:picChg>
      </pc:sldChg>
      <pc:sldChg chg="addSp delSp modSp new mod">
        <pc:chgData name="Anand R J" userId="b99e3ca33d9eaf32" providerId="LiveId" clId="{11E9AF62-32A4-464A-A489-B842C2D3D48E}" dt="2023-05-14T17:50:00.152" v="1854"/>
        <pc:sldMkLst>
          <pc:docMk/>
          <pc:sldMk cId="2098375900" sldId="279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2098375900" sldId="279"/>
            <ac:spMk id="2" creationId="{66C27329-BB8A-0AFD-6F8A-90275FF47A77}"/>
          </ac:spMkLst>
        </pc:spChg>
        <pc:spChg chg="del">
          <ac:chgData name="Anand R J" userId="b99e3ca33d9eaf32" providerId="LiveId" clId="{11E9AF62-32A4-464A-A489-B842C2D3D48E}" dt="2023-05-14T17:18:23.943" v="1564" actId="931"/>
          <ac:spMkLst>
            <pc:docMk/>
            <pc:sldMk cId="2098375900" sldId="279"/>
            <ac:spMk id="3" creationId="{09D44675-48F2-9B7B-A435-67E3C5799572}"/>
          </ac:spMkLst>
        </pc:spChg>
        <pc:picChg chg="add mod">
          <ac:chgData name="Anand R J" userId="b99e3ca33d9eaf32" providerId="LiveId" clId="{11E9AF62-32A4-464A-A489-B842C2D3D48E}" dt="2023-05-14T17:18:30.626" v="1566" actId="1076"/>
          <ac:picMkLst>
            <pc:docMk/>
            <pc:sldMk cId="2098375900" sldId="279"/>
            <ac:picMk id="5" creationId="{8C9AC608-3D53-C2CA-983F-FF7983865E68}"/>
          </ac:picMkLst>
        </pc:picChg>
        <pc:picChg chg="add mod">
          <ac:chgData name="Anand R J" userId="b99e3ca33d9eaf32" providerId="LiveId" clId="{11E9AF62-32A4-464A-A489-B842C2D3D48E}" dt="2023-05-14T17:18:52.820" v="1573" actId="1076"/>
          <ac:picMkLst>
            <pc:docMk/>
            <pc:sldMk cId="2098375900" sldId="279"/>
            <ac:picMk id="7" creationId="{DF00217C-1343-12BF-2C71-EED75FB74EB3}"/>
          </ac:picMkLst>
        </pc:picChg>
      </pc:sldChg>
      <pc:sldChg chg="modSp new mod">
        <pc:chgData name="Anand R J" userId="b99e3ca33d9eaf32" providerId="LiveId" clId="{11E9AF62-32A4-464A-A489-B842C2D3D48E}" dt="2023-05-14T17:50:00.152" v="1854"/>
        <pc:sldMkLst>
          <pc:docMk/>
          <pc:sldMk cId="1351449134" sldId="280"/>
        </pc:sldMkLst>
        <pc:spChg chg="mod">
          <ac:chgData name="Anand R J" userId="b99e3ca33d9eaf32" providerId="LiveId" clId="{11E9AF62-32A4-464A-A489-B842C2D3D48E}" dt="2023-05-14T17:50:00.152" v="1854"/>
          <ac:spMkLst>
            <pc:docMk/>
            <pc:sldMk cId="1351449134" sldId="280"/>
            <ac:spMk id="2" creationId="{E8AE371E-D812-BFEB-DA77-661FD1DA69CB}"/>
          </ac:spMkLst>
        </pc:spChg>
        <pc:spChg chg="mod">
          <ac:chgData name="Anand R J" userId="b99e3ca33d9eaf32" providerId="LiveId" clId="{11E9AF62-32A4-464A-A489-B842C2D3D48E}" dt="2023-05-14T17:24:26.940" v="1605" actId="14100"/>
          <ac:spMkLst>
            <pc:docMk/>
            <pc:sldMk cId="1351449134" sldId="280"/>
            <ac:spMk id="3" creationId="{5BAAEE62-1376-9160-0742-D252BE63F117}"/>
          </ac:spMkLst>
        </pc:spChg>
      </pc:sldChg>
      <pc:sldMasterChg chg="setBg modSldLayout">
        <pc:chgData name="Anand R J" userId="b99e3ca33d9eaf32" providerId="LiveId" clId="{11E9AF62-32A4-464A-A489-B842C2D3D48E}" dt="2023-05-14T17:54:03.914" v="2068"/>
        <pc:sldMasterMkLst>
          <pc:docMk/>
          <pc:sldMasterMk cId="481778407" sldId="2147483648"/>
        </pc:sldMasterMkLst>
        <pc:sldLayoutChg chg="setBg">
          <pc:chgData name="Anand R J" userId="b99e3ca33d9eaf32" providerId="LiveId" clId="{11E9AF62-32A4-464A-A489-B842C2D3D48E}" dt="2023-05-14T17:54:03.914" v="2068"/>
          <pc:sldLayoutMkLst>
            <pc:docMk/>
            <pc:sldMasterMk cId="481778407" sldId="2147483648"/>
            <pc:sldLayoutMk cId="1398288215" sldId="2147483649"/>
          </pc:sldLayoutMkLst>
        </pc:sldLayoutChg>
        <pc:sldLayoutChg chg="setBg">
          <pc:chgData name="Anand R J" userId="b99e3ca33d9eaf32" providerId="LiveId" clId="{11E9AF62-32A4-464A-A489-B842C2D3D48E}" dt="2023-05-14T17:54:03.914" v="2068"/>
          <pc:sldLayoutMkLst>
            <pc:docMk/>
            <pc:sldMasterMk cId="481778407" sldId="2147483648"/>
            <pc:sldLayoutMk cId="1039649482" sldId="2147483650"/>
          </pc:sldLayoutMkLst>
        </pc:sldLayoutChg>
        <pc:sldLayoutChg chg="setBg">
          <pc:chgData name="Anand R J" userId="b99e3ca33d9eaf32" providerId="LiveId" clId="{11E9AF62-32A4-464A-A489-B842C2D3D48E}" dt="2023-05-14T17:54:03.914" v="2068"/>
          <pc:sldLayoutMkLst>
            <pc:docMk/>
            <pc:sldMasterMk cId="481778407" sldId="2147483648"/>
            <pc:sldLayoutMk cId="505760718" sldId="2147483651"/>
          </pc:sldLayoutMkLst>
        </pc:sldLayoutChg>
        <pc:sldLayoutChg chg="setBg">
          <pc:chgData name="Anand R J" userId="b99e3ca33d9eaf32" providerId="LiveId" clId="{11E9AF62-32A4-464A-A489-B842C2D3D48E}" dt="2023-05-14T17:54:03.914" v="2068"/>
          <pc:sldLayoutMkLst>
            <pc:docMk/>
            <pc:sldMasterMk cId="481778407" sldId="2147483648"/>
            <pc:sldLayoutMk cId="4191065912" sldId="2147483652"/>
          </pc:sldLayoutMkLst>
        </pc:sldLayoutChg>
        <pc:sldLayoutChg chg="setBg">
          <pc:chgData name="Anand R J" userId="b99e3ca33d9eaf32" providerId="LiveId" clId="{11E9AF62-32A4-464A-A489-B842C2D3D48E}" dt="2023-05-14T17:54:03.914" v="2068"/>
          <pc:sldLayoutMkLst>
            <pc:docMk/>
            <pc:sldMasterMk cId="481778407" sldId="2147483648"/>
            <pc:sldLayoutMk cId="2046075571" sldId="2147483653"/>
          </pc:sldLayoutMkLst>
        </pc:sldLayoutChg>
        <pc:sldLayoutChg chg="setBg">
          <pc:chgData name="Anand R J" userId="b99e3ca33d9eaf32" providerId="LiveId" clId="{11E9AF62-32A4-464A-A489-B842C2D3D48E}" dt="2023-05-14T17:54:03.914" v="2068"/>
          <pc:sldLayoutMkLst>
            <pc:docMk/>
            <pc:sldMasterMk cId="481778407" sldId="2147483648"/>
            <pc:sldLayoutMk cId="3810938223" sldId="2147483654"/>
          </pc:sldLayoutMkLst>
        </pc:sldLayoutChg>
        <pc:sldLayoutChg chg="setBg">
          <pc:chgData name="Anand R J" userId="b99e3ca33d9eaf32" providerId="LiveId" clId="{11E9AF62-32A4-464A-A489-B842C2D3D48E}" dt="2023-05-14T17:54:03.914" v="2068"/>
          <pc:sldLayoutMkLst>
            <pc:docMk/>
            <pc:sldMasterMk cId="481778407" sldId="2147483648"/>
            <pc:sldLayoutMk cId="1969951461" sldId="2147483655"/>
          </pc:sldLayoutMkLst>
        </pc:sldLayoutChg>
        <pc:sldLayoutChg chg="setBg">
          <pc:chgData name="Anand R J" userId="b99e3ca33d9eaf32" providerId="LiveId" clId="{11E9AF62-32A4-464A-A489-B842C2D3D48E}" dt="2023-05-14T17:54:03.914" v="2068"/>
          <pc:sldLayoutMkLst>
            <pc:docMk/>
            <pc:sldMasterMk cId="481778407" sldId="2147483648"/>
            <pc:sldLayoutMk cId="848117071" sldId="2147483656"/>
          </pc:sldLayoutMkLst>
        </pc:sldLayoutChg>
        <pc:sldLayoutChg chg="setBg">
          <pc:chgData name="Anand R J" userId="b99e3ca33d9eaf32" providerId="LiveId" clId="{11E9AF62-32A4-464A-A489-B842C2D3D48E}" dt="2023-05-14T17:54:03.914" v="2068"/>
          <pc:sldLayoutMkLst>
            <pc:docMk/>
            <pc:sldMasterMk cId="481778407" sldId="2147483648"/>
            <pc:sldLayoutMk cId="3670597306" sldId="2147483657"/>
          </pc:sldLayoutMkLst>
        </pc:sldLayoutChg>
        <pc:sldLayoutChg chg="setBg">
          <pc:chgData name="Anand R J" userId="b99e3ca33d9eaf32" providerId="LiveId" clId="{11E9AF62-32A4-464A-A489-B842C2D3D48E}" dt="2023-05-14T17:54:03.914" v="2068"/>
          <pc:sldLayoutMkLst>
            <pc:docMk/>
            <pc:sldMasterMk cId="481778407" sldId="2147483648"/>
            <pc:sldLayoutMk cId="700222100" sldId="2147483658"/>
          </pc:sldLayoutMkLst>
        </pc:sldLayoutChg>
        <pc:sldLayoutChg chg="setBg">
          <pc:chgData name="Anand R J" userId="b99e3ca33d9eaf32" providerId="LiveId" clId="{11E9AF62-32A4-464A-A489-B842C2D3D48E}" dt="2023-05-14T17:54:03.914" v="2068"/>
          <pc:sldLayoutMkLst>
            <pc:docMk/>
            <pc:sldMasterMk cId="481778407" sldId="2147483648"/>
            <pc:sldLayoutMk cId="1618970923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1836D-5237-44BB-9B1F-5D45F5056C85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712BB-8EBC-4BC6-9771-DE339135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244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712BB-8EBC-4BC6-9771-DE339135160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7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1877-27EF-BC8A-9744-D69043E4F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68D0D-6779-FF40-34BD-0E2F21CCB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54954-5018-2894-3C1B-5F467F28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F827-1497-4F19-B4AC-AD2D2F98A41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C7EE-18F7-5711-FF8F-5EFC2077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A671-640A-B0EB-6334-3FF0D3FE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3AB-5314-44EC-BCE4-4625CF88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2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C7F9-8B64-9DCE-0E85-F062E0DB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44D96-6A8A-075A-1362-54C181ACC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082A8-1D1B-02F4-0C2C-484E51BB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F827-1497-4F19-B4AC-AD2D2F98A41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04B5A-1B7B-0554-5857-E00F431E7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9F2F-871D-D3AB-8AA7-A30B592D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3AB-5314-44EC-BCE4-4625CF88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22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4248E-F44B-676B-E27B-4FB42FAAF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2C768-3253-739F-E4AA-932CF8409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93948-AD27-E345-48F2-2F4826FF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F827-1497-4F19-B4AC-AD2D2F98A41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C1F24-C472-7A4F-9DE1-C907A10C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CC89-01BC-AC4D-CE1C-396B0529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3AB-5314-44EC-BCE4-4625CF88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7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FA75-4B45-77D8-1B7E-B3615ECD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E6C9-349C-FB4A-7ABA-B4892E048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1ABCC-0248-BD80-43C5-25E460353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F827-1497-4F19-B4AC-AD2D2F98A41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1FEC0-7A19-2F58-88BF-B55CDA77C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8DACF-782E-0117-D7D6-20A12CA0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3AB-5314-44EC-BCE4-4625CF88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64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3A23-2325-9689-8C02-F31731BA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CD797-BC50-A283-482D-5F01CD48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7CE7-B20A-0867-7BA0-8244D12C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F827-1497-4F19-B4AC-AD2D2F98A41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FD1E-FC93-FD35-ADEF-343E2EB1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7AC38-1015-0BB8-CD98-63B34E48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3AB-5314-44EC-BCE4-4625CF88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60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5C048-6F47-FBA2-4546-7E0E3166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4BC22-6054-3C9E-F0EB-84F1E70F5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370B7-C518-2348-115E-0EB7E3ACC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F6BD9-E718-97AC-0F18-99D881E8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F827-1497-4F19-B4AC-AD2D2F98A41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BDB1E-1F7A-1B93-8A00-EE4DD8C6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2A67B-B67D-6D91-6108-070059EA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3AB-5314-44EC-BCE4-4625CF88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6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77B76-A65A-8965-554A-D449C499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06F3-B38B-DC79-D13E-C662D8489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45F22-979E-1F8C-6743-A48B34F01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5EE9F-7C8E-5CE7-F9A9-73A314FC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1C9CD-B3B3-E00B-FAB7-7BD5DE0FB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0B4F1-902C-901D-8FED-0D80F204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F827-1497-4F19-B4AC-AD2D2F98A41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E6A32-5CCF-FDF1-6EAD-16F162F2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018EE-811F-E35D-0A63-F84DF7537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3AB-5314-44EC-BCE4-4625CF88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7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F22A-50EC-60B3-17D8-744D074B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A9BDC-131E-67AF-E4D1-55D95D4C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F827-1497-4F19-B4AC-AD2D2F98A41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DFC1E-80AE-C014-5C52-229CF09A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DE023-BA8E-10C3-CC22-CA42DDA6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3AB-5314-44EC-BCE4-4625CF88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93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E607B-3654-A84A-1A87-376C70FC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F827-1497-4F19-B4AC-AD2D2F98A41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977942-15CA-DF2A-438A-0604AD6D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E7437-9DD5-3D4A-C88C-648F5DC8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3AB-5314-44EC-BCE4-4625CF88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5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6F51-7F26-6EF4-1A4D-51BC90EA2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9735-C601-F1E2-28BF-6E3141CDD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D7636-18CF-A083-1237-F409C5D15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B20F1-82C7-8453-E0BE-08164471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F827-1497-4F19-B4AC-AD2D2F98A41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30BE3-A364-76E1-2979-3375BC485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B3553-DA98-CE06-7528-59E9468E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3AB-5314-44EC-BCE4-4625CF88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1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23DF-7AD8-C7E5-531B-D688F927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0F0D0-EDA6-9F2D-0545-8BED5ACAB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CEF33-5807-FAC6-BEDD-A3D136060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EE3C6-7B7F-5179-A601-45C0685F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F827-1497-4F19-B4AC-AD2D2F98A41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43C60-54C1-9D7F-2527-3FB413C57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CEAA9-EE6D-40B2-9B23-F6544847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A3AB-5314-44EC-BCE4-4625CF88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9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00B0F0"/>
            </a:gs>
            <a:gs pos="73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BFE2F-5886-DD20-0C89-3A030518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8FDE1-635D-7DC0-8A8E-28DD20D20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FA44C-F4E7-DF62-A8F3-8A6503D55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F827-1497-4F19-B4AC-AD2D2F98A418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9EEDC-059E-3978-834D-F84A844EF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D4ABA-42BC-9D17-E4C4-EB6768F81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0A3AB-5314-44EC-BCE4-4625CF88EC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7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anand.ramaswamy/viz/Sales_Data_RFM_analysis/CountrySales?publish=y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5089-5178-B95D-7676-F11ACF743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Marketing and Retail Analytics</a:t>
            </a:r>
          </a:p>
        </p:txBody>
      </p:sp>
    </p:spTree>
    <p:extLst>
      <p:ext uri="{BB962C8B-B14F-4D97-AF65-F5344CB8AC3E}">
        <p14:creationId xmlns:p14="http://schemas.microsoft.com/office/powerpoint/2010/main" val="2371516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FA1B-0676-7994-D22E-D4D0FDCD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Orders per  Deal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2B37-12FB-22A8-85C6-34F45DF15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6" y="3109878"/>
            <a:ext cx="5562600" cy="1325563"/>
          </a:xfrm>
        </p:spPr>
        <p:txBody>
          <a:bodyPr>
            <a:normAutofit/>
          </a:bodyPr>
          <a:lstStyle/>
          <a:p>
            <a:r>
              <a:rPr lang="en-IN" sz="2000" dirty="0"/>
              <a:t>The Number of orders in the Medium deal is the highest.</a:t>
            </a:r>
          </a:p>
          <a:p>
            <a:r>
              <a:rPr lang="en-IN" sz="2000" dirty="0"/>
              <a:t>The Number of orders in the Large deal is Lowest.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22053-E37D-9FFA-60C7-2D2C9D506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23" y="620786"/>
            <a:ext cx="5875177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2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EBCB-F5C6-0F2F-A16A-E053AAEA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per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AF6C9-9726-8F73-4C05-92A6897C5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167" y="2171829"/>
            <a:ext cx="3967065" cy="3343534"/>
          </a:xfrm>
        </p:spPr>
        <p:txBody>
          <a:bodyPr>
            <a:normAutofit/>
          </a:bodyPr>
          <a:lstStyle/>
          <a:p>
            <a:r>
              <a:rPr lang="en-IN" sz="2000" dirty="0"/>
              <a:t>The Below is the list of the categories that has the orders from higher to the lowest</a:t>
            </a:r>
          </a:p>
          <a:p>
            <a:pPr lvl="1"/>
            <a:r>
              <a:rPr lang="en-IN" sz="1800" dirty="0"/>
              <a:t>Classic cars - 949</a:t>
            </a:r>
          </a:p>
          <a:p>
            <a:pPr lvl="1"/>
            <a:r>
              <a:rPr lang="en-IN" sz="1800" dirty="0"/>
              <a:t>Vintage Cars- 579</a:t>
            </a:r>
          </a:p>
          <a:p>
            <a:pPr lvl="1"/>
            <a:r>
              <a:rPr lang="en-IN" sz="1800" dirty="0"/>
              <a:t>Motorcycles - 313</a:t>
            </a:r>
          </a:p>
          <a:p>
            <a:pPr lvl="1"/>
            <a:r>
              <a:rPr lang="en-IN" sz="1800" dirty="0"/>
              <a:t>Planes – 304</a:t>
            </a:r>
          </a:p>
          <a:p>
            <a:pPr lvl="1"/>
            <a:r>
              <a:rPr lang="en-IN" sz="1800" dirty="0"/>
              <a:t>Trucks and Buses - 295</a:t>
            </a:r>
          </a:p>
          <a:p>
            <a:pPr lvl="1"/>
            <a:r>
              <a:rPr lang="en-IN" sz="1800" dirty="0"/>
              <a:t>Ships - 230</a:t>
            </a:r>
          </a:p>
          <a:p>
            <a:pPr lvl="1"/>
            <a:r>
              <a:rPr lang="en-IN" sz="1800" dirty="0"/>
              <a:t>Trains - 77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3F209-1399-9173-60F6-51487C17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637" y="1570333"/>
            <a:ext cx="7128587" cy="45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45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AF8D-80B7-4BE0-A223-9B56701A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per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07CE-48C1-1C1E-718D-D373E16E1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46" y="2506759"/>
            <a:ext cx="5571931" cy="2559763"/>
          </a:xfrm>
        </p:spPr>
        <p:txBody>
          <a:bodyPr/>
          <a:lstStyle/>
          <a:p>
            <a:r>
              <a:rPr lang="en-IN" sz="2400" dirty="0"/>
              <a:t>The Image shows the list of customers with respect to their count of the Sales.</a:t>
            </a:r>
          </a:p>
          <a:p>
            <a:r>
              <a:rPr lang="en-IN" sz="2400" dirty="0"/>
              <a:t>This also shows that the Customer with the highest count of sales has purchased more products from our company in comparison to the other customer.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C8B99-A5D4-A9D2-3F34-6731DFABF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318" y="365125"/>
            <a:ext cx="6242180" cy="58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9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2833-2440-6462-EFF4-614BF6F6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RFM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F483-6E4A-E058-CABF-35318180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RFM Analysis is nothing but</a:t>
            </a:r>
          </a:p>
          <a:p>
            <a:pPr lvl="1"/>
            <a:r>
              <a:rPr lang="en-IN" sz="2200" dirty="0"/>
              <a:t>Recency</a:t>
            </a:r>
          </a:p>
          <a:p>
            <a:pPr lvl="1"/>
            <a:r>
              <a:rPr lang="en-IN" sz="2200" dirty="0"/>
              <a:t>Frequency</a:t>
            </a:r>
          </a:p>
          <a:p>
            <a:pPr lvl="1"/>
            <a:r>
              <a:rPr lang="en-IN" sz="2200" dirty="0"/>
              <a:t>Monetary</a:t>
            </a:r>
            <a:endParaRPr lang="en-IN" dirty="0"/>
          </a:p>
          <a:p>
            <a:r>
              <a:rPr lang="en-IN" dirty="0"/>
              <a:t>These 3 Key Parameter plays a major role in identifying the buying patterns of the customer.</a:t>
            </a:r>
          </a:p>
          <a:p>
            <a:r>
              <a:rPr lang="en-IN" dirty="0"/>
              <a:t>With these Buying Pattern we can come to conclusion on which area and what are improvements needed to be made to boost up the Sales and increase profit margin.</a:t>
            </a:r>
          </a:p>
          <a:p>
            <a:r>
              <a:rPr lang="en-IN" dirty="0"/>
              <a:t>This also identifies Customer Behaviour through which we can take the major decisions from sales point of perspective.</a:t>
            </a:r>
          </a:p>
        </p:txBody>
      </p:sp>
    </p:spTree>
    <p:extLst>
      <p:ext uri="{BB962C8B-B14F-4D97-AF65-F5344CB8AC3E}">
        <p14:creationId xmlns:p14="http://schemas.microsoft.com/office/powerpoint/2010/main" val="1411104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4513-9C44-DD20-6AC3-8B69C8B0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Behaviour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F086-7470-A893-9691-A0666384E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the RFM Analysis we will segregate the Recency , Frequency and monetary into 3 sub parameters such as follows: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High – Group who buys often, spends more and visited the manufacturer recently.</a:t>
            </a:r>
          </a:p>
          <a:p>
            <a:r>
              <a:rPr lang="en-IN" dirty="0"/>
              <a:t>Medium – Group which spends less than high group and is not that much frequent to visit Manufacturer.</a:t>
            </a:r>
          </a:p>
          <a:p>
            <a:r>
              <a:rPr lang="en-IN" dirty="0"/>
              <a:t>Low – Group which is on the Verge of Churning out.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578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6E24-381D-2A4A-77B2-DC180A65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D45D9-6226-D2EE-097E-94C57CEB9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From the Given data, We can identify the Best Customer by using RFM Analysis</a:t>
            </a:r>
          </a:p>
          <a:p>
            <a:r>
              <a:rPr lang="en-IN" dirty="0"/>
              <a:t>RFM Analysis can be in Multiple tools such as:</a:t>
            </a:r>
          </a:p>
          <a:p>
            <a:pPr lvl="1"/>
            <a:r>
              <a:rPr lang="en-IN" dirty="0"/>
              <a:t>Excel</a:t>
            </a:r>
          </a:p>
          <a:p>
            <a:pPr lvl="1"/>
            <a:r>
              <a:rPr lang="en-IN" dirty="0"/>
              <a:t>KNIME</a:t>
            </a:r>
          </a:p>
          <a:p>
            <a:pPr lvl="1"/>
            <a:r>
              <a:rPr lang="en-IN" dirty="0"/>
              <a:t>Python</a:t>
            </a:r>
          </a:p>
          <a:p>
            <a:pPr lvl="2"/>
            <a:endParaRPr lang="en-IN" dirty="0"/>
          </a:p>
          <a:p>
            <a:r>
              <a:rPr lang="en-IN" dirty="0"/>
              <a:t>Here I am utilising the KNIME for the purpose of Identifying RFM Analysis.</a:t>
            </a:r>
          </a:p>
          <a:p>
            <a:endParaRPr lang="en-IN" dirty="0"/>
          </a:p>
          <a:p>
            <a:r>
              <a:rPr lang="en-IN" dirty="0"/>
              <a:t>Best Customer are the ones who Spend More on our Brand. That is the highest Monetary Value of the customer. </a:t>
            </a:r>
          </a:p>
        </p:txBody>
      </p:sp>
    </p:spTree>
    <p:extLst>
      <p:ext uri="{BB962C8B-B14F-4D97-AF65-F5344CB8AC3E}">
        <p14:creationId xmlns:p14="http://schemas.microsoft.com/office/powerpoint/2010/main" val="114981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EE76-5DB8-88A0-A6EB-874E86B0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Best Customers: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259E-96B4-0BF1-7354-84CD25A3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668486" cy="4351338"/>
          </a:xfrm>
        </p:spPr>
        <p:txBody>
          <a:bodyPr>
            <a:normAutofit/>
          </a:bodyPr>
          <a:lstStyle/>
          <a:p>
            <a:r>
              <a:rPr lang="en-IN" sz="1800" dirty="0"/>
              <a:t>Dragon </a:t>
            </a:r>
            <a:r>
              <a:rPr lang="en-IN" sz="1800" dirty="0" err="1"/>
              <a:t>Souveniers</a:t>
            </a:r>
            <a:r>
              <a:rPr lang="en-IN" sz="1800" dirty="0"/>
              <a:t>, ltd</a:t>
            </a:r>
          </a:p>
          <a:p>
            <a:r>
              <a:rPr lang="en-IN" sz="1800" dirty="0"/>
              <a:t>Toms </a:t>
            </a:r>
            <a:r>
              <a:rPr lang="en-IN" sz="1800" dirty="0" err="1"/>
              <a:t>Spezialitten</a:t>
            </a:r>
            <a:r>
              <a:rPr lang="en-IN" sz="1800" dirty="0"/>
              <a:t>, ltd</a:t>
            </a:r>
          </a:p>
          <a:p>
            <a:r>
              <a:rPr lang="en-IN" sz="1800" dirty="0"/>
              <a:t>Muscle Machine Inc</a:t>
            </a:r>
          </a:p>
          <a:p>
            <a:r>
              <a:rPr lang="en-IN" sz="1800" dirty="0"/>
              <a:t>Vida Sport, Ltd</a:t>
            </a:r>
          </a:p>
          <a:p>
            <a:r>
              <a:rPr lang="en-IN" sz="1800" dirty="0"/>
              <a:t>Euro Shopping Channel</a:t>
            </a:r>
          </a:p>
          <a:p>
            <a:r>
              <a:rPr lang="en-IN" sz="1800" dirty="0"/>
              <a:t>Online Diecast Creations Co.</a:t>
            </a:r>
          </a:p>
          <a:p>
            <a:endParaRPr lang="en-IN" sz="1800" dirty="0"/>
          </a:p>
          <a:p>
            <a:r>
              <a:rPr lang="en-IN" sz="1800" dirty="0"/>
              <a:t>The KINME Inference Image is attached.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A5EF1-169F-77C2-0F4D-3DF1DF02E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24" y="1959429"/>
            <a:ext cx="7959013" cy="318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62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61A1-2877-F37D-0D88-139EC15A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of Best Customer in KNIME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5E1AD1-ACC4-03DB-B5FF-4D826135D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10" y="1825624"/>
            <a:ext cx="9703837" cy="5032375"/>
          </a:xfrm>
        </p:spPr>
      </p:pic>
    </p:spTree>
    <p:extLst>
      <p:ext uri="{BB962C8B-B14F-4D97-AF65-F5344CB8AC3E}">
        <p14:creationId xmlns:p14="http://schemas.microsoft.com/office/powerpoint/2010/main" val="565841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7730-D200-F7E9-D64A-94C495988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Customers on the Verge of Churning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97ED-D974-9B59-DEC1-2CA5D837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35220" cy="4351338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The Customer Who have Low Recency, Low Frequency, and Low Monetary are the Customer on the verge of churning out.</a:t>
            </a:r>
          </a:p>
          <a:p>
            <a:r>
              <a:rPr lang="en-IN" dirty="0"/>
              <a:t>The List of Customers on the verge of Churning out are as follows</a:t>
            </a:r>
          </a:p>
          <a:p>
            <a:pPr lvl="1"/>
            <a:r>
              <a:rPr lang="en-IN" dirty="0" err="1"/>
              <a:t>Blauer</a:t>
            </a:r>
            <a:r>
              <a:rPr lang="en-IN" dirty="0"/>
              <a:t> See Auto, Co.</a:t>
            </a:r>
          </a:p>
          <a:p>
            <a:pPr lvl="1"/>
            <a:r>
              <a:rPr lang="en-IN" dirty="0" err="1"/>
              <a:t>Vitachrome</a:t>
            </a:r>
            <a:r>
              <a:rPr lang="en-IN" dirty="0"/>
              <a:t> Inc.</a:t>
            </a:r>
          </a:p>
          <a:p>
            <a:pPr lvl="1"/>
            <a:r>
              <a:rPr lang="en-IN" dirty="0"/>
              <a:t>Volvo Model Replicas, Co.</a:t>
            </a:r>
          </a:p>
          <a:p>
            <a:pPr lvl="1"/>
            <a:r>
              <a:rPr lang="en-IN" dirty="0"/>
              <a:t>Mini Gifts Distributors Ltd.</a:t>
            </a:r>
          </a:p>
          <a:p>
            <a:pPr lvl="1"/>
            <a:r>
              <a:rPr lang="en-IN" dirty="0"/>
              <a:t>Royal </a:t>
            </a:r>
            <a:r>
              <a:rPr lang="en-IN" dirty="0" err="1"/>
              <a:t>Belge</a:t>
            </a:r>
            <a:endParaRPr lang="en-IN" dirty="0"/>
          </a:p>
          <a:p>
            <a:pPr lvl="1"/>
            <a:r>
              <a:rPr lang="en-IN" dirty="0" err="1"/>
              <a:t>Enaco</a:t>
            </a:r>
            <a:r>
              <a:rPr lang="en-IN" dirty="0"/>
              <a:t> Distributors</a:t>
            </a:r>
          </a:p>
          <a:p>
            <a:pPr lvl="1"/>
            <a:r>
              <a:rPr lang="en-IN" dirty="0"/>
              <a:t>Atelier </a:t>
            </a:r>
            <a:r>
              <a:rPr lang="en-IN" dirty="0" err="1"/>
              <a:t>graphique</a:t>
            </a: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F7020-DAD3-9AC8-86A0-1C8AB6BA5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419" y="1558212"/>
            <a:ext cx="7679095" cy="445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95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BA72-53DF-DF4A-D0B4-779D1F58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of the Churning Out 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B7A19-3C3F-D9F6-A80C-CDC4AC6EF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0" y="2031353"/>
            <a:ext cx="9097347" cy="4248149"/>
          </a:xfrm>
        </p:spPr>
      </p:pic>
    </p:spTree>
    <p:extLst>
      <p:ext uri="{BB962C8B-B14F-4D97-AF65-F5344CB8AC3E}">
        <p14:creationId xmlns:p14="http://schemas.microsoft.com/office/powerpoint/2010/main" val="118715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0127-6A01-0663-5EC7-7321F26E8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"/>
            <a:ext cx="3832860" cy="404495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Contents of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F063C-DE2C-C9FC-A18E-45E52A30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4965"/>
            <a:ext cx="10515600" cy="4351338"/>
          </a:xfrm>
        </p:spPr>
        <p:txBody>
          <a:bodyPr>
            <a:noAutofit/>
          </a:bodyPr>
          <a:lstStyle/>
          <a:p>
            <a:r>
              <a:rPr lang="en-IN" sz="1000" dirty="0"/>
              <a:t>Problem Statement</a:t>
            </a:r>
          </a:p>
          <a:p>
            <a:r>
              <a:rPr lang="en-IN" sz="1000" dirty="0"/>
              <a:t>About Data</a:t>
            </a:r>
          </a:p>
          <a:p>
            <a:r>
              <a:rPr lang="en-IN" sz="1000" dirty="0"/>
              <a:t>We are presented with the sales data of 3 years from the automobile parts manufacturer in form of the excel file.</a:t>
            </a:r>
          </a:p>
          <a:p>
            <a:r>
              <a:rPr lang="en-IN" sz="1000" dirty="0"/>
              <a:t>Data Dictionary</a:t>
            </a:r>
          </a:p>
          <a:p>
            <a:r>
              <a:rPr lang="en-IN" sz="1000" dirty="0"/>
              <a:t>Exploratory Data Analysis:</a:t>
            </a:r>
          </a:p>
          <a:p>
            <a:r>
              <a:rPr lang="en-IN" sz="1000" dirty="0"/>
              <a:t>Product lines </a:t>
            </a:r>
          </a:p>
          <a:p>
            <a:r>
              <a:rPr lang="en-IN" sz="1000" dirty="0"/>
              <a:t>Country wise Sales </a:t>
            </a:r>
          </a:p>
          <a:p>
            <a:r>
              <a:rPr lang="en-IN" sz="1000" dirty="0"/>
              <a:t>Unit Price</a:t>
            </a:r>
          </a:p>
          <a:p>
            <a:r>
              <a:rPr lang="en-IN" sz="1000" dirty="0"/>
              <a:t>Orders per  Deal size</a:t>
            </a:r>
          </a:p>
          <a:p>
            <a:r>
              <a:rPr lang="en-IN" sz="1000" dirty="0"/>
              <a:t>Order per categories</a:t>
            </a:r>
          </a:p>
          <a:p>
            <a:r>
              <a:rPr lang="en-IN" sz="1000" dirty="0"/>
              <a:t>Sales per Customer</a:t>
            </a:r>
          </a:p>
          <a:p>
            <a:r>
              <a:rPr lang="en-IN" sz="1000" dirty="0"/>
              <a:t>RFM Analysis</a:t>
            </a:r>
          </a:p>
          <a:p>
            <a:r>
              <a:rPr lang="en-IN" sz="1000" dirty="0"/>
              <a:t>Customer Behaviour</a:t>
            </a:r>
          </a:p>
          <a:p>
            <a:r>
              <a:rPr lang="en-IN" sz="1000" dirty="0"/>
              <a:t>Best Customer</a:t>
            </a:r>
          </a:p>
          <a:p>
            <a:r>
              <a:rPr lang="en-IN" sz="1000" dirty="0"/>
              <a:t>List of Best Customers:</a:t>
            </a:r>
          </a:p>
          <a:p>
            <a:r>
              <a:rPr lang="en-IN" sz="1000" dirty="0"/>
              <a:t>Workflow of Best Customer in KNIME</a:t>
            </a:r>
          </a:p>
          <a:p>
            <a:r>
              <a:rPr lang="en-IN" sz="1000" dirty="0"/>
              <a:t>Customers on the Verge of Churning</a:t>
            </a:r>
          </a:p>
          <a:p>
            <a:r>
              <a:rPr lang="en-IN" sz="1000" dirty="0"/>
              <a:t>Workflow of the Churning Out Customer</a:t>
            </a:r>
          </a:p>
          <a:p>
            <a:r>
              <a:rPr lang="en-IN" sz="1000" dirty="0"/>
              <a:t>Lost Customers</a:t>
            </a:r>
          </a:p>
          <a:p>
            <a:r>
              <a:rPr lang="en-IN" sz="1000" dirty="0"/>
              <a:t>Workflow of Lost Customers</a:t>
            </a:r>
          </a:p>
          <a:p>
            <a:r>
              <a:rPr lang="en-IN" sz="1000" dirty="0"/>
              <a:t>Loyal Customers</a:t>
            </a:r>
          </a:p>
          <a:p>
            <a:r>
              <a:rPr lang="en-IN" sz="1000" dirty="0"/>
              <a:t>Workflow of Loyal Customer</a:t>
            </a:r>
          </a:p>
          <a:p>
            <a:r>
              <a:rPr lang="en-IN" sz="1000" dirty="0"/>
              <a:t>Tableau Best and Lost Customers Graphs</a:t>
            </a:r>
          </a:p>
          <a:p>
            <a:r>
              <a:rPr lang="en-IN" sz="1000" dirty="0"/>
              <a:t>Tableau Link</a:t>
            </a:r>
          </a:p>
          <a:p>
            <a:pPr marL="0" indent="0">
              <a:buNone/>
            </a:pPr>
            <a:endParaRPr lang="en-IN" sz="1200" dirty="0"/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86473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D7DA-568E-0363-003B-5A3B26AE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BC5C-6778-F3E9-84CD-8B7A63FF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45" y="1690688"/>
            <a:ext cx="3547188" cy="3651444"/>
          </a:xfrm>
        </p:spPr>
        <p:txBody>
          <a:bodyPr>
            <a:normAutofit/>
          </a:bodyPr>
          <a:lstStyle/>
          <a:p>
            <a:r>
              <a:rPr lang="en-IN" sz="2000" dirty="0"/>
              <a:t>The Lost Customers are the ones who have cancelled their order and have a dispute with the vendor of the product.</a:t>
            </a:r>
          </a:p>
          <a:p>
            <a:r>
              <a:rPr lang="en-IN" sz="2000" dirty="0"/>
              <a:t>The List of Lost Customer are as follows:</a:t>
            </a:r>
          </a:p>
          <a:p>
            <a:pPr lvl="1"/>
            <a:r>
              <a:rPr lang="en-IN" sz="1800" dirty="0"/>
              <a:t> Scandinavian Gift Ideas</a:t>
            </a:r>
          </a:p>
          <a:p>
            <a:pPr lvl="1"/>
            <a:r>
              <a:rPr lang="en-IN" sz="1800" dirty="0"/>
              <a:t>Land of Toys Inc.</a:t>
            </a:r>
          </a:p>
          <a:p>
            <a:pPr lvl="1"/>
            <a:r>
              <a:rPr lang="en-IN" sz="1800" dirty="0"/>
              <a:t>UK Collectables, Ltd.</a:t>
            </a:r>
          </a:p>
          <a:p>
            <a:pPr lvl="1"/>
            <a:r>
              <a:rPr lang="en-IN" sz="1800" dirty="0"/>
              <a:t>Danish Wholesale Imports</a:t>
            </a:r>
          </a:p>
          <a:p>
            <a:pPr lvl="1"/>
            <a:r>
              <a:rPr lang="en-IN" sz="1800" dirty="0"/>
              <a:t>Australian Collectables, Ltd.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434D1-E992-B896-04B0-0189F414A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3" y="1866124"/>
            <a:ext cx="8061649" cy="25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77AB-9F73-EF36-CC80-4AAC6E5C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of Lost Customers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9A24F-734D-37F7-34E6-9ADADF718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4" y="1800809"/>
            <a:ext cx="10608906" cy="4692066"/>
          </a:xfrm>
        </p:spPr>
      </p:pic>
    </p:spTree>
    <p:extLst>
      <p:ext uri="{BB962C8B-B14F-4D97-AF65-F5344CB8AC3E}">
        <p14:creationId xmlns:p14="http://schemas.microsoft.com/office/powerpoint/2010/main" val="942937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ED0D-0477-510D-EAD7-0356B152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Loyal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A36C-5B78-0A5C-1B7E-BA55B3B9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637" y="1844287"/>
            <a:ext cx="3369906" cy="3651444"/>
          </a:xfrm>
        </p:spPr>
        <p:txBody>
          <a:bodyPr>
            <a:normAutofit lnSpcReduction="10000"/>
          </a:bodyPr>
          <a:lstStyle/>
          <a:p>
            <a:r>
              <a:rPr lang="en-IN" sz="1800" dirty="0"/>
              <a:t>The Loyal Customers are group of customers who buys often, with more monetary value, Visits recently.</a:t>
            </a:r>
          </a:p>
          <a:p>
            <a:r>
              <a:rPr lang="en-IN" sz="1800" dirty="0"/>
              <a:t>The List of Loyal Customers are as follows:</a:t>
            </a:r>
          </a:p>
          <a:p>
            <a:pPr lvl="1"/>
            <a:r>
              <a:rPr lang="en-IN" sz="1600" dirty="0"/>
              <a:t>Tokyo Collectables, Ltd</a:t>
            </a:r>
          </a:p>
          <a:p>
            <a:pPr lvl="1"/>
            <a:r>
              <a:rPr lang="en-IN" sz="1600" dirty="0"/>
              <a:t>Euro Shopping Channel</a:t>
            </a:r>
          </a:p>
          <a:p>
            <a:pPr lvl="1"/>
            <a:r>
              <a:rPr lang="en-IN" sz="1600" dirty="0" err="1"/>
              <a:t>Suominen</a:t>
            </a:r>
            <a:r>
              <a:rPr lang="en-IN" sz="1600" dirty="0"/>
              <a:t> </a:t>
            </a:r>
            <a:r>
              <a:rPr lang="en-IN" sz="1600" dirty="0" err="1"/>
              <a:t>Souveniers</a:t>
            </a:r>
            <a:endParaRPr lang="en-IN" sz="1600" dirty="0"/>
          </a:p>
          <a:p>
            <a:pPr lvl="1"/>
            <a:r>
              <a:rPr lang="en-IN" sz="1600" dirty="0"/>
              <a:t>Oulu Toy Supplies, Inc.</a:t>
            </a:r>
          </a:p>
          <a:p>
            <a:pPr lvl="1"/>
            <a:r>
              <a:rPr lang="en-IN" sz="1600" dirty="0"/>
              <a:t>La Rochelle Gifts</a:t>
            </a:r>
          </a:p>
          <a:p>
            <a:pPr lvl="1"/>
            <a:r>
              <a:rPr lang="en-IN" sz="1600" dirty="0"/>
              <a:t>Reims Collectables</a:t>
            </a:r>
          </a:p>
          <a:p>
            <a:pPr lvl="1"/>
            <a:r>
              <a:rPr lang="en-IN" sz="1600" dirty="0" err="1"/>
              <a:t>Slazburg</a:t>
            </a:r>
            <a:r>
              <a:rPr lang="en-IN" sz="1600" dirty="0"/>
              <a:t> Collectables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1A5B2-C5D3-D894-A6F7-96A8CF7A0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542" y="1690688"/>
            <a:ext cx="8201609" cy="429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08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88B0-C102-BFD5-D24D-CDA017B1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of Loyal Customer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69A9B-8C75-25B6-2F7A-2EB543D5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31" y="1900724"/>
            <a:ext cx="10795518" cy="4461522"/>
          </a:xfrm>
        </p:spPr>
      </p:pic>
    </p:spTree>
    <p:extLst>
      <p:ext uri="{BB962C8B-B14F-4D97-AF65-F5344CB8AC3E}">
        <p14:creationId xmlns:p14="http://schemas.microsoft.com/office/powerpoint/2010/main" val="3390928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7329-BB8A-0AFD-6F8A-90275FF4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Best and Lost Customers Graphs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AC608-3D53-C2CA-983F-FF7983865E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42" y="1769641"/>
            <a:ext cx="459718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0217C-1343-12BF-2C71-EED75FB74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44" y="1836543"/>
            <a:ext cx="5935398" cy="421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5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371E-D812-BFEB-DA77-661FD1DA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Tableau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EE62-1376-9160-0742-D252BE63F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3559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3"/>
              </a:rPr>
              <a:t>https://public.tableau.com/app/profile/anand.ramaswamy/viz/Sales_Data_RFM_analysis/CountrySales?publish=yes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44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E1A9-C577-A48A-5443-4189DF33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5B5D-B0D3-0B67-C14B-6E43AB5F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4" y="18256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This project aims to find the underlying buying patterns of the customers of an automobile part manufacturer based on the past 3 years of the Company's transaction data and hence recommend customized marketing strategies for different segments of customers.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003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F551-774B-A505-F042-AC117FFF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2AF2-3207-FC4B-AB6C-CD7B16639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presented with the sales data of 3 years from the automobile parts manufacturer in form of the excel file.</a:t>
            </a:r>
          </a:p>
          <a:p>
            <a:r>
              <a:rPr lang="en-IN" dirty="0"/>
              <a:t>The excel file consists of 2747 rows and 20 columns of data</a:t>
            </a:r>
          </a:p>
          <a:p>
            <a:r>
              <a:rPr lang="en-IN" dirty="0"/>
              <a:t>The Data File Consists of </a:t>
            </a:r>
          </a:p>
          <a:p>
            <a:pPr lvl="1"/>
            <a:r>
              <a:rPr lang="en-IN" dirty="0"/>
              <a:t>Customers Name</a:t>
            </a:r>
          </a:p>
          <a:p>
            <a:pPr lvl="1"/>
            <a:r>
              <a:rPr lang="en-IN" dirty="0"/>
              <a:t>Product category</a:t>
            </a:r>
          </a:p>
          <a:p>
            <a:pPr lvl="1"/>
            <a:r>
              <a:rPr lang="en-IN" dirty="0"/>
              <a:t>Order quantity</a:t>
            </a:r>
          </a:p>
          <a:p>
            <a:pPr lvl="1"/>
            <a:r>
              <a:rPr lang="en-IN" dirty="0"/>
              <a:t>Order line</a:t>
            </a:r>
          </a:p>
          <a:p>
            <a:pPr lvl="1"/>
            <a:r>
              <a:rPr lang="en-IN" dirty="0"/>
              <a:t>Order date</a:t>
            </a:r>
          </a:p>
          <a:p>
            <a:pPr marL="457200" lvl="1" indent="0">
              <a:buNone/>
            </a:pPr>
            <a:r>
              <a:rPr lang="en-IN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233219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6C92-7C46-968D-7DB3-4B8A4A7E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Dictionary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B221F1-E3AE-A7F7-2651-62534417B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160812"/>
              </p:ext>
            </p:extLst>
          </p:nvPr>
        </p:nvGraphicFramePr>
        <p:xfrm>
          <a:off x="565483" y="1504783"/>
          <a:ext cx="11417969" cy="485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8552">
                  <a:extLst>
                    <a:ext uri="{9D8B030D-6E8A-4147-A177-3AD203B41FA5}">
                      <a16:colId xmlns:a16="http://schemas.microsoft.com/office/drawing/2014/main" val="1159565109"/>
                    </a:ext>
                  </a:extLst>
                </a:gridCol>
                <a:gridCol w="2847019">
                  <a:extLst>
                    <a:ext uri="{9D8B030D-6E8A-4147-A177-3AD203B41FA5}">
                      <a16:colId xmlns:a16="http://schemas.microsoft.com/office/drawing/2014/main" val="3836214783"/>
                    </a:ext>
                  </a:extLst>
                </a:gridCol>
                <a:gridCol w="3236199">
                  <a:extLst>
                    <a:ext uri="{9D8B030D-6E8A-4147-A177-3AD203B41FA5}">
                      <a16:colId xmlns:a16="http://schemas.microsoft.com/office/drawing/2014/main" val="3005512299"/>
                    </a:ext>
                  </a:extLst>
                </a:gridCol>
                <a:gridCol w="3236199">
                  <a:extLst>
                    <a:ext uri="{9D8B030D-6E8A-4147-A177-3AD203B41FA5}">
                      <a16:colId xmlns:a16="http://schemas.microsoft.com/office/drawing/2014/main" val="2131288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090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047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QUANTITYORDERED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 ordered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of the customer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91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PRICEEACH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Price of Each item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ADDRESSLINE1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 of customer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ORDERLINENUMBER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City of customer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4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Sales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 Code of customer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11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 customer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105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DAYS_SINCE_LASTORDER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  Since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CONTACTLASTNAME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 person customer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51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Status of order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CONTACTFIRSTNAME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Contact person customer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3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PRODUCTLINE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line –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DEALSIZE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 of the deal based on Quantity and Item Price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1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MSRP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Manufacturer's Suggested Retail Price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PRODUCTCODE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of Product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302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20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3E11-D4FC-6B30-3C05-F957A9D6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23E5-C37A-8E82-AB97-130282B44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3413"/>
            <a:ext cx="3724469" cy="3203575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There are total of 9,760,222 (9.7 Million) Sales revenue generated by the company in total</a:t>
            </a:r>
          </a:p>
          <a:p>
            <a:r>
              <a:rPr lang="en-IN" sz="2400" dirty="0"/>
              <a:t>From the past 3 years of data, It is clearly visible that the Sales drastically tends to increase from the October to November.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A4B8D-CFBF-41A9-E1EA-22328E464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66" y="1458285"/>
            <a:ext cx="2289848" cy="46090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4CB5F-04E9-9BAF-70B5-515311C3B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331" y="1587127"/>
            <a:ext cx="43666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30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6DCD-8562-9BC7-9ABD-30F00E3F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lines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9546-2D76-FE64-073C-2C589564D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3147" cy="4351338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There are quite a few types of product lines categories we manufactures</a:t>
            </a:r>
          </a:p>
          <a:p>
            <a:pPr lvl="1"/>
            <a:r>
              <a:rPr lang="en-IN" dirty="0"/>
              <a:t>Classic car</a:t>
            </a:r>
          </a:p>
          <a:p>
            <a:pPr lvl="1"/>
            <a:r>
              <a:rPr lang="en-IN" dirty="0"/>
              <a:t>Motorcycles</a:t>
            </a:r>
          </a:p>
          <a:p>
            <a:pPr lvl="1"/>
            <a:r>
              <a:rPr lang="en-IN" dirty="0"/>
              <a:t>Planes</a:t>
            </a:r>
          </a:p>
          <a:p>
            <a:pPr lvl="1"/>
            <a:r>
              <a:rPr lang="en-IN" dirty="0"/>
              <a:t>Ships</a:t>
            </a:r>
          </a:p>
          <a:p>
            <a:pPr lvl="1"/>
            <a:r>
              <a:rPr lang="en-IN" dirty="0"/>
              <a:t>Trains</a:t>
            </a:r>
          </a:p>
          <a:p>
            <a:pPr lvl="1"/>
            <a:r>
              <a:rPr lang="en-IN" dirty="0"/>
              <a:t>Trucks and Buses</a:t>
            </a:r>
          </a:p>
          <a:p>
            <a:pPr lvl="1"/>
            <a:r>
              <a:rPr lang="en-IN" dirty="0"/>
              <a:t>Vintage Cars</a:t>
            </a:r>
          </a:p>
          <a:p>
            <a:r>
              <a:rPr lang="en-IN" dirty="0"/>
              <a:t>There are Some Deal Sizes based upon on the order quantity by customer</a:t>
            </a:r>
          </a:p>
          <a:p>
            <a:pPr lvl="1"/>
            <a:r>
              <a:rPr lang="en-IN" dirty="0"/>
              <a:t>Large</a:t>
            </a:r>
          </a:p>
          <a:p>
            <a:pPr lvl="1"/>
            <a:r>
              <a:rPr lang="en-IN" dirty="0"/>
              <a:t>Medium</a:t>
            </a:r>
          </a:p>
          <a:p>
            <a:pPr lvl="1"/>
            <a:r>
              <a:rPr lang="en-IN" dirty="0"/>
              <a:t>Small</a:t>
            </a:r>
          </a:p>
          <a:p>
            <a:r>
              <a:rPr lang="en-IN" dirty="0"/>
              <a:t>Most Pre dominant Categories that is chose by our customer is</a:t>
            </a:r>
          </a:p>
          <a:p>
            <a:pPr lvl="1"/>
            <a:r>
              <a:rPr lang="en-IN" dirty="0"/>
              <a:t>Classic car</a:t>
            </a:r>
          </a:p>
          <a:p>
            <a:pPr lvl="1"/>
            <a:r>
              <a:rPr lang="en-IN" dirty="0"/>
              <a:t>Vintage  cars</a:t>
            </a:r>
          </a:p>
          <a:p>
            <a:r>
              <a:rPr lang="en-IN" dirty="0"/>
              <a:t>The Most Quantity received by us are from the Medium Deal sizes from Classic and vintage cars.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1851B-6664-8CA2-EE23-337453B9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782" y="1278294"/>
            <a:ext cx="5380653" cy="39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1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5791D-5867-98A6-EFDA-B6134224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Country wise Sales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C481-57D2-69B4-076D-8DB7B6CA7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06" y="2674711"/>
            <a:ext cx="4284306" cy="2429134"/>
          </a:xfrm>
        </p:spPr>
        <p:txBody>
          <a:bodyPr>
            <a:normAutofit/>
          </a:bodyPr>
          <a:lstStyle/>
          <a:p>
            <a:r>
              <a:rPr lang="en-IN" sz="2000" dirty="0"/>
              <a:t>Our Customers generally come from different countries</a:t>
            </a:r>
          </a:p>
          <a:p>
            <a:r>
              <a:rPr lang="en-IN" sz="2000" dirty="0"/>
              <a:t>The top 3 Countries from which our sales are higher as follows:</a:t>
            </a:r>
          </a:p>
          <a:p>
            <a:pPr lvl="1"/>
            <a:r>
              <a:rPr lang="en-IN" sz="1800" dirty="0"/>
              <a:t>United States of America</a:t>
            </a:r>
          </a:p>
          <a:p>
            <a:pPr lvl="1"/>
            <a:r>
              <a:rPr lang="en-IN" sz="1800" dirty="0"/>
              <a:t>Spain</a:t>
            </a:r>
          </a:p>
          <a:p>
            <a:pPr lvl="1"/>
            <a:r>
              <a:rPr lang="en-IN" sz="1800" dirty="0"/>
              <a:t>France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02867-B211-DF18-7016-5DC6DEB0A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2" y="1347793"/>
            <a:ext cx="6615404" cy="466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8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2559-9435-E177-5715-84A20942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E23B-C093-CE36-04C4-1213AB274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2478"/>
            <a:ext cx="4340290" cy="3464832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There are specific price for each and every unit of the product.</a:t>
            </a:r>
          </a:p>
          <a:p>
            <a:r>
              <a:rPr lang="en-IN" sz="2000" dirty="0"/>
              <a:t>This is called Unit price.</a:t>
            </a:r>
          </a:p>
          <a:p>
            <a:r>
              <a:rPr lang="en-IN" sz="2000" dirty="0"/>
              <a:t>The Image here shows that the sum of the price each with respect to the Product line. This has been sub classified into the deal size of the particular category.</a:t>
            </a:r>
          </a:p>
          <a:p>
            <a:r>
              <a:rPr lang="en-IN" sz="2000" dirty="0"/>
              <a:t>The Sum of price of classic car in the medium deal size is higher.</a:t>
            </a:r>
          </a:p>
          <a:p>
            <a:r>
              <a:rPr lang="en-IN" sz="2000" dirty="0"/>
              <a:t>The Sum of price of trains in the large deal size is the lowest.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6F2F4-DE09-E47C-88FE-833CD26C4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86493"/>
            <a:ext cx="7056870" cy="56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78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Words>1124</Words>
  <Application>Microsoft Office PowerPoint</Application>
  <PresentationFormat>Widescreen</PresentationFormat>
  <Paragraphs>198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Marketing and Retail Analytics</vt:lpstr>
      <vt:lpstr>Contents of Presentation</vt:lpstr>
      <vt:lpstr>Problem Statement</vt:lpstr>
      <vt:lpstr>About Data</vt:lpstr>
      <vt:lpstr>Data Dictionary</vt:lpstr>
      <vt:lpstr>Exploratory Data Analysis:</vt:lpstr>
      <vt:lpstr>Product lines </vt:lpstr>
      <vt:lpstr>Country wise Sales </vt:lpstr>
      <vt:lpstr>Unit Price</vt:lpstr>
      <vt:lpstr>Orders per  Deal size</vt:lpstr>
      <vt:lpstr>Order per categories</vt:lpstr>
      <vt:lpstr>Sales per Customer</vt:lpstr>
      <vt:lpstr>RFM Analysis</vt:lpstr>
      <vt:lpstr>Customer Behaviour</vt:lpstr>
      <vt:lpstr>Best Customer</vt:lpstr>
      <vt:lpstr>List of Best Customers:</vt:lpstr>
      <vt:lpstr>Workflow of Best Customer in KNIME</vt:lpstr>
      <vt:lpstr>Customers on the Verge of Churning</vt:lpstr>
      <vt:lpstr>Workflow of the Churning Out Customer</vt:lpstr>
      <vt:lpstr>Lost Customers</vt:lpstr>
      <vt:lpstr>Workflow of Lost Customers</vt:lpstr>
      <vt:lpstr>Loyal Customers</vt:lpstr>
      <vt:lpstr>Workflow of Loyal Customer</vt:lpstr>
      <vt:lpstr>Tableau Best and Lost Customers Graphs</vt:lpstr>
      <vt:lpstr>Tableau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and Retail Analytics</dc:title>
  <dc:creator>Anand R J</dc:creator>
  <cp:lastModifiedBy>Anand R J</cp:lastModifiedBy>
  <cp:revision>1</cp:revision>
  <dcterms:created xsi:type="dcterms:W3CDTF">2023-05-14T16:34:44Z</dcterms:created>
  <dcterms:modified xsi:type="dcterms:W3CDTF">2023-05-14T17:56:47Z</dcterms:modified>
</cp:coreProperties>
</file>