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2E870-9B4C-4EC6-B8C6-662F677F10A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B0D5A-C91F-40A8-B824-A6BB61126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43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B0D5A-C91F-40A8-B824-A6BB61126A4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51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21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38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4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5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4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89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02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8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4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61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30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4FBE53F-5982-2D31-A8AC-8CFEBFAB7C4C}"/>
              </a:ext>
            </a:extLst>
          </p:cNvPr>
          <p:cNvSpPr/>
          <p:nvPr/>
        </p:nvSpPr>
        <p:spPr>
          <a:xfrm>
            <a:off x="0" y="19664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D5412B-542A-F911-F052-7ED5D8A23F4E}"/>
              </a:ext>
            </a:extLst>
          </p:cNvPr>
          <p:cNvSpPr txBox="1"/>
          <p:nvPr/>
        </p:nvSpPr>
        <p:spPr>
          <a:xfrm>
            <a:off x="924232" y="1918042"/>
            <a:ext cx="70497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Sales Dataset Analysis – Advanced Excel Project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966240-6AAA-F883-C390-BA5346F86BEC}"/>
              </a:ext>
            </a:extLst>
          </p:cNvPr>
          <p:cNvSpPr txBox="1"/>
          <p:nvPr/>
        </p:nvSpPr>
        <p:spPr>
          <a:xfrm>
            <a:off x="5201266" y="5683749"/>
            <a:ext cx="3785417" cy="579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Presented by: [ANAND S]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6BC19-5900-35DF-D3A9-CC2747D22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FC1164-1C14-90FF-C928-3119F9E8A83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B21272-C12D-7BB1-5099-27AA0F1C0624}"/>
              </a:ext>
            </a:extLst>
          </p:cNvPr>
          <p:cNvSpPr txBox="1"/>
          <p:nvPr/>
        </p:nvSpPr>
        <p:spPr>
          <a:xfrm>
            <a:off x="570271" y="471949"/>
            <a:ext cx="83180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3611F4-0B90-E945-B91D-9A72FE5235A9}"/>
              </a:ext>
            </a:extLst>
          </p:cNvPr>
          <p:cNvSpPr txBox="1"/>
          <p:nvPr/>
        </p:nvSpPr>
        <p:spPr>
          <a:xfrm>
            <a:off x="570271" y="1622323"/>
            <a:ext cx="8131277" cy="3903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Project Summary: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Data cleaned, analyzed, and visualized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Created dynamic dashboard and applied advanced   Excel tools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Future Work: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Forecasting, deeper regional analysis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26883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3C65F-35C0-43C2-4CBF-D6B6A0817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A9B10CB-609B-B1F4-CC09-2129E41403CD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43F99D-DE77-A917-72C6-3BD7A854D65B}"/>
              </a:ext>
            </a:extLst>
          </p:cNvPr>
          <p:cNvSpPr txBox="1"/>
          <p:nvPr/>
        </p:nvSpPr>
        <p:spPr>
          <a:xfrm>
            <a:off x="570271" y="471949"/>
            <a:ext cx="82197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 Overview &amp; Objectives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860CC1-CB84-D18B-A78A-7F9191E22F89}"/>
              </a:ext>
            </a:extLst>
          </p:cNvPr>
          <p:cNvSpPr txBox="1"/>
          <p:nvPr/>
        </p:nvSpPr>
        <p:spPr>
          <a:xfrm>
            <a:off x="570271" y="1441780"/>
            <a:ext cx="7954297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Analyze sales data to identify trends and provide insights.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Goals: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Analyze sales trends over time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Identify high-performing products and sales channels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Create an interactive dashboard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Use What-If Analysis and Goal Seek</a:t>
            </a:r>
          </a:p>
        </p:txBody>
      </p:sp>
    </p:spTree>
    <p:extLst>
      <p:ext uri="{BB962C8B-B14F-4D97-AF65-F5344CB8AC3E}">
        <p14:creationId xmlns:p14="http://schemas.microsoft.com/office/powerpoint/2010/main" val="3319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8E37E-4511-533E-E42C-3DCD35D4A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56545B-B1EB-FDBE-E9C8-708BD25924B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894BC3-8DA7-013A-E136-4F775C1E3A95}"/>
              </a:ext>
            </a:extLst>
          </p:cNvPr>
          <p:cNvSpPr txBox="1"/>
          <p:nvPr/>
        </p:nvSpPr>
        <p:spPr>
          <a:xfrm>
            <a:off x="570271" y="471949"/>
            <a:ext cx="82197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Description &amp; Preparation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62BC41-CEC3-4352-2CE3-D4201A2E222C}"/>
              </a:ext>
            </a:extLst>
          </p:cNvPr>
          <p:cNvSpPr txBox="1"/>
          <p:nvPr/>
        </p:nvSpPr>
        <p:spPr>
          <a:xfrm>
            <a:off x="570271" y="1451612"/>
            <a:ext cx="8131277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Dataset: Superstore Sales with 20+ columns and thousands of rows.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Cleaning Steps: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Removed duplicates &amp; blanks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Applied proper formatting (dates, currency, percentage)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Created 'Adjusted Sales' column = Sales × (1 - Discount)</a:t>
            </a:r>
          </a:p>
        </p:txBody>
      </p:sp>
    </p:spTree>
    <p:extLst>
      <p:ext uri="{BB962C8B-B14F-4D97-AF65-F5344CB8AC3E}">
        <p14:creationId xmlns:p14="http://schemas.microsoft.com/office/powerpoint/2010/main" val="4152591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158B3-A67B-DDEF-BEA9-988B51320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281C297-5EFD-EA98-C039-9C161A38899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0A07A9-EED7-9371-C3A4-C35015E288E1}"/>
              </a:ext>
            </a:extLst>
          </p:cNvPr>
          <p:cNvSpPr txBox="1"/>
          <p:nvPr/>
        </p:nvSpPr>
        <p:spPr>
          <a:xfrm>
            <a:off x="570271" y="471949"/>
            <a:ext cx="82197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 Metrics &amp; Formulas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E872D5-2297-8C19-D479-2F67FE4F04B1}"/>
              </a:ext>
            </a:extLst>
          </p:cNvPr>
          <p:cNvSpPr txBox="1"/>
          <p:nvPr/>
        </p:nvSpPr>
        <p:spPr>
          <a:xfrm>
            <a:off x="570271" y="1622323"/>
            <a:ext cx="8131277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Adjusted Sales = Sales × (1 - Discount)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Total Revenue, Average Order Value, Total Discounts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Used SUMIFS, AVERAGEIFS, COUNTIFS, IFERROR functions</a:t>
            </a:r>
          </a:p>
        </p:txBody>
      </p:sp>
    </p:spTree>
    <p:extLst>
      <p:ext uri="{BB962C8B-B14F-4D97-AF65-F5344CB8AC3E}">
        <p14:creationId xmlns:p14="http://schemas.microsoft.com/office/powerpoint/2010/main" val="1023943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F3B7F-9DEC-19F0-757C-A4E2C980C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B12015E-4941-1073-37CE-67C84598E1E2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0E4E52-3A8B-99E6-632C-326B4011EFA8}"/>
              </a:ext>
            </a:extLst>
          </p:cNvPr>
          <p:cNvSpPr txBox="1"/>
          <p:nvPr/>
        </p:nvSpPr>
        <p:spPr>
          <a:xfrm>
            <a:off x="570271" y="471949"/>
            <a:ext cx="82197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PivotTables &amp; Charts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568E3E-34C4-A29C-D316-FFEA2F746C1A}"/>
              </a:ext>
            </a:extLst>
          </p:cNvPr>
          <p:cNvSpPr txBox="1"/>
          <p:nvPr/>
        </p:nvSpPr>
        <p:spPr>
          <a:xfrm>
            <a:off x="570271" y="1622323"/>
            <a:ext cx="8131277" cy="224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Sales by Category, Ship Mode, and Region,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Monthly Sales Trend (Line Chart)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Top Products by Adjusted Sales (Bar Chart)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Interactive Slicers for dynamic filtering</a:t>
            </a:r>
          </a:p>
        </p:txBody>
      </p:sp>
    </p:spTree>
    <p:extLst>
      <p:ext uri="{BB962C8B-B14F-4D97-AF65-F5344CB8AC3E}">
        <p14:creationId xmlns:p14="http://schemas.microsoft.com/office/powerpoint/2010/main" val="1959565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01A1E2-679C-E1BA-6DC7-FD8463383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3D0FA5-D612-D4D9-7C51-CDB5AF8136E5}"/>
              </a:ext>
            </a:extLst>
          </p:cNvPr>
          <p:cNvSpPr/>
          <p:nvPr/>
        </p:nvSpPr>
        <p:spPr>
          <a:xfrm>
            <a:off x="0" y="9832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C54DE3-B6B4-CCF0-73D8-8D85C207B9E3}"/>
              </a:ext>
            </a:extLst>
          </p:cNvPr>
          <p:cNvSpPr txBox="1"/>
          <p:nvPr/>
        </p:nvSpPr>
        <p:spPr>
          <a:xfrm>
            <a:off x="570271" y="471949"/>
            <a:ext cx="82197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Dashboard Overview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8285C0-3A64-5EA4-EAEA-2F2834E18207}"/>
              </a:ext>
            </a:extLst>
          </p:cNvPr>
          <p:cNvSpPr txBox="1"/>
          <p:nvPr/>
        </p:nvSpPr>
        <p:spPr>
          <a:xfrm>
            <a:off x="570271" y="1622323"/>
            <a:ext cx="8131277" cy="3349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KPIs: Total Sales, Average Order Value, Total Discount, Total Profit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Pivot Charts: Category-wise Sales, Monthly Trend, Segment-wise, Ship Mode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Interactive Elements: Slicers by Region, Segment, Ship Mode, Month-wise, Category</a:t>
            </a:r>
          </a:p>
        </p:txBody>
      </p:sp>
    </p:spTree>
    <p:extLst>
      <p:ext uri="{BB962C8B-B14F-4D97-AF65-F5344CB8AC3E}">
        <p14:creationId xmlns:p14="http://schemas.microsoft.com/office/powerpoint/2010/main" val="2470063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691D92-4366-563C-89EA-3CD0F6BEF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20C37E-F0C5-43C4-8EDB-B6DAD1AE1D78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29336C-ABC7-773C-C0D1-5DB5BF677514}"/>
              </a:ext>
            </a:extLst>
          </p:cNvPr>
          <p:cNvSpPr txBox="1"/>
          <p:nvPr/>
        </p:nvSpPr>
        <p:spPr>
          <a:xfrm>
            <a:off x="570271" y="471949"/>
            <a:ext cx="82197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What-If Analysis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3D5E94-96AE-ED81-B5F4-7490F85A0D8B}"/>
              </a:ext>
            </a:extLst>
          </p:cNvPr>
          <p:cNvSpPr txBox="1"/>
          <p:nvPr/>
        </p:nvSpPr>
        <p:spPr>
          <a:xfrm>
            <a:off x="570271" y="1622323"/>
            <a:ext cx="8131277" cy="2795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Scenarios: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- Sales +10%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- Discount -5%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Compared results in Adjusted Sales and Profit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Used Scenario Manager to summarize impacts</a:t>
            </a:r>
          </a:p>
        </p:txBody>
      </p:sp>
    </p:spTree>
    <p:extLst>
      <p:ext uri="{BB962C8B-B14F-4D97-AF65-F5344CB8AC3E}">
        <p14:creationId xmlns:p14="http://schemas.microsoft.com/office/powerpoint/2010/main" val="3961015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FFB496-0223-E5EB-127D-DBE16A272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E8829A8-235C-56B4-5B29-0822660148C2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B3026B-4784-CE60-86FF-0EDCCE349288}"/>
              </a:ext>
            </a:extLst>
          </p:cNvPr>
          <p:cNvSpPr txBox="1"/>
          <p:nvPr/>
        </p:nvSpPr>
        <p:spPr>
          <a:xfrm>
            <a:off x="570271" y="471949"/>
            <a:ext cx="82197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Goal Seek Example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BFEE0A-25B1-B8EC-FD5E-2CAFFD065822}"/>
              </a:ext>
            </a:extLst>
          </p:cNvPr>
          <p:cNvSpPr txBox="1"/>
          <p:nvPr/>
        </p:nvSpPr>
        <p:spPr>
          <a:xfrm>
            <a:off x="570271" y="1622323"/>
            <a:ext cx="8131277" cy="224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Objective: Reach ₹3,000,000 in Adjusted Sales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Formula: =Unit Price × Quantity × (1 - Discount)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Used Goal Seek to determine required Quantity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Also applied Goal Seek for Profit Target</a:t>
            </a:r>
          </a:p>
        </p:txBody>
      </p:sp>
    </p:spTree>
    <p:extLst>
      <p:ext uri="{BB962C8B-B14F-4D97-AF65-F5344CB8AC3E}">
        <p14:creationId xmlns:p14="http://schemas.microsoft.com/office/powerpoint/2010/main" val="4234344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14257-A374-EB88-702F-C4E3698A5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03427F-CB52-8950-6C4A-F2DE5B91F352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13C17A-6876-F7E8-5573-B699F43572EC}"/>
              </a:ext>
            </a:extLst>
          </p:cNvPr>
          <p:cNvSpPr txBox="1"/>
          <p:nvPr/>
        </p:nvSpPr>
        <p:spPr>
          <a:xfrm>
            <a:off x="570271" y="471949"/>
            <a:ext cx="83180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Insights &amp; Recommendations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7F8F72-7730-3A0E-3E54-61F7992531CD}"/>
              </a:ext>
            </a:extLst>
          </p:cNvPr>
          <p:cNvSpPr txBox="1"/>
          <p:nvPr/>
        </p:nvSpPr>
        <p:spPr>
          <a:xfrm>
            <a:off x="570271" y="1622323"/>
            <a:ext cx="8131277" cy="3903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Technology had the highest sales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Standard Class is the most used shipping mode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High discounts reduce profit significantly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Recommendations: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Focus on top-performing categories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Optimize discount strategy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Improve shipment delivery mix</a:t>
            </a:r>
          </a:p>
        </p:txBody>
      </p:sp>
    </p:spTree>
    <p:extLst>
      <p:ext uri="{BB962C8B-B14F-4D97-AF65-F5344CB8AC3E}">
        <p14:creationId xmlns:p14="http://schemas.microsoft.com/office/powerpoint/2010/main" val="20495433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116</TotalTime>
  <Words>338</Words>
  <Application>Microsoft Office PowerPoint</Application>
  <PresentationFormat>On-screen Show (4:3)</PresentationFormat>
  <Paragraphs>55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Rockwell</vt:lpstr>
      <vt:lpstr>Rockwell Condensed</vt:lpstr>
      <vt:lpstr>Wingdings</vt:lpstr>
      <vt:lpstr>Wood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anand s</dc:creator>
  <cp:keywords/>
  <dc:description>generated using python-pptx</dc:description>
  <cp:lastModifiedBy>Abishek S</cp:lastModifiedBy>
  <cp:revision>6</cp:revision>
  <dcterms:created xsi:type="dcterms:W3CDTF">2013-01-27T09:14:16Z</dcterms:created>
  <dcterms:modified xsi:type="dcterms:W3CDTF">2025-07-21T16:42:23Z</dcterms:modified>
  <cp:category/>
</cp:coreProperties>
</file>