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4"/>
  </p:notes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70" r:id="rId11"/>
    <p:sldId id="272" r:id="rId12"/>
    <p:sldId id="289" r:id="rId13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5"/>
    </p:embeddedFont>
    <p:embeddedFont>
      <p:font typeface="DM Sans" pitchFamily="2" charset="0"/>
      <p:regular r:id="rId16"/>
      <p:bold r:id="rId17"/>
      <p:italic r:id="rId18"/>
      <p:boldItalic r:id="rId19"/>
    </p:embeddedFont>
    <p:embeddedFont>
      <p:font typeface="Figtree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rompt" panose="00000500000000000000" pitchFamily="2" charset="-34"/>
      <p:regular r:id="rId28"/>
      <p:bold r:id="rId29"/>
      <p:italic r:id="rId30"/>
      <p:boldItalic r:id="rId31"/>
    </p:embeddedFont>
    <p:embeddedFont>
      <p:font typeface="Proxima Nova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E5DC2A-9919-4A20-A4EA-0F3F350624BE}">
  <a:tblStyle styleId="{E2E5DC2A-9919-4A20-A4EA-0F3F35062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tableStyles" Target="tableStyles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g1e279858c2e_0_20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0" name="Google Shape;2010;g1e279858c2e_0_20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" name="Google Shape;795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9" name="Google Shape;869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2"/>
          <p:cNvSpPr txBox="1">
            <a:spLocks noGrp="1"/>
          </p:cNvSpPr>
          <p:nvPr>
            <p:ph type="ctrTitle"/>
          </p:nvPr>
        </p:nvSpPr>
        <p:spPr>
          <a:xfrm>
            <a:off x="713225" y="870950"/>
            <a:ext cx="5376600" cy="27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713225" y="3658100"/>
            <a:ext cx="5376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20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380" name="Google Shape;380;p20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381" name="Google Shape;381;p20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0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0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0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0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20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387" name="Google Shape;387;p20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0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0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0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2" name="Google Shape;392;p20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0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0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5" name="Google Shape;395;p20"/>
          <p:cNvSpPr txBox="1">
            <a:spLocks noGrp="1"/>
          </p:cNvSpPr>
          <p:nvPr>
            <p:ph type="subTitle" idx="1"/>
          </p:nvPr>
        </p:nvSpPr>
        <p:spPr>
          <a:xfrm>
            <a:off x="1793513" y="2027518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subTitle" idx="2"/>
          </p:nvPr>
        </p:nvSpPr>
        <p:spPr>
          <a:xfrm>
            <a:off x="5207263" y="2027518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3"/>
          </p:nvPr>
        </p:nvSpPr>
        <p:spPr>
          <a:xfrm>
            <a:off x="1793513" y="3460925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4"/>
          </p:nvPr>
        </p:nvSpPr>
        <p:spPr>
          <a:xfrm>
            <a:off x="5207263" y="3460925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subTitle" idx="5"/>
          </p:nvPr>
        </p:nvSpPr>
        <p:spPr>
          <a:xfrm>
            <a:off x="1793513" y="1627475"/>
            <a:ext cx="322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subTitle" idx="6"/>
          </p:nvPr>
        </p:nvSpPr>
        <p:spPr>
          <a:xfrm>
            <a:off x="5207260" y="1627475"/>
            <a:ext cx="322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1" name="Google Shape;401;p20"/>
          <p:cNvSpPr txBox="1">
            <a:spLocks noGrp="1"/>
          </p:cNvSpPr>
          <p:nvPr>
            <p:ph type="subTitle" idx="7"/>
          </p:nvPr>
        </p:nvSpPr>
        <p:spPr>
          <a:xfrm>
            <a:off x="1793513" y="3060881"/>
            <a:ext cx="322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2" name="Google Shape;402;p20"/>
          <p:cNvSpPr txBox="1">
            <a:spLocks noGrp="1"/>
          </p:cNvSpPr>
          <p:nvPr>
            <p:ph type="subTitle" idx="8"/>
          </p:nvPr>
        </p:nvSpPr>
        <p:spPr>
          <a:xfrm>
            <a:off x="5207260" y="3060881"/>
            <a:ext cx="322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403" name="Google Shape;403;p2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4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23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468" name="Google Shape;468;p23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469" name="Google Shape;469;p23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3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3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3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3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23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475" name="Google Shape;475;p23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3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3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3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3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0" name="Google Shape;480;p23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3" name="Google Shape;483;p23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27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27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555" name="Google Shape;555;p27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556" name="Google Shape;556;p27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7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7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7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7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1" name="Google Shape;561;p27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562" name="Google Shape;562;p27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7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7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7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7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7" name="Google Shape;567;p27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7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7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27"/>
          <p:cNvGrpSpPr/>
          <p:nvPr/>
        </p:nvGrpSpPr>
        <p:grpSpPr>
          <a:xfrm>
            <a:off x="988027" y="1351055"/>
            <a:ext cx="844997" cy="3257518"/>
            <a:chOff x="988027" y="1351055"/>
            <a:chExt cx="844997" cy="3257518"/>
          </a:xfrm>
        </p:grpSpPr>
        <p:grpSp>
          <p:nvGrpSpPr>
            <p:cNvPr id="571" name="Google Shape;571;p27"/>
            <p:cNvGrpSpPr/>
            <p:nvPr/>
          </p:nvGrpSpPr>
          <p:grpSpPr>
            <a:xfrm>
              <a:off x="988027" y="2353392"/>
              <a:ext cx="844997" cy="2255181"/>
              <a:chOff x="2587393" y="2353392"/>
              <a:chExt cx="844997" cy="2255181"/>
            </a:xfrm>
          </p:grpSpPr>
          <p:sp>
            <p:nvSpPr>
              <p:cNvPr id="572" name="Google Shape;572;p27"/>
              <p:cNvSpPr/>
              <p:nvPr/>
            </p:nvSpPr>
            <p:spPr>
              <a:xfrm>
                <a:off x="2596803" y="4416573"/>
                <a:ext cx="826200" cy="1920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7"/>
              <p:cNvSpPr/>
              <p:nvPr/>
            </p:nvSpPr>
            <p:spPr>
              <a:xfrm>
                <a:off x="2957231" y="3156295"/>
                <a:ext cx="105336" cy="133710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4712" extrusionOk="0">
                    <a:moveTo>
                      <a:pt x="0" y="1"/>
                    </a:moveTo>
                    <a:lnTo>
                      <a:pt x="0" y="14712"/>
                    </a:lnTo>
                    <a:lnTo>
                      <a:pt x="1159" y="14712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4" name="Google Shape;574;p27"/>
              <p:cNvGrpSpPr/>
              <p:nvPr/>
            </p:nvGrpSpPr>
            <p:grpSpPr>
              <a:xfrm>
                <a:off x="2587393" y="2353392"/>
                <a:ext cx="844997" cy="845053"/>
                <a:chOff x="5688100" y="2279188"/>
                <a:chExt cx="775867" cy="775919"/>
              </a:xfrm>
            </p:grpSpPr>
            <p:sp>
              <p:nvSpPr>
                <p:cNvPr id="575" name="Google Shape;575;p27"/>
                <p:cNvSpPr/>
                <p:nvPr/>
              </p:nvSpPr>
              <p:spPr>
                <a:xfrm>
                  <a:off x="5688100" y="2279188"/>
                  <a:ext cx="775867" cy="7759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5035" extrusionOk="0">
                      <a:moveTo>
                        <a:pt x="7517" y="0"/>
                      </a:moveTo>
                      <a:cubicBezTo>
                        <a:pt x="3365" y="0"/>
                        <a:pt x="0" y="3366"/>
                        <a:pt x="0" y="7517"/>
                      </a:cubicBezTo>
                      <a:cubicBezTo>
                        <a:pt x="0" y="11669"/>
                        <a:pt x="3365" y="15034"/>
                        <a:pt x="7517" y="15034"/>
                      </a:cubicBezTo>
                      <a:cubicBezTo>
                        <a:pt x="11669" y="15034"/>
                        <a:pt x="15034" y="11669"/>
                        <a:pt x="15034" y="7517"/>
                      </a:cubicBezTo>
                      <a:cubicBezTo>
                        <a:pt x="15034" y="3366"/>
                        <a:pt x="11669" y="0"/>
                        <a:pt x="7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27"/>
                <p:cNvSpPr/>
                <p:nvPr/>
              </p:nvSpPr>
              <p:spPr>
                <a:xfrm flipH="1">
                  <a:off x="6077840" y="2279239"/>
                  <a:ext cx="386127" cy="775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15033" extrusionOk="0">
                      <a:moveTo>
                        <a:pt x="7481" y="1"/>
                      </a:moveTo>
                      <a:cubicBezTo>
                        <a:pt x="3346" y="20"/>
                        <a:pt x="0" y="3377"/>
                        <a:pt x="0" y="7516"/>
                      </a:cubicBezTo>
                      <a:cubicBezTo>
                        <a:pt x="0" y="11656"/>
                        <a:pt x="3346" y="15013"/>
                        <a:pt x="7481" y="15032"/>
                      </a:cubicBezTo>
                      <a:lnTo>
                        <a:pt x="7481" y="1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27"/>
                <p:cNvSpPr/>
                <p:nvPr/>
              </p:nvSpPr>
              <p:spPr>
                <a:xfrm>
                  <a:off x="5841150" y="2437390"/>
                  <a:ext cx="386119" cy="46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7" h="10882" extrusionOk="0">
                      <a:moveTo>
                        <a:pt x="6085" y="1"/>
                      </a:moveTo>
                      <a:lnTo>
                        <a:pt x="2988" y="3141"/>
                      </a:lnTo>
                      <a:lnTo>
                        <a:pt x="4686" y="3141"/>
                      </a:lnTo>
                      <a:lnTo>
                        <a:pt x="4686" y="5435"/>
                      </a:lnTo>
                      <a:cubicBezTo>
                        <a:pt x="4386" y="5276"/>
                        <a:pt x="3748" y="5055"/>
                        <a:pt x="2520" y="5055"/>
                      </a:cubicBezTo>
                      <a:lnTo>
                        <a:pt x="2520" y="3916"/>
                      </a:lnTo>
                      <a:lnTo>
                        <a:pt x="1" y="6174"/>
                      </a:lnTo>
                      <a:lnTo>
                        <a:pt x="2305" y="8653"/>
                      </a:lnTo>
                      <a:lnTo>
                        <a:pt x="2305" y="7534"/>
                      </a:lnTo>
                      <a:cubicBezTo>
                        <a:pt x="2305" y="7534"/>
                        <a:pt x="4047" y="7601"/>
                        <a:pt x="4686" y="8540"/>
                      </a:cubicBezTo>
                      <a:lnTo>
                        <a:pt x="4686" y="10882"/>
                      </a:lnTo>
                      <a:lnTo>
                        <a:pt x="7267" y="10882"/>
                      </a:lnTo>
                      <a:lnTo>
                        <a:pt x="7267" y="3141"/>
                      </a:lnTo>
                      <a:lnTo>
                        <a:pt x="8966" y="3141"/>
                      </a:lnTo>
                      <a:lnTo>
                        <a:pt x="608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27"/>
                <p:cNvSpPr/>
                <p:nvPr/>
              </p:nvSpPr>
              <p:spPr>
                <a:xfrm>
                  <a:off x="6040450" y="2437400"/>
                  <a:ext cx="186837" cy="46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9" h="10882" extrusionOk="0">
                      <a:moveTo>
                        <a:pt x="1457" y="1"/>
                      </a:moveTo>
                      <a:lnTo>
                        <a:pt x="1" y="1477"/>
                      </a:lnTo>
                      <a:lnTo>
                        <a:pt x="1" y="3141"/>
                      </a:lnTo>
                      <a:lnTo>
                        <a:pt x="58" y="3141"/>
                      </a:lnTo>
                      <a:lnTo>
                        <a:pt x="58" y="5435"/>
                      </a:lnTo>
                      <a:cubicBezTo>
                        <a:pt x="41" y="5426"/>
                        <a:pt x="21" y="5416"/>
                        <a:pt x="1" y="5405"/>
                      </a:cubicBezTo>
                      <a:lnTo>
                        <a:pt x="1" y="8461"/>
                      </a:lnTo>
                      <a:cubicBezTo>
                        <a:pt x="20" y="8487"/>
                        <a:pt x="40" y="8512"/>
                        <a:pt x="58" y="8540"/>
                      </a:cubicBezTo>
                      <a:lnTo>
                        <a:pt x="58" y="10882"/>
                      </a:lnTo>
                      <a:lnTo>
                        <a:pt x="2639" y="10882"/>
                      </a:lnTo>
                      <a:lnTo>
                        <a:pt x="2639" y="3140"/>
                      </a:lnTo>
                      <a:lnTo>
                        <a:pt x="4338" y="3140"/>
                      </a:lnTo>
                      <a:lnTo>
                        <a:pt x="1457" y="1"/>
                      </a:lnTo>
                      <a:close/>
                    </a:path>
                  </a:pathLst>
                </a:custGeom>
                <a:solidFill>
                  <a:schemeClr val="dk1">
                    <a:alpha val="2264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79" name="Google Shape;579;p27"/>
            <p:cNvGrpSpPr/>
            <p:nvPr/>
          </p:nvGrpSpPr>
          <p:grpSpPr>
            <a:xfrm>
              <a:off x="1026475" y="1351055"/>
              <a:ext cx="768092" cy="768041"/>
              <a:chOff x="960875" y="1217422"/>
              <a:chExt cx="1186976" cy="1186897"/>
            </a:xfrm>
          </p:grpSpPr>
          <p:sp>
            <p:nvSpPr>
              <p:cNvPr id="580" name="Google Shape;580;p27"/>
              <p:cNvSpPr/>
              <p:nvPr/>
            </p:nvSpPr>
            <p:spPr>
              <a:xfrm flipH="1">
                <a:off x="960875" y="1217422"/>
                <a:ext cx="1186976" cy="1186897"/>
              </a:xfrm>
              <a:custGeom>
                <a:avLst/>
                <a:gdLst/>
                <a:ahLst/>
                <a:cxnLst/>
                <a:rect l="l" t="t" r="r" b="b"/>
                <a:pathLst>
                  <a:path w="15035" h="15034" extrusionOk="0">
                    <a:moveTo>
                      <a:pt x="7517" y="0"/>
                    </a:moveTo>
                    <a:cubicBezTo>
                      <a:pt x="3366" y="0"/>
                      <a:pt x="0" y="3365"/>
                      <a:pt x="0" y="7517"/>
                    </a:cubicBezTo>
                    <a:cubicBezTo>
                      <a:pt x="0" y="11669"/>
                      <a:pt x="3366" y="15034"/>
                      <a:pt x="7517" y="15034"/>
                    </a:cubicBezTo>
                    <a:cubicBezTo>
                      <a:pt x="11669" y="15034"/>
                      <a:pt x="15034" y="11669"/>
                      <a:pt x="15034" y="7517"/>
                    </a:cubicBezTo>
                    <a:cubicBezTo>
                      <a:pt x="15034" y="3365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7"/>
              <p:cNvSpPr/>
              <p:nvPr/>
            </p:nvSpPr>
            <p:spPr>
              <a:xfrm flipH="1">
                <a:off x="1554323" y="1217422"/>
                <a:ext cx="593527" cy="1186897"/>
              </a:xfrm>
              <a:custGeom>
                <a:avLst/>
                <a:gdLst/>
                <a:ahLst/>
                <a:cxnLst/>
                <a:rect l="l" t="t" r="r" b="b"/>
                <a:pathLst>
                  <a:path w="7518" h="15034" extrusionOk="0">
                    <a:moveTo>
                      <a:pt x="7517" y="0"/>
                    </a:moveTo>
                    <a:cubicBezTo>
                      <a:pt x="3366" y="0"/>
                      <a:pt x="0" y="3365"/>
                      <a:pt x="0" y="7517"/>
                    </a:cubicBezTo>
                    <a:cubicBezTo>
                      <a:pt x="0" y="11669"/>
                      <a:pt x="3366" y="15034"/>
                      <a:pt x="7517" y="15034"/>
                    </a:cubicBezTo>
                    <a:lnTo>
                      <a:pt x="7517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7"/>
              <p:cNvSpPr/>
              <p:nvPr/>
            </p:nvSpPr>
            <p:spPr>
              <a:xfrm flipH="1">
                <a:off x="1090744" y="1347292"/>
                <a:ext cx="927238" cy="927159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1744" extrusionOk="0">
                    <a:moveTo>
                      <a:pt x="5872" y="0"/>
                    </a:moveTo>
                    <a:cubicBezTo>
                      <a:pt x="4314" y="0"/>
                      <a:pt x="2822" y="619"/>
                      <a:pt x="1721" y="1720"/>
                    </a:cubicBezTo>
                    <a:cubicBezTo>
                      <a:pt x="619" y="2821"/>
                      <a:pt x="1" y="4315"/>
                      <a:pt x="1" y="5872"/>
                    </a:cubicBezTo>
                    <a:cubicBezTo>
                      <a:pt x="1" y="7429"/>
                      <a:pt x="619" y="8923"/>
                      <a:pt x="1721" y="10024"/>
                    </a:cubicBezTo>
                    <a:cubicBezTo>
                      <a:pt x="2822" y="11125"/>
                      <a:pt x="4314" y="11744"/>
                      <a:pt x="5872" y="11744"/>
                    </a:cubicBezTo>
                    <a:cubicBezTo>
                      <a:pt x="7429" y="11744"/>
                      <a:pt x="8923" y="11125"/>
                      <a:pt x="10024" y="10024"/>
                    </a:cubicBezTo>
                    <a:cubicBezTo>
                      <a:pt x="11125" y="8923"/>
                      <a:pt x="11744" y="7429"/>
                      <a:pt x="11744" y="5872"/>
                    </a:cubicBezTo>
                    <a:cubicBezTo>
                      <a:pt x="11744" y="4315"/>
                      <a:pt x="11125" y="2821"/>
                      <a:pt x="10024" y="1720"/>
                    </a:cubicBezTo>
                    <a:cubicBezTo>
                      <a:pt x="8923" y="619"/>
                      <a:pt x="7429" y="0"/>
                      <a:pt x="58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7"/>
              <p:cNvSpPr/>
              <p:nvPr/>
            </p:nvSpPr>
            <p:spPr>
              <a:xfrm flipH="1">
                <a:off x="1557244" y="1347371"/>
                <a:ext cx="460738" cy="927002"/>
              </a:xfrm>
              <a:custGeom>
                <a:avLst/>
                <a:gdLst/>
                <a:ahLst/>
                <a:cxnLst/>
                <a:rect l="l" t="t" r="r" b="b"/>
                <a:pathLst>
                  <a:path w="5836" h="11742" extrusionOk="0">
                    <a:moveTo>
                      <a:pt x="5835" y="0"/>
                    </a:moveTo>
                    <a:cubicBezTo>
                      <a:pt x="2610" y="20"/>
                      <a:pt x="1" y="2640"/>
                      <a:pt x="1" y="5871"/>
                    </a:cubicBezTo>
                    <a:cubicBezTo>
                      <a:pt x="1" y="9102"/>
                      <a:pt x="2610" y="11722"/>
                      <a:pt x="5835" y="11742"/>
                    </a:cubicBezTo>
                    <a:lnTo>
                      <a:pt x="5835" y="0"/>
                    </a:lnTo>
                    <a:close/>
                  </a:path>
                </a:pathLst>
              </a:cu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28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7" name="Google Shape;587;p28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588" name="Google Shape;588;p28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589" name="Google Shape;589;p2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4" name="Google Shape;594;p28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595" name="Google Shape;595;p2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0" name="Google Shape;600;p28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3" name="Google Shape;603;p28"/>
          <p:cNvGrpSpPr/>
          <p:nvPr/>
        </p:nvGrpSpPr>
        <p:grpSpPr>
          <a:xfrm>
            <a:off x="7585004" y="2201106"/>
            <a:ext cx="953501" cy="2407461"/>
            <a:chOff x="5689867" y="1880956"/>
            <a:chExt cx="953501" cy="2407461"/>
          </a:xfrm>
        </p:grpSpPr>
        <p:sp>
          <p:nvSpPr>
            <p:cNvPr id="604" name="Google Shape;604;p28"/>
            <p:cNvSpPr/>
            <p:nvPr/>
          </p:nvSpPr>
          <p:spPr>
            <a:xfrm>
              <a:off x="6123444" y="2823095"/>
              <a:ext cx="105336" cy="1337100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5" name="Google Shape;605;p28"/>
            <p:cNvGrpSpPr/>
            <p:nvPr/>
          </p:nvGrpSpPr>
          <p:grpSpPr>
            <a:xfrm>
              <a:off x="5689867" y="1880956"/>
              <a:ext cx="953501" cy="2407461"/>
              <a:chOff x="5689867" y="1880956"/>
              <a:chExt cx="953501" cy="2407461"/>
            </a:xfrm>
          </p:grpSpPr>
          <p:grpSp>
            <p:nvGrpSpPr>
              <p:cNvPr id="606" name="Google Shape;606;p28"/>
              <p:cNvGrpSpPr/>
              <p:nvPr/>
            </p:nvGrpSpPr>
            <p:grpSpPr>
              <a:xfrm>
                <a:off x="5689867" y="1880956"/>
                <a:ext cx="953501" cy="953501"/>
                <a:chOff x="1178575" y="1674675"/>
                <a:chExt cx="1055575" cy="1055575"/>
              </a:xfrm>
            </p:grpSpPr>
            <p:sp>
              <p:nvSpPr>
                <p:cNvPr id="607" name="Google Shape;607;p28"/>
                <p:cNvSpPr/>
                <p:nvPr/>
              </p:nvSpPr>
              <p:spPr>
                <a:xfrm flipH="1">
                  <a:off x="1178575" y="1674675"/>
                  <a:ext cx="1055575" cy="10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5034" extrusionOk="0">
                      <a:moveTo>
                        <a:pt x="7517" y="0"/>
                      </a:moveTo>
                      <a:cubicBezTo>
                        <a:pt x="3365" y="0"/>
                        <a:pt x="0" y="3365"/>
                        <a:pt x="0" y="7517"/>
                      </a:cubicBezTo>
                      <a:cubicBezTo>
                        <a:pt x="0" y="11669"/>
                        <a:pt x="3365" y="15034"/>
                        <a:pt x="7517" y="15034"/>
                      </a:cubicBezTo>
                      <a:cubicBezTo>
                        <a:pt x="11668" y="15034"/>
                        <a:pt x="15034" y="11669"/>
                        <a:pt x="15034" y="7517"/>
                      </a:cubicBezTo>
                      <a:cubicBezTo>
                        <a:pt x="15034" y="3365"/>
                        <a:pt x="11669" y="0"/>
                        <a:pt x="75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28"/>
                <p:cNvSpPr/>
                <p:nvPr/>
              </p:nvSpPr>
              <p:spPr>
                <a:xfrm flipH="1">
                  <a:off x="1705099" y="1674675"/>
                  <a:ext cx="529051" cy="1055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35" h="15034" extrusionOk="0">
                      <a:moveTo>
                        <a:pt x="7517" y="0"/>
                      </a:moveTo>
                      <a:cubicBezTo>
                        <a:pt x="3365" y="0"/>
                        <a:pt x="0" y="3365"/>
                        <a:pt x="0" y="7517"/>
                      </a:cubicBezTo>
                      <a:cubicBezTo>
                        <a:pt x="0" y="11669"/>
                        <a:pt x="3365" y="15034"/>
                        <a:pt x="7517" y="15034"/>
                      </a:cubicBezTo>
                      <a:cubicBezTo>
                        <a:pt x="7523" y="15034"/>
                        <a:pt x="7528" y="15033"/>
                        <a:pt x="7535" y="15033"/>
                      </a:cubicBezTo>
                      <a:lnTo>
                        <a:pt x="7535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28"/>
                <p:cNvSpPr/>
                <p:nvPr/>
              </p:nvSpPr>
              <p:spPr>
                <a:xfrm flipH="1">
                  <a:off x="1365551" y="2084786"/>
                  <a:ext cx="681693" cy="21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9" h="3044" extrusionOk="0">
                      <a:moveTo>
                        <a:pt x="1" y="0"/>
                      </a:moveTo>
                      <a:lnTo>
                        <a:pt x="1" y="3044"/>
                      </a:lnTo>
                      <a:lnTo>
                        <a:pt x="9709" y="3044"/>
                      </a:lnTo>
                      <a:lnTo>
                        <a:pt x="97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28"/>
                <p:cNvSpPr/>
                <p:nvPr/>
              </p:nvSpPr>
              <p:spPr>
                <a:xfrm flipH="1">
                  <a:off x="1705098" y="2084786"/>
                  <a:ext cx="342146" cy="213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3" h="3044" extrusionOk="0">
                      <a:moveTo>
                        <a:pt x="1" y="0"/>
                      </a:moveTo>
                      <a:lnTo>
                        <a:pt x="1" y="3044"/>
                      </a:lnTo>
                      <a:lnTo>
                        <a:pt x="4873" y="3044"/>
                      </a:lnTo>
                      <a:lnTo>
                        <a:pt x="4873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11" name="Google Shape;611;p28"/>
              <p:cNvSpPr/>
              <p:nvPr/>
            </p:nvSpPr>
            <p:spPr>
              <a:xfrm>
                <a:off x="5753515" y="4096418"/>
                <a:ext cx="826200" cy="1920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2" name="Google Shape;612;p28"/>
          <p:cNvGrpSpPr/>
          <p:nvPr/>
        </p:nvGrpSpPr>
        <p:grpSpPr>
          <a:xfrm>
            <a:off x="713223" y="998178"/>
            <a:ext cx="1105235" cy="1097284"/>
            <a:chOff x="6850429" y="998175"/>
            <a:chExt cx="1267181" cy="1262842"/>
          </a:xfrm>
        </p:grpSpPr>
        <p:sp>
          <p:nvSpPr>
            <p:cNvPr id="613" name="Google Shape;613;p28"/>
            <p:cNvSpPr/>
            <p:nvPr/>
          </p:nvSpPr>
          <p:spPr>
            <a:xfrm>
              <a:off x="6850429" y="998175"/>
              <a:ext cx="1267181" cy="1262842"/>
            </a:xfrm>
            <a:custGeom>
              <a:avLst/>
              <a:gdLst/>
              <a:ahLst/>
              <a:cxnLst/>
              <a:rect l="l" t="t" r="r" b="b"/>
              <a:pathLst>
                <a:path w="23952" h="23870" extrusionOk="0">
                  <a:moveTo>
                    <a:pt x="670" y="10645"/>
                  </a:moveTo>
                  <a:cubicBezTo>
                    <a:pt x="0" y="11307"/>
                    <a:pt x="0" y="12390"/>
                    <a:pt x="670" y="13052"/>
                  </a:cubicBezTo>
                  <a:lnTo>
                    <a:pt x="10758" y="23208"/>
                  </a:lnTo>
                  <a:cubicBezTo>
                    <a:pt x="11428" y="23869"/>
                    <a:pt x="12523" y="23869"/>
                    <a:pt x="13192" y="23208"/>
                  </a:cubicBezTo>
                  <a:lnTo>
                    <a:pt x="23282" y="13052"/>
                  </a:lnTo>
                  <a:cubicBezTo>
                    <a:pt x="23951" y="12390"/>
                    <a:pt x="23951" y="11307"/>
                    <a:pt x="23282" y="10645"/>
                  </a:cubicBezTo>
                  <a:lnTo>
                    <a:pt x="13193" y="662"/>
                  </a:lnTo>
                  <a:cubicBezTo>
                    <a:pt x="12523" y="1"/>
                    <a:pt x="11428" y="1"/>
                    <a:pt x="10759" y="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8"/>
            <p:cNvSpPr/>
            <p:nvPr/>
          </p:nvSpPr>
          <p:spPr>
            <a:xfrm>
              <a:off x="6921002" y="1068751"/>
              <a:ext cx="1126030" cy="1125818"/>
            </a:xfrm>
            <a:custGeom>
              <a:avLst/>
              <a:gdLst/>
              <a:ahLst/>
              <a:cxnLst/>
              <a:rect l="l" t="t" r="r" b="b"/>
              <a:pathLst>
                <a:path w="21284" h="21280" extrusionOk="0">
                  <a:moveTo>
                    <a:pt x="10643" y="21280"/>
                  </a:moveTo>
                  <a:cubicBezTo>
                    <a:pt x="10826" y="21280"/>
                    <a:pt x="10997" y="21209"/>
                    <a:pt x="11124" y="21083"/>
                  </a:cubicBezTo>
                  <a:lnTo>
                    <a:pt x="21086" y="11120"/>
                  </a:lnTo>
                  <a:cubicBezTo>
                    <a:pt x="21213" y="10993"/>
                    <a:pt x="21283" y="10823"/>
                    <a:pt x="21283" y="10639"/>
                  </a:cubicBezTo>
                  <a:cubicBezTo>
                    <a:pt x="21283" y="10457"/>
                    <a:pt x="21213" y="10286"/>
                    <a:pt x="21086" y="10159"/>
                  </a:cubicBezTo>
                  <a:lnTo>
                    <a:pt x="11124" y="197"/>
                  </a:lnTo>
                  <a:cubicBezTo>
                    <a:pt x="10997" y="70"/>
                    <a:pt x="10826" y="0"/>
                    <a:pt x="10643" y="0"/>
                  </a:cubicBezTo>
                  <a:cubicBezTo>
                    <a:pt x="10460" y="0"/>
                    <a:pt x="10290" y="70"/>
                    <a:pt x="10163" y="197"/>
                  </a:cubicBezTo>
                  <a:lnTo>
                    <a:pt x="200" y="10159"/>
                  </a:lnTo>
                  <a:cubicBezTo>
                    <a:pt x="72" y="10287"/>
                    <a:pt x="1" y="10458"/>
                    <a:pt x="1" y="10639"/>
                  </a:cubicBezTo>
                  <a:cubicBezTo>
                    <a:pt x="1" y="10822"/>
                    <a:pt x="72" y="10993"/>
                    <a:pt x="200" y="11120"/>
                  </a:cubicBezTo>
                  <a:lnTo>
                    <a:pt x="10163" y="21083"/>
                  </a:lnTo>
                  <a:cubicBezTo>
                    <a:pt x="10290" y="21209"/>
                    <a:pt x="10460" y="21280"/>
                    <a:pt x="10643" y="2128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8"/>
            <p:cNvSpPr/>
            <p:nvPr/>
          </p:nvSpPr>
          <p:spPr>
            <a:xfrm>
              <a:off x="7484275" y="1052138"/>
              <a:ext cx="573900" cy="1154925"/>
            </a:xfrm>
            <a:custGeom>
              <a:avLst/>
              <a:gdLst/>
              <a:ahLst/>
              <a:cxnLst/>
              <a:rect l="l" t="t" r="r" b="b"/>
              <a:pathLst>
                <a:path w="22956" h="46197" extrusionOk="0">
                  <a:moveTo>
                    <a:pt x="0" y="0"/>
                  </a:moveTo>
                  <a:lnTo>
                    <a:pt x="0" y="46197"/>
                  </a:lnTo>
                  <a:lnTo>
                    <a:pt x="22956" y="23242"/>
                  </a:lnTo>
                  <a:close/>
                </a:path>
              </a:pathLst>
            </a:custGeom>
            <a:solidFill>
              <a:srgbClr val="333333">
                <a:alpha val="17610"/>
              </a:srgbClr>
            </a:solidFill>
            <a:ln>
              <a:noFill/>
            </a:ln>
          </p:spPr>
        </p:sp>
        <p:sp>
          <p:nvSpPr>
            <p:cNvPr id="616" name="Google Shape;616;p28"/>
            <p:cNvSpPr/>
            <p:nvPr/>
          </p:nvSpPr>
          <p:spPr>
            <a:xfrm>
              <a:off x="7168709" y="1404012"/>
              <a:ext cx="722418" cy="438741"/>
            </a:xfrm>
            <a:custGeom>
              <a:avLst/>
              <a:gdLst/>
              <a:ahLst/>
              <a:cxnLst/>
              <a:rect l="l" t="t" r="r" b="b"/>
              <a:pathLst>
                <a:path w="13655" h="8293" extrusionOk="0">
                  <a:moveTo>
                    <a:pt x="6708" y="0"/>
                  </a:moveTo>
                  <a:lnTo>
                    <a:pt x="6708" y="1719"/>
                  </a:lnTo>
                  <a:lnTo>
                    <a:pt x="0" y="1719"/>
                  </a:lnTo>
                  <a:lnTo>
                    <a:pt x="0" y="6588"/>
                  </a:lnTo>
                  <a:lnTo>
                    <a:pt x="6708" y="6588"/>
                  </a:lnTo>
                  <a:lnTo>
                    <a:pt x="6708" y="8292"/>
                  </a:lnTo>
                  <a:lnTo>
                    <a:pt x="13654" y="4148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31"/>
          <p:cNvSpPr txBox="1">
            <a:spLocks noGrp="1"/>
          </p:cNvSpPr>
          <p:nvPr>
            <p:ph type="title"/>
          </p:nvPr>
        </p:nvSpPr>
        <p:spPr>
          <a:xfrm>
            <a:off x="716700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5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76" name="Google Shape;76;p5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77" name="Google Shape;77;p5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5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83" name="Google Shape;83;p5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8" name="Google Shape;88;p5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 txBox="1">
            <a:spLocks noGrp="1"/>
          </p:cNvSpPr>
          <p:nvPr>
            <p:ph type="subTitle" idx="1"/>
          </p:nvPr>
        </p:nvSpPr>
        <p:spPr>
          <a:xfrm>
            <a:off x="5458985" y="2609350"/>
            <a:ext cx="27432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subTitle" idx="2"/>
          </p:nvPr>
        </p:nvSpPr>
        <p:spPr>
          <a:xfrm>
            <a:off x="1322813" y="2609350"/>
            <a:ext cx="27432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3"/>
          </p:nvPr>
        </p:nvSpPr>
        <p:spPr>
          <a:xfrm>
            <a:off x="5458985" y="22188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4"/>
          </p:nvPr>
        </p:nvSpPr>
        <p:spPr>
          <a:xfrm>
            <a:off x="1322813" y="2218825"/>
            <a:ext cx="2743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8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8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141" name="Google Shape;141;p8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142" name="Google Shape;142;p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7" name="Google Shape;147;p8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148" name="Google Shape;148;p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" name="Google Shape;153;p8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" name="Google Shape;156;p8"/>
          <p:cNvSpPr txBox="1">
            <a:spLocks noGrp="1"/>
          </p:cNvSpPr>
          <p:nvPr>
            <p:ph type="title"/>
          </p:nvPr>
        </p:nvSpPr>
        <p:spPr>
          <a:xfrm>
            <a:off x="2500350" y="1571625"/>
            <a:ext cx="4143300" cy="17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9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9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161" name="Google Shape;161;p9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162" name="Google Shape;162;p9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9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9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9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9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168" name="Google Shape;168;p9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9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9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9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9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3" name="Google Shape;173;p9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4143375" y="1206350"/>
            <a:ext cx="42873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4143375" y="2724350"/>
            <a:ext cx="4287300" cy="117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>
            <a:spLocks noGrp="1"/>
          </p:cNvSpPr>
          <p:nvPr>
            <p:ph type="pic" idx="2"/>
          </p:nvPr>
        </p:nvSpPr>
        <p:spPr>
          <a:xfrm>
            <a:off x="713225" y="1008300"/>
            <a:ext cx="3125400" cy="3126900"/>
          </a:xfrm>
          <a:prstGeom prst="ellipse">
            <a:avLst/>
          </a:prstGeom>
          <a:noFill/>
          <a:ln w="381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4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4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239" name="Google Shape;239;p14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240" name="Google Shape;240;p14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5" name="Google Shape;245;p14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246" name="Google Shape;246;p14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14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" name="Google Shape;251;p14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14"/>
          <p:cNvSpPr txBox="1">
            <a:spLocks noGrp="1"/>
          </p:cNvSpPr>
          <p:nvPr>
            <p:ph type="title"/>
          </p:nvPr>
        </p:nvSpPr>
        <p:spPr>
          <a:xfrm>
            <a:off x="2619375" y="3438750"/>
            <a:ext cx="58113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subTitle" idx="1"/>
          </p:nvPr>
        </p:nvSpPr>
        <p:spPr>
          <a:xfrm>
            <a:off x="2619375" y="1172850"/>
            <a:ext cx="5811300" cy="22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6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" name="Google Shape;283;p16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284" name="Google Shape;284;p16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285" name="Google Shape;285;p16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16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16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16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16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291" name="Google Shape;291;p16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16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6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16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6" name="Google Shape;296;p16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" name="Google Shape;299;p16"/>
          <p:cNvSpPr txBox="1">
            <a:spLocks noGrp="1"/>
          </p:cNvSpPr>
          <p:nvPr>
            <p:ph type="subTitle" idx="1"/>
          </p:nvPr>
        </p:nvSpPr>
        <p:spPr>
          <a:xfrm>
            <a:off x="713225" y="2864725"/>
            <a:ext cx="64104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16"/>
          <p:cNvSpPr txBox="1">
            <a:spLocks noGrp="1"/>
          </p:cNvSpPr>
          <p:nvPr>
            <p:ph type="subTitle" idx="2"/>
          </p:nvPr>
        </p:nvSpPr>
        <p:spPr>
          <a:xfrm>
            <a:off x="713225" y="1538525"/>
            <a:ext cx="6410400" cy="114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1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8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328" name="Google Shape;328;p18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329" name="Google Shape;329;p1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18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335" name="Google Shape;335;p18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0" name="Google Shape;340;p18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" name="Google Shape;343;p18"/>
          <p:cNvSpPr txBox="1">
            <a:spLocks noGrp="1"/>
          </p:cNvSpPr>
          <p:nvPr>
            <p:ph type="subTitle" idx="1"/>
          </p:nvPr>
        </p:nvSpPr>
        <p:spPr>
          <a:xfrm>
            <a:off x="4248175" y="1762050"/>
            <a:ext cx="3409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2"/>
          </p:nvPr>
        </p:nvSpPr>
        <p:spPr>
          <a:xfrm>
            <a:off x="4248175" y="2675500"/>
            <a:ext cx="3409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subTitle" idx="3"/>
          </p:nvPr>
        </p:nvSpPr>
        <p:spPr>
          <a:xfrm>
            <a:off x="4248175" y="3588950"/>
            <a:ext cx="34098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18"/>
          <p:cNvSpPr txBox="1">
            <a:spLocks noGrp="1"/>
          </p:cNvSpPr>
          <p:nvPr>
            <p:ph type="subTitle" idx="4"/>
          </p:nvPr>
        </p:nvSpPr>
        <p:spPr>
          <a:xfrm>
            <a:off x="1702675" y="1762038"/>
            <a:ext cx="25455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47" name="Google Shape;347;p18"/>
          <p:cNvSpPr txBox="1">
            <a:spLocks noGrp="1"/>
          </p:cNvSpPr>
          <p:nvPr>
            <p:ph type="subTitle" idx="5"/>
          </p:nvPr>
        </p:nvSpPr>
        <p:spPr>
          <a:xfrm>
            <a:off x="1702680" y="2675494"/>
            <a:ext cx="25455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48" name="Google Shape;348;p18"/>
          <p:cNvSpPr txBox="1">
            <a:spLocks noGrp="1"/>
          </p:cNvSpPr>
          <p:nvPr>
            <p:ph type="subTitle" idx="6"/>
          </p:nvPr>
        </p:nvSpPr>
        <p:spPr>
          <a:xfrm>
            <a:off x="1702685" y="3588950"/>
            <a:ext cx="25455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49" name="Google Shape;349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1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9"/>
          <p:cNvSpPr/>
          <p:nvPr/>
        </p:nvSpPr>
        <p:spPr>
          <a:xfrm>
            <a:off x="392775" y="324000"/>
            <a:ext cx="8427300" cy="4495500"/>
          </a:xfrm>
          <a:prstGeom prst="roundRect">
            <a:avLst>
              <a:gd name="adj" fmla="val 7639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229149" y="611475"/>
            <a:ext cx="355388" cy="3920550"/>
            <a:chOff x="165125" y="615925"/>
            <a:chExt cx="365100" cy="4028100"/>
          </a:xfrm>
        </p:grpSpPr>
        <p:grpSp>
          <p:nvGrpSpPr>
            <p:cNvPr id="354" name="Google Shape;354;p19"/>
            <p:cNvGrpSpPr/>
            <p:nvPr/>
          </p:nvGrpSpPr>
          <p:grpSpPr>
            <a:xfrm>
              <a:off x="165125" y="615925"/>
              <a:ext cx="365100" cy="1426951"/>
              <a:chOff x="165125" y="615925"/>
              <a:chExt cx="365100" cy="1426951"/>
            </a:xfrm>
          </p:grpSpPr>
          <p:sp>
            <p:nvSpPr>
              <p:cNvPr id="355" name="Google Shape;355;p19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19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19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19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19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0" name="Google Shape;360;p19"/>
            <p:cNvGrpSpPr/>
            <p:nvPr/>
          </p:nvGrpSpPr>
          <p:grpSpPr>
            <a:xfrm>
              <a:off x="165125" y="2211375"/>
              <a:ext cx="365100" cy="1426951"/>
              <a:chOff x="165125" y="615925"/>
              <a:chExt cx="365100" cy="1426951"/>
            </a:xfrm>
          </p:grpSpPr>
          <p:sp>
            <p:nvSpPr>
              <p:cNvPr id="361" name="Google Shape;361;p19"/>
              <p:cNvSpPr/>
              <p:nvPr/>
            </p:nvSpPr>
            <p:spPr>
              <a:xfrm>
                <a:off x="165125" y="943038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19"/>
              <p:cNvSpPr/>
              <p:nvPr/>
            </p:nvSpPr>
            <p:spPr>
              <a:xfrm>
                <a:off x="165125" y="1270150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19"/>
              <p:cNvSpPr/>
              <p:nvPr/>
            </p:nvSpPr>
            <p:spPr>
              <a:xfrm>
                <a:off x="165125" y="1597263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19"/>
              <p:cNvSpPr/>
              <p:nvPr/>
            </p:nvSpPr>
            <p:spPr>
              <a:xfrm>
                <a:off x="165125" y="1924376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19"/>
              <p:cNvSpPr/>
              <p:nvPr/>
            </p:nvSpPr>
            <p:spPr>
              <a:xfrm>
                <a:off x="165125" y="615925"/>
                <a:ext cx="365100" cy="118500"/>
              </a:xfrm>
              <a:prstGeom prst="roundRect">
                <a:avLst>
                  <a:gd name="adj" fmla="val 50000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6" name="Google Shape;366;p19"/>
            <p:cNvSpPr/>
            <p:nvPr/>
          </p:nvSpPr>
          <p:spPr>
            <a:xfrm>
              <a:off x="165125" y="4198413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165125" y="4525525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165125" y="3871300"/>
              <a:ext cx="365100" cy="118500"/>
            </a:xfrm>
            <a:prstGeom prst="roundRect">
              <a:avLst>
                <a:gd name="adj" fmla="val 50000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9" name="Google Shape;369;p19"/>
          <p:cNvSpPr txBox="1">
            <a:spLocks noGrp="1"/>
          </p:cNvSpPr>
          <p:nvPr>
            <p:ph type="subTitle" idx="1"/>
          </p:nvPr>
        </p:nvSpPr>
        <p:spPr>
          <a:xfrm>
            <a:off x="713225" y="3379775"/>
            <a:ext cx="254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subTitle" idx="2"/>
          </p:nvPr>
        </p:nvSpPr>
        <p:spPr>
          <a:xfrm>
            <a:off x="3299255" y="3379775"/>
            <a:ext cx="254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3"/>
          </p:nvPr>
        </p:nvSpPr>
        <p:spPr>
          <a:xfrm>
            <a:off x="5885285" y="3379775"/>
            <a:ext cx="254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subTitle" idx="4"/>
          </p:nvPr>
        </p:nvSpPr>
        <p:spPr>
          <a:xfrm>
            <a:off x="713225" y="2979725"/>
            <a:ext cx="254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5"/>
          </p:nvPr>
        </p:nvSpPr>
        <p:spPr>
          <a:xfrm>
            <a:off x="3299255" y="2979725"/>
            <a:ext cx="254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6"/>
          </p:nvPr>
        </p:nvSpPr>
        <p:spPr>
          <a:xfrm>
            <a:off x="5885285" y="2979725"/>
            <a:ext cx="2545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 b="1"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Prompt"/>
              <a:buNone/>
              <a:defRPr sz="1900"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rompt"/>
              <a:buNone/>
              <a:defRPr sz="31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60" r:id="rId6"/>
    <p:sldLayoutId id="2147483662" r:id="rId7"/>
    <p:sldLayoutId id="2147483664" r:id="rId8"/>
    <p:sldLayoutId id="2147483665" r:id="rId9"/>
    <p:sldLayoutId id="2147483666" r:id="rId10"/>
    <p:sldLayoutId id="2147483669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19" name="Google Shape;619;p2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9" name="Google Shape;629;p32"/>
          <p:cNvGrpSpPr/>
          <p:nvPr/>
        </p:nvGrpSpPr>
        <p:grpSpPr>
          <a:xfrm>
            <a:off x="6226478" y="1876532"/>
            <a:ext cx="1948961" cy="2411886"/>
            <a:chOff x="6226478" y="1876532"/>
            <a:chExt cx="1948961" cy="2411886"/>
          </a:xfrm>
        </p:grpSpPr>
        <p:grpSp>
          <p:nvGrpSpPr>
            <p:cNvPr id="630" name="Google Shape;630;p32"/>
            <p:cNvGrpSpPr/>
            <p:nvPr/>
          </p:nvGrpSpPr>
          <p:grpSpPr>
            <a:xfrm>
              <a:off x="6226478" y="1876532"/>
              <a:ext cx="1215622" cy="2411886"/>
              <a:chOff x="6226478" y="1876532"/>
              <a:chExt cx="1215622" cy="2411886"/>
            </a:xfrm>
          </p:grpSpPr>
          <p:sp>
            <p:nvSpPr>
              <p:cNvPr id="631" name="Google Shape;631;p32"/>
              <p:cNvSpPr/>
              <p:nvPr/>
            </p:nvSpPr>
            <p:spPr>
              <a:xfrm>
                <a:off x="6421190" y="4096398"/>
                <a:ext cx="826194" cy="19202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32"/>
              <p:cNvSpPr/>
              <p:nvPr/>
            </p:nvSpPr>
            <p:spPr>
              <a:xfrm>
                <a:off x="6781619" y="2836120"/>
                <a:ext cx="105337" cy="1337112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4712" extrusionOk="0">
                    <a:moveTo>
                      <a:pt x="0" y="1"/>
                    </a:moveTo>
                    <a:lnTo>
                      <a:pt x="0" y="14712"/>
                    </a:lnTo>
                    <a:lnTo>
                      <a:pt x="1159" y="14712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32"/>
              <p:cNvGrpSpPr/>
              <p:nvPr/>
            </p:nvGrpSpPr>
            <p:grpSpPr>
              <a:xfrm>
                <a:off x="6226478" y="1876532"/>
                <a:ext cx="1215622" cy="1005805"/>
                <a:chOff x="6061891" y="1561275"/>
                <a:chExt cx="1535263" cy="1274946"/>
              </a:xfrm>
            </p:grpSpPr>
            <p:sp>
              <p:nvSpPr>
                <p:cNvPr id="634" name="Google Shape;634;p32"/>
                <p:cNvSpPr/>
                <p:nvPr/>
              </p:nvSpPr>
              <p:spPr>
                <a:xfrm>
                  <a:off x="6141779" y="1631711"/>
                  <a:ext cx="1352108" cy="1119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7" h="12317" extrusionOk="0">
                      <a:moveTo>
                        <a:pt x="7632" y="1"/>
                      </a:moveTo>
                      <a:lnTo>
                        <a:pt x="0" y="12317"/>
                      </a:lnTo>
                      <a:lnTo>
                        <a:pt x="14876" y="12317"/>
                      </a:lnTo>
                      <a:lnTo>
                        <a:pt x="76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6746981" y="1953262"/>
                  <a:ext cx="174592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1921" extrusionOk="0">
                      <a:moveTo>
                        <a:pt x="960" y="1"/>
                      </a:moveTo>
                      <a:cubicBezTo>
                        <a:pt x="430" y="1"/>
                        <a:pt x="1" y="430"/>
                        <a:pt x="1" y="961"/>
                      </a:cubicBezTo>
                      <a:cubicBezTo>
                        <a:pt x="1" y="1490"/>
                        <a:pt x="430" y="1920"/>
                        <a:pt x="960" y="1920"/>
                      </a:cubicBezTo>
                      <a:cubicBezTo>
                        <a:pt x="1490" y="1920"/>
                        <a:pt x="1920" y="1490"/>
                        <a:pt x="1920" y="961"/>
                      </a:cubicBezTo>
                      <a:cubicBezTo>
                        <a:pt x="1920" y="430"/>
                        <a:pt x="1490" y="1"/>
                        <a:pt x="96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6746981" y="1953262"/>
                  <a:ext cx="87341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921" extrusionOk="0">
                      <a:moveTo>
                        <a:pt x="960" y="1"/>
                      </a:moveTo>
                      <a:cubicBezTo>
                        <a:pt x="430" y="1"/>
                        <a:pt x="1" y="430"/>
                        <a:pt x="1" y="961"/>
                      </a:cubicBezTo>
                      <a:cubicBezTo>
                        <a:pt x="1" y="1490"/>
                        <a:pt x="430" y="1920"/>
                        <a:pt x="960" y="1920"/>
                      </a:cubicBez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rgbClr val="FFFFFF">
                    <a:alpha val="44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6746981" y="2216647"/>
                  <a:ext cx="174592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1921" extrusionOk="0">
                      <a:moveTo>
                        <a:pt x="960" y="1"/>
                      </a:moveTo>
                      <a:cubicBezTo>
                        <a:pt x="430" y="1"/>
                        <a:pt x="1" y="430"/>
                        <a:pt x="1" y="960"/>
                      </a:cubicBezTo>
                      <a:cubicBezTo>
                        <a:pt x="1" y="1490"/>
                        <a:pt x="430" y="1920"/>
                        <a:pt x="960" y="1920"/>
                      </a:cubicBezTo>
                      <a:cubicBezTo>
                        <a:pt x="1490" y="1920"/>
                        <a:pt x="1920" y="1490"/>
                        <a:pt x="1920" y="960"/>
                      </a:cubicBezTo>
                      <a:cubicBezTo>
                        <a:pt x="1920" y="430"/>
                        <a:pt x="1490" y="1"/>
                        <a:pt x="9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6746981" y="2216647"/>
                  <a:ext cx="87341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921" extrusionOk="0">
                      <a:moveTo>
                        <a:pt x="960" y="1"/>
                      </a:moveTo>
                      <a:cubicBezTo>
                        <a:pt x="430" y="1"/>
                        <a:pt x="1" y="430"/>
                        <a:pt x="1" y="960"/>
                      </a:cubicBezTo>
                      <a:cubicBezTo>
                        <a:pt x="1" y="1490"/>
                        <a:pt x="430" y="1920"/>
                        <a:pt x="960" y="1920"/>
                      </a:cubicBez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rgbClr val="FFFFFF">
                    <a:alpha val="44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6746981" y="2479942"/>
                  <a:ext cx="174592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1" h="1921" extrusionOk="0">
                      <a:moveTo>
                        <a:pt x="960" y="1"/>
                      </a:moveTo>
                      <a:cubicBezTo>
                        <a:pt x="430" y="1"/>
                        <a:pt x="1" y="431"/>
                        <a:pt x="1" y="960"/>
                      </a:cubicBezTo>
                      <a:cubicBezTo>
                        <a:pt x="1" y="1491"/>
                        <a:pt x="430" y="1920"/>
                        <a:pt x="960" y="1920"/>
                      </a:cubicBezTo>
                      <a:cubicBezTo>
                        <a:pt x="1490" y="1920"/>
                        <a:pt x="1920" y="1491"/>
                        <a:pt x="1920" y="960"/>
                      </a:cubicBezTo>
                      <a:cubicBezTo>
                        <a:pt x="1920" y="431"/>
                        <a:pt x="1490" y="1"/>
                        <a:pt x="96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6746981" y="2479942"/>
                  <a:ext cx="87341" cy="174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1" h="1921" extrusionOk="0">
                      <a:moveTo>
                        <a:pt x="960" y="1"/>
                      </a:moveTo>
                      <a:cubicBezTo>
                        <a:pt x="430" y="1"/>
                        <a:pt x="1" y="431"/>
                        <a:pt x="1" y="960"/>
                      </a:cubicBezTo>
                      <a:cubicBezTo>
                        <a:pt x="1" y="1491"/>
                        <a:pt x="430" y="1920"/>
                        <a:pt x="960" y="1920"/>
                      </a:cubicBezTo>
                      <a:lnTo>
                        <a:pt x="960" y="1"/>
                      </a:lnTo>
                      <a:close/>
                    </a:path>
                  </a:pathLst>
                </a:custGeom>
                <a:solidFill>
                  <a:srgbClr val="FFFFFF">
                    <a:alpha val="44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41" name="Google Shape;641;p32"/>
                <p:cNvGrpSpPr/>
                <p:nvPr/>
              </p:nvGrpSpPr>
              <p:grpSpPr>
                <a:xfrm>
                  <a:off x="6061891" y="1561275"/>
                  <a:ext cx="1535263" cy="1274946"/>
                  <a:chOff x="6147927" y="1390588"/>
                  <a:chExt cx="1719798" cy="1428191"/>
                </a:xfrm>
              </p:grpSpPr>
              <p:sp>
                <p:nvSpPr>
                  <p:cNvPr id="642" name="Google Shape;642;p32"/>
                  <p:cNvSpPr/>
                  <p:nvPr/>
                </p:nvSpPr>
                <p:spPr>
                  <a:xfrm>
                    <a:off x="6147927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3" name="Google Shape;643;p32"/>
                  <p:cNvSpPr/>
                  <p:nvPr/>
                </p:nvSpPr>
                <p:spPr>
                  <a:xfrm flipH="1">
                    <a:off x="7002441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44" name="Google Shape;644;p32"/>
                <p:cNvSpPr/>
                <p:nvPr/>
              </p:nvSpPr>
              <p:spPr>
                <a:xfrm flipH="1">
                  <a:off x="6824716" y="1561275"/>
                  <a:ext cx="772438" cy="1274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028" extrusionOk="0">
                      <a:moveTo>
                        <a:pt x="8498" y="0"/>
                      </a:moveTo>
                      <a:cubicBezTo>
                        <a:pt x="8481" y="3"/>
                        <a:pt x="8464" y="4"/>
                        <a:pt x="8447" y="7"/>
                      </a:cubicBezTo>
                      <a:cubicBezTo>
                        <a:pt x="8281" y="25"/>
                        <a:pt x="8119" y="110"/>
                        <a:pt x="8007" y="292"/>
                      </a:cubicBezTo>
                      <a:cubicBezTo>
                        <a:pt x="5371" y="4564"/>
                        <a:pt x="2881" y="8834"/>
                        <a:pt x="246" y="13105"/>
                      </a:cubicBezTo>
                      <a:cubicBezTo>
                        <a:pt x="0" y="13504"/>
                        <a:pt x="319" y="14028"/>
                        <a:pt x="776" y="14028"/>
                      </a:cubicBezTo>
                      <a:lnTo>
                        <a:pt x="8498" y="14028"/>
                      </a:lnTo>
                      <a:lnTo>
                        <a:pt x="8498" y="12802"/>
                      </a:lnTo>
                      <a:lnTo>
                        <a:pt x="1875" y="12802"/>
                      </a:lnTo>
                      <a:cubicBezTo>
                        <a:pt x="4131" y="9145"/>
                        <a:pt x="6243" y="5489"/>
                        <a:pt x="8498" y="1832"/>
                      </a:cubicBezTo>
                      <a:lnTo>
                        <a:pt x="8498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45" name="Google Shape;645;p32"/>
            <p:cNvGrpSpPr/>
            <p:nvPr/>
          </p:nvGrpSpPr>
          <p:grpSpPr>
            <a:xfrm>
              <a:off x="7342095" y="2542474"/>
              <a:ext cx="833344" cy="1745944"/>
              <a:chOff x="7390425" y="2664676"/>
              <a:chExt cx="850004" cy="1780849"/>
            </a:xfrm>
          </p:grpSpPr>
          <p:grpSp>
            <p:nvGrpSpPr>
              <p:cNvPr id="646" name="Google Shape;646;p32"/>
              <p:cNvGrpSpPr/>
              <p:nvPr/>
            </p:nvGrpSpPr>
            <p:grpSpPr>
              <a:xfrm>
                <a:off x="7390425" y="2664676"/>
                <a:ext cx="850004" cy="1651832"/>
                <a:chOff x="7390425" y="2664676"/>
                <a:chExt cx="850004" cy="1651832"/>
              </a:xfrm>
            </p:grpSpPr>
            <p:sp>
              <p:nvSpPr>
                <p:cNvPr id="647" name="Google Shape;647;p32"/>
                <p:cNvSpPr/>
                <p:nvPr/>
              </p:nvSpPr>
              <p:spPr>
                <a:xfrm>
                  <a:off x="7786856" y="3484803"/>
                  <a:ext cx="94131" cy="831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14712" extrusionOk="0">
                      <a:moveTo>
                        <a:pt x="0" y="1"/>
                      </a:moveTo>
                      <a:lnTo>
                        <a:pt x="0" y="14712"/>
                      </a:lnTo>
                      <a:lnTo>
                        <a:pt x="1160" y="14712"/>
                      </a:lnTo>
                      <a:lnTo>
                        <a:pt x="11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7390425" y="2664676"/>
                  <a:ext cx="850004" cy="8499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5" h="15035" extrusionOk="0">
                      <a:moveTo>
                        <a:pt x="7518" y="0"/>
                      </a:moveTo>
                      <a:cubicBezTo>
                        <a:pt x="3366" y="0"/>
                        <a:pt x="0" y="3366"/>
                        <a:pt x="0" y="7517"/>
                      </a:cubicBezTo>
                      <a:cubicBezTo>
                        <a:pt x="0" y="11669"/>
                        <a:pt x="3366" y="15034"/>
                        <a:pt x="7518" y="15034"/>
                      </a:cubicBezTo>
                      <a:cubicBezTo>
                        <a:pt x="11669" y="15034"/>
                        <a:pt x="15035" y="11669"/>
                        <a:pt x="15035" y="7517"/>
                      </a:cubicBezTo>
                      <a:cubicBezTo>
                        <a:pt x="15035" y="3366"/>
                        <a:pt x="11669" y="0"/>
                        <a:pt x="751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7817430" y="2664733"/>
                  <a:ext cx="422995" cy="849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15033" extrusionOk="0">
                      <a:moveTo>
                        <a:pt x="1" y="1"/>
                      </a:moveTo>
                      <a:lnTo>
                        <a:pt x="1" y="15032"/>
                      </a:lnTo>
                      <a:cubicBezTo>
                        <a:pt x="4135" y="15013"/>
                        <a:pt x="7482" y="11656"/>
                        <a:pt x="7482" y="7516"/>
                      </a:cubicBezTo>
                      <a:cubicBezTo>
                        <a:pt x="7482" y="3377"/>
                        <a:pt x="4135" y="20"/>
                        <a:pt x="1" y="1"/>
                      </a:cubicBezTo>
                      <a:close/>
                    </a:path>
                  </a:pathLst>
                </a:custGeom>
                <a:solidFill>
                  <a:schemeClr val="dk1">
                    <a:alpha val="2264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7608761" y="2805161"/>
                  <a:ext cx="393144" cy="16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4" h="2889" extrusionOk="0">
                      <a:moveTo>
                        <a:pt x="3654" y="1"/>
                      </a:moveTo>
                      <a:cubicBezTo>
                        <a:pt x="1533" y="1"/>
                        <a:pt x="648" y="1180"/>
                        <a:pt x="648" y="1180"/>
                      </a:cubicBezTo>
                      <a:lnTo>
                        <a:pt x="0" y="649"/>
                      </a:lnTo>
                      <a:lnTo>
                        <a:pt x="0" y="2888"/>
                      </a:lnTo>
                      <a:lnTo>
                        <a:pt x="2266" y="2781"/>
                      </a:lnTo>
                      <a:lnTo>
                        <a:pt x="1709" y="2122"/>
                      </a:lnTo>
                      <a:cubicBezTo>
                        <a:pt x="1709" y="2122"/>
                        <a:pt x="2063" y="1444"/>
                        <a:pt x="3477" y="1444"/>
                      </a:cubicBezTo>
                      <a:cubicBezTo>
                        <a:pt x="4891" y="1444"/>
                        <a:pt x="5952" y="2888"/>
                        <a:pt x="5952" y="2888"/>
                      </a:cubicBezTo>
                      <a:lnTo>
                        <a:pt x="6953" y="1945"/>
                      </a:lnTo>
                      <a:cubicBezTo>
                        <a:pt x="6953" y="1945"/>
                        <a:pt x="5775" y="1"/>
                        <a:pt x="3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7503098" y="2988836"/>
                  <a:ext cx="283749" cy="38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19" h="6869" extrusionOk="0">
                      <a:moveTo>
                        <a:pt x="1284" y="1"/>
                      </a:moveTo>
                      <a:cubicBezTo>
                        <a:pt x="1284" y="1"/>
                        <a:pt x="1" y="1879"/>
                        <a:pt x="878" y="3811"/>
                      </a:cubicBezTo>
                      <a:cubicBezTo>
                        <a:pt x="1755" y="5743"/>
                        <a:pt x="3195" y="6059"/>
                        <a:pt x="3195" y="6059"/>
                      </a:cubicBezTo>
                      <a:lnTo>
                        <a:pt x="2979" y="6868"/>
                      </a:lnTo>
                      <a:lnTo>
                        <a:pt x="5019" y="5942"/>
                      </a:lnTo>
                      <a:lnTo>
                        <a:pt x="3983" y="3924"/>
                      </a:lnTo>
                      <a:lnTo>
                        <a:pt x="3615" y="4704"/>
                      </a:lnTo>
                      <a:cubicBezTo>
                        <a:pt x="3615" y="4704"/>
                        <a:pt x="2850" y="4663"/>
                        <a:pt x="2265" y="3374"/>
                      </a:cubicBezTo>
                      <a:cubicBezTo>
                        <a:pt x="1682" y="2087"/>
                        <a:pt x="2556" y="523"/>
                        <a:pt x="2556" y="523"/>
                      </a:cubicBezTo>
                      <a:lnTo>
                        <a:pt x="1284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7827945" y="2968427"/>
                  <a:ext cx="277813" cy="3672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14" h="6496" extrusionOk="0">
                      <a:moveTo>
                        <a:pt x="2973" y="0"/>
                      </a:moveTo>
                      <a:lnTo>
                        <a:pt x="1934" y="2016"/>
                      </a:lnTo>
                      <a:lnTo>
                        <a:pt x="1934" y="2016"/>
                      </a:lnTo>
                      <a:lnTo>
                        <a:pt x="2784" y="1864"/>
                      </a:lnTo>
                      <a:lnTo>
                        <a:pt x="2784" y="1864"/>
                      </a:lnTo>
                      <a:cubicBezTo>
                        <a:pt x="2784" y="1864"/>
                        <a:pt x="3194" y="2508"/>
                        <a:pt x="2487" y="3733"/>
                      </a:cubicBezTo>
                      <a:cubicBezTo>
                        <a:pt x="1782" y="4958"/>
                        <a:pt x="0" y="5157"/>
                        <a:pt x="0" y="5157"/>
                      </a:cubicBezTo>
                      <a:lnTo>
                        <a:pt x="317" y="6496"/>
                      </a:lnTo>
                      <a:cubicBezTo>
                        <a:pt x="317" y="6496"/>
                        <a:pt x="2590" y="6446"/>
                        <a:pt x="3650" y="4608"/>
                      </a:cubicBezTo>
                      <a:cubicBezTo>
                        <a:pt x="4710" y="2770"/>
                        <a:pt x="4131" y="1415"/>
                        <a:pt x="4131" y="1415"/>
                      </a:cubicBezTo>
                      <a:lnTo>
                        <a:pt x="4913" y="1119"/>
                      </a:lnTo>
                      <a:lnTo>
                        <a:pt x="297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7608761" y="2805161"/>
                  <a:ext cx="208727" cy="163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2" h="2889" extrusionOk="0">
                      <a:moveTo>
                        <a:pt x="3654" y="1"/>
                      </a:moveTo>
                      <a:cubicBezTo>
                        <a:pt x="1533" y="1"/>
                        <a:pt x="648" y="1180"/>
                        <a:pt x="648" y="1180"/>
                      </a:cubicBezTo>
                      <a:lnTo>
                        <a:pt x="0" y="649"/>
                      </a:lnTo>
                      <a:lnTo>
                        <a:pt x="0" y="2888"/>
                      </a:lnTo>
                      <a:lnTo>
                        <a:pt x="2266" y="2781"/>
                      </a:lnTo>
                      <a:lnTo>
                        <a:pt x="1710" y="2122"/>
                      </a:lnTo>
                      <a:cubicBezTo>
                        <a:pt x="1709" y="2122"/>
                        <a:pt x="2062" y="1444"/>
                        <a:pt x="3477" y="1444"/>
                      </a:cubicBezTo>
                      <a:cubicBezTo>
                        <a:pt x="3550" y="1444"/>
                        <a:pt x="3621" y="1449"/>
                        <a:pt x="3692" y="1456"/>
                      </a:cubicBezTo>
                      <a:lnTo>
                        <a:pt x="3692" y="2"/>
                      </a:lnTo>
                      <a:cubicBezTo>
                        <a:pt x="3680" y="2"/>
                        <a:pt x="3666" y="1"/>
                        <a:pt x="3654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54" name="Google Shape;654;p32"/>
              <p:cNvSpPr/>
              <p:nvPr/>
            </p:nvSpPr>
            <p:spPr>
              <a:xfrm>
                <a:off x="7485913" y="4230425"/>
                <a:ext cx="696000" cy="2151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5" name="Google Shape;655;p32"/>
          <p:cNvCxnSpPr/>
          <p:nvPr/>
        </p:nvCxnSpPr>
        <p:spPr>
          <a:xfrm>
            <a:off x="713225" y="3628025"/>
            <a:ext cx="4296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50D36F91-BE71-8345-BAA2-B1FCA5261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589" y="863176"/>
            <a:ext cx="5409809" cy="2727000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50000"/>
                  </a:schemeClr>
                </a:solidFill>
              </a:rPr>
              <a:t>ROAD SIGNS CLASSIFICATION USING CNN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improvements</a:t>
            </a:r>
            <a:endParaRPr dirty="0"/>
          </a:p>
        </p:txBody>
      </p:sp>
      <p:sp>
        <p:nvSpPr>
          <p:cNvPr id="1069" name="Google Shape;1069;p48"/>
          <p:cNvSpPr/>
          <p:nvPr/>
        </p:nvSpPr>
        <p:spPr>
          <a:xfrm>
            <a:off x="3621900" y="1514475"/>
            <a:ext cx="3881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Train on </a:t>
            </a:r>
          </a:p>
          <a:p>
            <a:pPr lvl="0">
              <a:lnSpc>
                <a:spcPct val="115000"/>
              </a:lnSpc>
            </a:pPr>
            <a:r>
              <a:rPr lang="en-US" dirty="0"/>
              <a:t>larger datasets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70" name="Google Shape;1070;p48"/>
          <p:cNvSpPr/>
          <p:nvPr/>
        </p:nvSpPr>
        <p:spPr>
          <a:xfrm>
            <a:off x="1878825" y="1514475"/>
            <a:ext cx="1514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2"/>
                </a:solidFill>
                <a:latin typeface="Prompt"/>
                <a:ea typeface="Prompt"/>
                <a:cs typeface="Prompt"/>
                <a:sym typeface="Prompt"/>
              </a:rPr>
              <a:t> 1</a:t>
            </a:r>
            <a:endParaRPr sz="2700" b="1" dirty="0">
              <a:solidFill>
                <a:schemeClr val="l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71" name="Google Shape;1071;p48"/>
          <p:cNvSpPr/>
          <p:nvPr/>
        </p:nvSpPr>
        <p:spPr>
          <a:xfrm>
            <a:off x="3621900" y="2447925"/>
            <a:ext cx="3881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Apply transfer learning </a:t>
            </a:r>
          </a:p>
          <a:p>
            <a:pPr lvl="0">
              <a:lnSpc>
                <a:spcPct val="115000"/>
              </a:lnSpc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Figtree"/>
                <a:cs typeface="Arial" panose="020B0604020202020204" pitchFamily="34" charset="0"/>
                <a:sym typeface="Figtree"/>
              </a:rPr>
              <a:t>(VGG)</a:t>
            </a:r>
            <a:endParaRPr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ea typeface="Figtree"/>
              <a:cs typeface="Arial" panose="020B0604020202020204" pitchFamily="34" charset="0"/>
              <a:sym typeface="Figtree"/>
            </a:endParaRPr>
          </a:p>
        </p:txBody>
      </p:sp>
      <p:sp>
        <p:nvSpPr>
          <p:cNvPr id="1072" name="Google Shape;1072;p48"/>
          <p:cNvSpPr/>
          <p:nvPr/>
        </p:nvSpPr>
        <p:spPr>
          <a:xfrm>
            <a:off x="1878825" y="2447925"/>
            <a:ext cx="1514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2"/>
                </a:solidFill>
                <a:latin typeface="Prompt"/>
                <a:ea typeface="Prompt"/>
                <a:cs typeface="Prompt"/>
                <a:sym typeface="Prompt"/>
              </a:rPr>
              <a:t> 2</a:t>
            </a:r>
            <a:endParaRPr sz="2700" b="1" dirty="0">
              <a:solidFill>
                <a:schemeClr val="l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sp>
        <p:nvSpPr>
          <p:cNvPr id="1073" name="Google Shape;1073;p48"/>
          <p:cNvSpPr/>
          <p:nvPr/>
        </p:nvSpPr>
        <p:spPr>
          <a:xfrm>
            <a:off x="3621900" y="3381375"/>
            <a:ext cx="3881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</a:pPr>
            <a:r>
              <a:rPr lang="en-US" dirty="0"/>
              <a:t>real-time deployment</a:t>
            </a:r>
            <a:endParaRPr dirty="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074" name="Google Shape;1074;p48"/>
          <p:cNvSpPr/>
          <p:nvPr/>
        </p:nvSpPr>
        <p:spPr>
          <a:xfrm>
            <a:off x="1878825" y="3381375"/>
            <a:ext cx="1514400" cy="822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b="1" dirty="0">
                <a:solidFill>
                  <a:schemeClr val="lt2"/>
                </a:solidFill>
                <a:latin typeface="Prompt"/>
                <a:ea typeface="Prompt"/>
                <a:cs typeface="Prompt"/>
                <a:sym typeface="Prompt"/>
              </a:rPr>
              <a:t> 3</a:t>
            </a:r>
            <a:endParaRPr sz="2700" b="1" dirty="0">
              <a:solidFill>
                <a:schemeClr val="lt2"/>
              </a:solidFill>
              <a:latin typeface="Prompt"/>
              <a:ea typeface="Prompt"/>
              <a:cs typeface="Prompt"/>
              <a:sym typeface="Prompt"/>
            </a:endParaRPr>
          </a:p>
        </p:txBody>
      </p:sp>
      <p:cxnSp>
        <p:nvCxnSpPr>
          <p:cNvPr id="1075" name="Google Shape;1075;p48"/>
          <p:cNvCxnSpPr>
            <a:stCxn id="1069" idx="1"/>
            <a:endCxn id="1070" idx="3"/>
          </p:cNvCxnSpPr>
          <p:nvPr/>
        </p:nvCxnSpPr>
        <p:spPr>
          <a:xfrm rot="10800000">
            <a:off x="3393300" y="1925925"/>
            <a:ext cx="22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6" name="Google Shape;1076;p48"/>
          <p:cNvCxnSpPr>
            <a:stCxn id="1071" idx="1"/>
            <a:endCxn id="1072" idx="3"/>
          </p:cNvCxnSpPr>
          <p:nvPr/>
        </p:nvCxnSpPr>
        <p:spPr>
          <a:xfrm rot="10800000">
            <a:off x="3393300" y="2859375"/>
            <a:ext cx="22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48"/>
          <p:cNvCxnSpPr>
            <a:stCxn id="1073" idx="1"/>
            <a:endCxn id="1074" idx="3"/>
          </p:cNvCxnSpPr>
          <p:nvPr/>
        </p:nvCxnSpPr>
        <p:spPr>
          <a:xfrm rot="10800000">
            <a:off x="3393300" y="3792825"/>
            <a:ext cx="228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48"/>
          <p:cNvCxnSpPr>
            <a:stCxn id="1070" idx="1"/>
            <a:endCxn id="1072" idx="1"/>
          </p:cNvCxnSpPr>
          <p:nvPr/>
        </p:nvCxnSpPr>
        <p:spPr>
          <a:xfrm>
            <a:off x="1878825" y="1925925"/>
            <a:ext cx="600" cy="933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48"/>
          <p:cNvCxnSpPr>
            <a:stCxn id="1072" idx="1"/>
            <a:endCxn id="1074" idx="1"/>
          </p:cNvCxnSpPr>
          <p:nvPr/>
        </p:nvCxnSpPr>
        <p:spPr>
          <a:xfrm>
            <a:off x="1878825" y="2859375"/>
            <a:ext cx="600" cy="933600"/>
          </a:xfrm>
          <a:prstGeom prst="bentConnector3">
            <a:avLst>
              <a:gd name="adj1" fmla="val -39687500"/>
            </a:avLst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grpSp>
        <p:nvGrpSpPr>
          <p:cNvPr id="1080" name="Google Shape;1080;p48"/>
          <p:cNvGrpSpPr/>
          <p:nvPr/>
        </p:nvGrpSpPr>
        <p:grpSpPr>
          <a:xfrm>
            <a:off x="7667916" y="2271722"/>
            <a:ext cx="914444" cy="2336846"/>
            <a:chOff x="7705053" y="2271722"/>
            <a:chExt cx="914444" cy="2336846"/>
          </a:xfrm>
        </p:grpSpPr>
        <p:sp>
          <p:nvSpPr>
            <p:cNvPr id="1081" name="Google Shape;1081;p48"/>
            <p:cNvSpPr/>
            <p:nvPr/>
          </p:nvSpPr>
          <p:spPr>
            <a:xfrm>
              <a:off x="8119106" y="3143245"/>
              <a:ext cx="105336" cy="1337100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2" name="Google Shape;1082;p48"/>
            <p:cNvGrpSpPr/>
            <p:nvPr/>
          </p:nvGrpSpPr>
          <p:grpSpPr>
            <a:xfrm>
              <a:off x="7705053" y="2271722"/>
              <a:ext cx="914444" cy="914444"/>
              <a:chOff x="1178575" y="1674675"/>
              <a:chExt cx="1055575" cy="1055575"/>
            </a:xfrm>
          </p:grpSpPr>
          <p:sp>
            <p:nvSpPr>
              <p:cNvPr id="1083" name="Google Shape;1083;p48"/>
              <p:cNvSpPr/>
              <p:nvPr/>
            </p:nvSpPr>
            <p:spPr>
              <a:xfrm flipH="1">
                <a:off x="1178575" y="1674675"/>
                <a:ext cx="1055575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8" y="15034"/>
                      <a:pt x="15034" y="11669"/>
                      <a:pt x="15034" y="7517"/>
                    </a:cubicBezTo>
                    <a:cubicBezTo>
                      <a:pt x="15034" y="3365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8"/>
              <p:cNvSpPr/>
              <p:nvPr/>
            </p:nvSpPr>
            <p:spPr>
              <a:xfrm flipH="1">
                <a:off x="1705099" y="1674675"/>
                <a:ext cx="529051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7523" y="15034"/>
                      <a:pt x="7528" y="15033"/>
                      <a:pt x="7535" y="15033"/>
                    </a:cubicBezTo>
                    <a:lnTo>
                      <a:pt x="7535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8"/>
              <p:cNvSpPr/>
              <p:nvPr/>
            </p:nvSpPr>
            <p:spPr>
              <a:xfrm flipH="1">
                <a:off x="1365551" y="2084786"/>
                <a:ext cx="681693" cy="213727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3044" extrusionOk="0">
                    <a:moveTo>
                      <a:pt x="1" y="0"/>
                    </a:moveTo>
                    <a:lnTo>
                      <a:pt x="1" y="3044"/>
                    </a:lnTo>
                    <a:lnTo>
                      <a:pt x="9709" y="3044"/>
                    </a:lnTo>
                    <a:lnTo>
                      <a:pt x="9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8"/>
              <p:cNvSpPr/>
              <p:nvPr/>
            </p:nvSpPr>
            <p:spPr>
              <a:xfrm flipH="1">
                <a:off x="1705098" y="2084786"/>
                <a:ext cx="342146" cy="213727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3044" extrusionOk="0">
                    <a:moveTo>
                      <a:pt x="1" y="0"/>
                    </a:moveTo>
                    <a:lnTo>
                      <a:pt x="1" y="3044"/>
                    </a:lnTo>
                    <a:lnTo>
                      <a:pt x="4873" y="3044"/>
                    </a:lnTo>
                    <a:lnTo>
                      <a:pt x="4873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7" name="Google Shape;1087;p48"/>
            <p:cNvSpPr/>
            <p:nvPr/>
          </p:nvSpPr>
          <p:spPr>
            <a:xfrm>
              <a:off x="7749178" y="4416568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48"/>
          <p:cNvGrpSpPr/>
          <p:nvPr/>
        </p:nvGrpSpPr>
        <p:grpSpPr>
          <a:xfrm>
            <a:off x="713230" y="3840498"/>
            <a:ext cx="768108" cy="768082"/>
            <a:chOff x="5688100" y="2279188"/>
            <a:chExt cx="775867" cy="775919"/>
          </a:xfrm>
        </p:grpSpPr>
        <p:sp>
          <p:nvSpPr>
            <p:cNvPr id="1089" name="Google Shape;1089;p48"/>
            <p:cNvSpPr/>
            <p:nvPr/>
          </p:nvSpPr>
          <p:spPr>
            <a:xfrm>
              <a:off x="5688100" y="2279188"/>
              <a:ext cx="775867" cy="775919"/>
            </a:xfrm>
            <a:custGeom>
              <a:avLst/>
              <a:gdLst/>
              <a:ahLst/>
              <a:cxnLst/>
              <a:rect l="l" t="t" r="r" b="b"/>
              <a:pathLst>
                <a:path w="15034" h="15035" extrusionOk="0">
                  <a:moveTo>
                    <a:pt x="7517" y="0"/>
                  </a:moveTo>
                  <a:cubicBezTo>
                    <a:pt x="3365" y="0"/>
                    <a:pt x="0" y="3366"/>
                    <a:pt x="0" y="7517"/>
                  </a:cubicBezTo>
                  <a:cubicBezTo>
                    <a:pt x="0" y="11669"/>
                    <a:pt x="3365" y="15034"/>
                    <a:pt x="7517" y="15034"/>
                  </a:cubicBezTo>
                  <a:cubicBezTo>
                    <a:pt x="11669" y="15034"/>
                    <a:pt x="15034" y="11669"/>
                    <a:pt x="15034" y="7517"/>
                  </a:cubicBezTo>
                  <a:cubicBezTo>
                    <a:pt x="15034" y="3366"/>
                    <a:pt x="11669" y="0"/>
                    <a:pt x="7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8"/>
            <p:cNvSpPr/>
            <p:nvPr/>
          </p:nvSpPr>
          <p:spPr>
            <a:xfrm flipH="1">
              <a:off x="6077840" y="2279239"/>
              <a:ext cx="386127" cy="775816"/>
            </a:xfrm>
            <a:custGeom>
              <a:avLst/>
              <a:gdLst/>
              <a:ahLst/>
              <a:cxnLst/>
              <a:rect l="l" t="t" r="r" b="b"/>
              <a:pathLst>
                <a:path w="7482" h="15033" extrusionOk="0">
                  <a:moveTo>
                    <a:pt x="7481" y="1"/>
                  </a:moveTo>
                  <a:cubicBezTo>
                    <a:pt x="3346" y="20"/>
                    <a:pt x="0" y="3377"/>
                    <a:pt x="0" y="7516"/>
                  </a:cubicBezTo>
                  <a:cubicBezTo>
                    <a:pt x="0" y="11656"/>
                    <a:pt x="3346" y="15013"/>
                    <a:pt x="7481" y="15032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chemeClr val="dk1">
                <a:alpha val="3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8"/>
            <p:cNvSpPr/>
            <p:nvPr/>
          </p:nvSpPr>
          <p:spPr>
            <a:xfrm>
              <a:off x="5841150" y="2437390"/>
              <a:ext cx="386119" cy="468579"/>
            </a:xfrm>
            <a:custGeom>
              <a:avLst/>
              <a:gdLst/>
              <a:ahLst/>
              <a:cxnLst/>
              <a:rect l="l" t="t" r="r" b="b"/>
              <a:pathLst>
                <a:path w="8967" h="10882" extrusionOk="0">
                  <a:moveTo>
                    <a:pt x="6085" y="1"/>
                  </a:moveTo>
                  <a:lnTo>
                    <a:pt x="2988" y="3141"/>
                  </a:lnTo>
                  <a:lnTo>
                    <a:pt x="4686" y="3141"/>
                  </a:lnTo>
                  <a:lnTo>
                    <a:pt x="4686" y="5435"/>
                  </a:lnTo>
                  <a:cubicBezTo>
                    <a:pt x="4386" y="5276"/>
                    <a:pt x="3748" y="5055"/>
                    <a:pt x="2520" y="5055"/>
                  </a:cubicBezTo>
                  <a:lnTo>
                    <a:pt x="2520" y="3916"/>
                  </a:lnTo>
                  <a:lnTo>
                    <a:pt x="1" y="6174"/>
                  </a:lnTo>
                  <a:lnTo>
                    <a:pt x="2305" y="8653"/>
                  </a:lnTo>
                  <a:lnTo>
                    <a:pt x="2305" y="7534"/>
                  </a:lnTo>
                  <a:cubicBezTo>
                    <a:pt x="2305" y="7534"/>
                    <a:pt x="4047" y="7601"/>
                    <a:pt x="4686" y="8540"/>
                  </a:cubicBezTo>
                  <a:lnTo>
                    <a:pt x="4686" y="10882"/>
                  </a:lnTo>
                  <a:lnTo>
                    <a:pt x="7267" y="10882"/>
                  </a:lnTo>
                  <a:lnTo>
                    <a:pt x="7267" y="3141"/>
                  </a:lnTo>
                  <a:lnTo>
                    <a:pt x="8966" y="3141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8"/>
            <p:cNvSpPr/>
            <p:nvPr/>
          </p:nvSpPr>
          <p:spPr>
            <a:xfrm>
              <a:off x="6040450" y="2437400"/>
              <a:ext cx="186837" cy="468579"/>
            </a:xfrm>
            <a:custGeom>
              <a:avLst/>
              <a:gdLst/>
              <a:ahLst/>
              <a:cxnLst/>
              <a:rect l="l" t="t" r="r" b="b"/>
              <a:pathLst>
                <a:path w="4339" h="10882" extrusionOk="0">
                  <a:moveTo>
                    <a:pt x="1457" y="1"/>
                  </a:moveTo>
                  <a:lnTo>
                    <a:pt x="1" y="1477"/>
                  </a:lnTo>
                  <a:lnTo>
                    <a:pt x="1" y="3141"/>
                  </a:lnTo>
                  <a:lnTo>
                    <a:pt x="58" y="3141"/>
                  </a:lnTo>
                  <a:lnTo>
                    <a:pt x="58" y="5435"/>
                  </a:lnTo>
                  <a:cubicBezTo>
                    <a:pt x="41" y="5426"/>
                    <a:pt x="21" y="5416"/>
                    <a:pt x="1" y="5405"/>
                  </a:cubicBezTo>
                  <a:lnTo>
                    <a:pt x="1" y="8461"/>
                  </a:lnTo>
                  <a:cubicBezTo>
                    <a:pt x="20" y="8487"/>
                    <a:pt x="40" y="8512"/>
                    <a:pt x="58" y="8540"/>
                  </a:cubicBezTo>
                  <a:lnTo>
                    <a:pt x="58" y="10882"/>
                  </a:lnTo>
                  <a:lnTo>
                    <a:pt x="2639" y="10882"/>
                  </a:lnTo>
                  <a:lnTo>
                    <a:pt x="2639" y="3140"/>
                  </a:lnTo>
                  <a:lnTo>
                    <a:pt x="4338" y="3140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38B278-8390-4C43-AC01-E7989565CF0E}"/>
              </a:ext>
            </a:extLst>
          </p:cNvPr>
          <p:cNvSpPr txBox="1"/>
          <p:nvPr/>
        </p:nvSpPr>
        <p:spPr>
          <a:xfrm>
            <a:off x="2044390" y="1501698"/>
            <a:ext cx="6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grpSp>
        <p:nvGrpSpPr>
          <p:cNvPr id="721" name="Google Shape;721;p36"/>
          <p:cNvGrpSpPr/>
          <p:nvPr/>
        </p:nvGrpSpPr>
        <p:grpSpPr>
          <a:xfrm>
            <a:off x="7288204" y="1247459"/>
            <a:ext cx="1215622" cy="3361114"/>
            <a:chOff x="7288204" y="1247459"/>
            <a:chExt cx="1215622" cy="3361114"/>
          </a:xfrm>
        </p:grpSpPr>
        <p:grpSp>
          <p:nvGrpSpPr>
            <p:cNvPr id="722" name="Google Shape;722;p36"/>
            <p:cNvGrpSpPr/>
            <p:nvPr/>
          </p:nvGrpSpPr>
          <p:grpSpPr>
            <a:xfrm>
              <a:off x="7507381" y="1247459"/>
              <a:ext cx="767739" cy="767790"/>
              <a:chOff x="7353900" y="1246038"/>
              <a:chExt cx="896891" cy="896951"/>
            </a:xfrm>
          </p:grpSpPr>
          <p:sp>
            <p:nvSpPr>
              <p:cNvPr id="723" name="Google Shape;723;p36"/>
              <p:cNvSpPr/>
              <p:nvPr/>
            </p:nvSpPr>
            <p:spPr>
              <a:xfrm flipH="1">
                <a:off x="7353900" y="1246037"/>
                <a:ext cx="896891" cy="896951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5" extrusionOk="0">
                    <a:moveTo>
                      <a:pt x="7517" y="0"/>
                    </a:moveTo>
                    <a:cubicBezTo>
                      <a:pt x="3365" y="0"/>
                      <a:pt x="0" y="3366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9" y="15034"/>
                      <a:pt x="15034" y="11669"/>
                      <a:pt x="15034" y="7517"/>
                    </a:cubicBezTo>
                    <a:cubicBezTo>
                      <a:pt x="15034" y="3366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 flipH="1">
                <a:off x="7804433" y="1246097"/>
                <a:ext cx="446357" cy="896831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15033" extrusionOk="0">
                    <a:moveTo>
                      <a:pt x="7481" y="1"/>
                    </a:moveTo>
                    <a:cubicBezTo>
                      <a:pt x="3346" y="20"/>
                      <a:pt x="0" y="3377"/>
                      <a:pt x="0" y="7516"/>
                    </a:cubicBezTo>
                    <a:cubicBezTo>
                      <a:pt x="0" y="11656"/>
                      <a:pt x="3346" y="15013"/>
                      <a:pt x="7481" y="15032"/>
                    </a:cubicBezTo>
                    <a:lnTo>
                      <a:pt x="7481" y="1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7477750" y="1516167"/>
                <a:ext cx="649193" cy="356692"/>
              </a:xfrm>
              <a:custGeom>
                <a:avLst/>
                <a:gdLst/>
                <a:ahLst/>
                <a:cxnLst/>
                <a:rect l="l" t="t" r="r" b="b"/>
                <a:pathLst>
                  <a:path w="10882" h="5979" extrusionOk="0">
                    <a:moveTo>
                      <a:pt x="7742" y="0"/>
                    </a:moveTo>
                    <a:lnTo>
                      <a:pt x="7742" y="1699"/>
                    </a:lnTo>
                    <a:lnTo>
                      <a:pt x="0" y="1699"/>
                    </a:lnTo>
                    <a:lnTo>
                      <a:pt x="0" y="4279"/>
                    </a:lnTo>
                    <a:lnTo>
                      <a:pt x="7742" y="4279"/>
                    </a:lnTo>
                    <a:lnTo>
                      <a:pt x="7742" y="5978"/>
                    </a:lnTo>
                    <a:lnTo>
                      <a:pt x="10881" y="2882"/>
                    </a:lnTo>
                    <a:lnTo>
                      <a:pt x="77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7805750" y="1516850"/>
                <a:ext cx="320850" cy="356600"/>
              </a:xfrm>
              <a:custGeom>
                <a:avLst/>
                <a:gdLst/>
                <a:ahLst/>
                <a:cxnLst/>
                <a:rect l="l" t="t" r="r" b="b"/>
                <a:pathLst>
                  <a:path w="12834" h="14264" extrusionOk="0">
                    <a:moveTo>
                      <a:pt x="0" y="4001"/>
                    </a:moveTo>
                    <a:lnTo>
                      <a:pt x="0" y="10216"/>
                    </a:lnTo>
                    <a:lnTo>
                      <a:pt x="5381" y="10216"/>
                    </a:lnTo>
                    <a:lnTo>
                      <a:pt x="5381" y="14264"/>
                    </a:lnTo>
                    <a:lnTo>
                      <a:pt x="12834" y="6858"/>
                    </a:lnTo>
                    <a:lnTo>
                      <a:pt x="5381" y="0"/>
                    </a:lnTo>
                    <a:lnTo>
                      <a:pt x="5381" y="4025"/>
                    </a:lnTo>
                    <a:close/>
                  </a:path>
                </a:pathLst>
              </a:custGeom>
              <a:solidFill>
                <a:srgbClr val="333333">
                  <a:alpha val="36080"/>
                </a:srgbClr>
              </a:solidFill>
              <a:ln>
                <a:noFill/>
              </a:ln>
            </p:spPr>
          </p:sp>
        </p:grpSp>
        <p:grpSp>
          <p:nvGrpSpPr>
            <p:cNvPr id="727" name="Google Shape;727;p36"/>
            <p:cNvGrpSpPr/>
            <p:nvPr/>
          </p:nvGrpSpPr>
          <p:grpSpPr>
            <a:xfrm>
              <a:off x="7288204" y="2150498"/>
              <a:ext cx="1215622" cy="2458075"/>
              <a:chOff x="7288204" y="2150498"/>
              <a:chExt cx="1215622" cy="2458075"/>
            </a:xfrm>
          </p:grpSpPr>
          <p:sp>
            <p:nvSpPr>
              <p:cNvPr id="728" name="Google Shape;728;p36"/>
              <p:cNvSpPr/>
              <p:nvPr/>
            </p:nvSpPr>
            <p:spPr>
              <a:xfrm>
                <a:off x="7482915" y="4416573"/>
                <a:ext cx="826200" cy="1920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7843344" y="3156295"/>
                <a:ext cx="105336" cy="133710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4712" extrusionOk="0">
                    <a:moveTo>
                      <a:pt x="0" y="1"/>
                    </a:moveTo>
                    <a:lnTo>
                      <a:pt x="0" y="14712"/>
                    </a:lnTo>
                    <a:lnTo>
                      <a:pt x="1159" y="14712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30" name="Google Shape;730;p36"/>
              <p:cNvGrpSpPr/>
              <p:nvPr/>
            </p:nvGrpSpPr>
            <p:grpSpPr>
              <a:xfrm>
                <a:off x="7288204" y="2150498"/>
                <a:ext cx="1215622" cy="1005805"/>
                <a:chOff x="7123616" y="1881450"/>
                <a:chExt cx="1535263" cy="1274946"/>
              </a:xfrm>
            </p:grpSpPr>
            <p:sp>
              <p:nvSpPr>
                <p:cNvPr id="731" name="Google Shape;731;p36"/>
                <p:cNvSpPr/>
                <p:nvPr/>
              </p:nvSpPr>
              <p:spPr>
                <a:xfrm>
                  <a:off x="7203504" y="1951886"/>
                  <a:ext cx="1352096" cy="111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7" h="12317" extrusionOk="0">
                      <a:moveTo>
                        <a:pt x="7632" y="1"/>
                      </a:moveTo>
                      <a:lnTo>
                        <a:pt x="0" y="12317"/>
                      </a:lnTo>
                      <a:lnTo>
                        <a:pt x="14876" y="12317"/>
                      </a:lnTo>
                      <a:lnTo>
                        <a:pt x="763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32" name="Google Shape;732;p36"/>
                <p:cNvGrpSpPr/>
                <p:nvPr/>
              </p:nvGrpSpPr>
              <p:grpSpPr>
                <a:xfrm>
                  <a:off x="7123616" y="1881450"/>
                  <a:ext cx="1535263" cy="1274946"/>
                  <a:chOff x="6147927" y="1390588"/>
                  <a:chExt cx="1719798" cy="1428191"/>
                </a:xfrm>
              </p:grpSpPr>
              <p:sp>
                <p:nvSpPr>
                  <p:cNvPr id="733" name="Google Shape;733;p36"/>
                  <p:cNvSpPr/>
                  <p:nvPr/>
                </p:nvSpPr>
                <p:spPr>
                  <a:xfrm>
                    <a:off x="6147927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4" name="Google Shape;734;p36"/>
                  <p:cNvSpPr/>
                  <p:nvPr/>
                </p:nvSpPr>
                <p:spPr>
                  <a:xfrm flipH="1">
                    <a:off x="7002441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35" name="Google Shape;735;p36"/>
                <p:cNvSpPr/>
                <p:nvPr/>
              </p:nvSpPr>
              <p:spPr>
                <a:xfrm flipH="1">
                  <a:off x="7886448" y="1881450"/>
                  <a:ext cx="772432" cy="1274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028" extrusionOk="0">
                      <a:moveTo>
                        <a:pt x="8498" y="0"/>
                      </a:moveTo>
                      <a:cubicBezTo>
                        <a:pt x="8481" y="3"/>
                        <a:pt x="8464" y="4"/>
                        <a:pt x="8447" y="7"/>
                      </a:cubicBezTo>
                      <a:cubicBezTo>
                        <a:pt x="8281" y="25"/>
                        <a:pt x="8119" y="110"/>
                        <a:pt x="8007" y="292"/>
                      </a:cubicBezTo>
                      <a:cubicBezTo>
                        <a:pt x="5371" y="4564"/>
                        <a:pt x="2881" y="8834"/>
                        <a:pt x="246" y="13105"/>
                      </a:cubicBezTo>
                      <a:cubicBezTo>
                        <a:pt x="0" y="13504"/>
                        <a:pt x="319" y="14028"/>
                        <a:pt x="776" y="14028"/>
                      </a:cubicBezTo>
                      <a:lnTo>
                        <a:pt x="8498" y="14028"/>
                      </a:lnTo>
                      <a:lnTo>
                        <a:pt x="8498" y="12802"/>
                      </a:lnTo>
                      <a:lnTo>
                        <a:pt x="1875" y="12802"/>
                      </a:lnTo>
                      <a:cubicBezTo>
                        <a:pt x="4131" y="9145"/>
                        <a:pt x="6243" y="5489"/>
                        <a:pt x="8498" y="1832"/>
                      </a:cubicBezTo>
                      <a:lnTo>
                        <a:pt x="8498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6" name="Google Shape;736;p36"/>
                <p:cNvSpPr/>
                <p:nvPr/>
              </p:nvSpPr>
              <p:spPr>
                <a:xfrm>
                  <a:off x="7783620" y="2355026"/>
                  <a:ext cx="306149" cy="5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94" h="7197" extrusionOk="0">
                      <a:moveTo>
                        <a:pt x="1196" y="1"/>
                      </a:moveTo>
                      <a:lnTo>
                        <a:pt x="0" y="1401"/>
                      </a:lnTo>
                      <a:lnTo>
                        <a:pt x="0" y="7196"/>
                      </a:lnTo>
                      <a:lnTo>
                        <a:pt x="1196" y="6303"/>
                      </a:lnTo>
                      <a:lnTo>
                        <a:pt x="2391" y="7196"/>
                      </a:lnTo>
                      <a:lnTo>
                        <a:pt x="2391" y="4226"/>
                      </a:lnTo>
                      <a:lnTo>
                        <a:pt x="4094" y="4226"/>
                      </a:lnTo>
                      <a:lnTo>
                        <a:pt x="4094" y="3285"/>
                      </a:lnTo>
                      <a:lnTo>
                        <a:pt x="2427" y="3285"/>
                      </a:lnTo>
                      <a:lnTo>
                        <a:pt x="2427" y="1365"/>
                      </a:lnTo>
                      <a:lnTo>
                        <a:pt x="11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7" name="Google Shape;737;p36"/>
                <p:cNvSpPr/>
                <p:nvPr/>
              </p:nvSpPr>
              <p:spPr>
                <a:xfrm>
                  <a:off x="7783620" y="2355026"/>
                  <a:ext cx="89437" cy="538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6" h="7197" extrusionOk="0">
                      <a:moveTo>
                        <a:pt x="1196" y="1"/>
                      </a:moveTo>
                      <a:lnTo>
                        <a:pt x="0" y="1401"/>
                      </a:lnTo>
                      <a:lnTo>
                        <a:pt x="0" y="7196"/>
                      </a:lnTo>
                      <a:lnTo>
                        <a:pt x="1196" y="6303"/>
                      </a:lnTo>
                      <a:lnTo>
                        <a:pt x="1196" y="1"/>
                      </a:lnTo>
                      <a:close/>
                    </a:path>
                  </a:pathLst>
                </a:custGeom>
                <a:solidFill>
                  <a:srgbClr val="FFFFFF">
                    <a:alpha val="440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6" name="Rectangle 4">
            <a:extLst>
              <a:ext uri="{FF2B5EF4-FFF2-40B4-BE49-F238E27FC236}">
                <a16:creationId xmlns:a16="http://schemas.microsoft.com/office/drawing/2014/main" id="{D6FA19B4-5F33-A57A-DC8A-23084632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54" y="1478689"/>
            <a:ext cx="5962248" cy="2314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signs are standardized symbols and instructions placed along roads to regulate, warn, and guide drivers, cyclists, and pedestrians.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play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vital role in road safety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providing essential information quickly and clearly even without language.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dirty="0"/>
              <a:t>Recognizing and classifying road signs correctly helps </a:t>
            </a:r>
            <a:r>
              <a:rPr lang="en-US" b="1" dirty="0"/>
              <a:t>reduce accidents, improve traffic management, and support autonomous driving technologies</a:t>
            </a:r>
            <a:r>
              <a:rPr lang="en-US" dirty="0"/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7"/>
          <p:cNvGrpSpPr/>
          <p:nvPr/>
        </p:nvGrpSpPr>
        <p:grpSpPr>
          <a:xfrm>
            <a:off x="1072987" y="1073078"/>
            <a:ext cx="1215622" cy="3535495"/>
            <a:chOff x="1072987" y="1073078"/>
            <a:chExt cx="1215622" cy="3535495"/>
          </a:xfrm>
        </p:grpSpPr>
        <p:grpSp>
          <p:nvGrpSpPr>
            <p:cNvPr id="746" name="Google Shape;746;p37"/>
            <p:cNvGrpSpPr/>
            <p:nvPr/>
          </p:nvGrpSpPr>
          <p:grpSpPr>
            <a:xfrm>
              <a:off x="1296737" y="1073078"/>
              <a:ext cx="768108" cy="768082"/>
              <a:chOff x="1476250" y="1172850"/>
              <a:chExt cx="775867" cy="775919"/>
            </a:xfrm>
          </p:grpSpPr>
          <p:sp>
            <p:nvSpPr>
              <p:cNvPr id="747" name="Google Shape;747;p37"/>
              <p:cNvSpPr/>
              <p:nvPr/>
            </p:nvSpPr>
            <p:spPr>
              <a:xfrm>
                <a:off x="1476250" y="1172850"/>
                <a:ext cx="775867" cy="775919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5" extrusionOk="0">
                    <a:moveTo>
                      <a:pt x="7517" y="0"/>
                    </a:moveTo>
                    <a:cubicBezTo>
                      <a:pt x="3365" y="0"/>
                      <a:pt x="0" y="3366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9" y="15034"/>
                      <a:pt x="15034" y="11669"/>
                      <a:pt x="15034" y="7517"/>
                    </a:cubicBezTo>
                    <a:cubicBezTo>
                      <a:pt x="15034" y="3366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7"/>
              <p:cNvSpPr/>
              <p:nvPr/>
            </p:nvSpPr>
            <p:spPr>
              <a:xfrm flipH="1">
                <a:off x="1865990" y="1172902"/>
                <a:ext cx="386127" cy="77581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15033" extrusionOk="0">
                    <a:moveTo>
                      <a:pt x="7481" y="1"/>
                    </a:moveTo>
                    <a:cubicBezTo>
                      <a:pt x="3346" y="20"/>
                      <a:pt x="0" y="3377"/>
                      <a:pt x="0" y="7516"/>
                    </a:cubicBezTo>
                    <a:cubicBezTo>
                      <a:pt x="0" y="11656"/>
                      <a:pt x="3346" y="15013"/>
                      <a:pt x="7481" y="15032"/>
                    </a:cubicBezTo>
                    <a:lnTo>
                      <a:pt x="7481" y="1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7"/>
              <p:cNvSpPr/>
              <p:nvPr/>
            </p:nvSpPr>
            <p:spPr>
              <a:xfrm flipH="1">
                <a:off x="1711327" y="1278591"/>
                <a:ext cx="308561" cy="561593"/>
              </a:xfrm>
              <a:custGeom>
                <a:avLst/>
                <a:gdLst/>
                <a:ahLst/>
                <a:cxnLst/>
                <a:rect l="l" t="t" r="r" b="b"/>
                <a:pathLst>
                  <a:path w="5979" h="10882" extrusionOk="0">
                    <a:moveTo>
                      <a:pt x="2989" y="0"/>
                    </a:moveTo>
                    <a:lnTo>
                      <a:pt x="0" y="3140"/>
                    </a:lnTo>
                    <a:lnTo>
                      <a:pt x="1699" y="3140"/>
                    </a:lnTo>
                    <a:lnTo>
                      <a:pt x="1699" y="10881"/>
                    </a:lnTo>
                    <a:lnTo>
                      <a:pt x="4280" y="10881"/>
                    </a:lnTo>
                    <a:lnTo>
                      <a:pt x="4280" y="3140"/>
                    </a:lnTo>
                    <a:lnTo>
                      <a:pt x="5978" y="3140"/>
                    </a:lnTo>
                    <a:lnTo>
                      <a:pt x="298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 flipH="1">
                <a:off x="1865995" y="1279056"/>
                <a:ext cx="153894" cy="561128"/>
              </a:xfrm>
              <a:custGeom>
                <a:avLst/>
                <a:gdLst/>
                <a:ahLst/>
                <a:cxnLst/>
                <a:rect l="l" t="t" r="r" b="b"/>
                <a:pathLst>
                  <a:path w="2982" h="10873" extrusionOk="0">
                    <a:moveTo>
                      <a:pt x="2981" y="0"/>
                    </a:moveTo>
                    <a:lnTo>
                      <a:pt x="0" y="3131"/>
                    </a:lnTo>
                    <a:lnTo>
                      <a:pt x="1699" y="3131"/>
                    </a:lnTo>
                    <a:lnTo>
                      <a:pt x="1699" y="10872"/>
                    </a:lnTo>
                    <a:lnTo>
                      <a:pt x="2981" y="10872"/>
                    </a:lnTo>
                    <a:lnTo>
                      <a:pt x="2981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37"/>
            <p:cNvGrpSpPr/>
            <p:nvPr/>
          </p:nvGrpSpPr>
          <p:grpSpPr>
            <a:xfrm>
              <a:off x="1072987" y="2150498"/>
              <a:ext cx="1215622" cy="2458075"/>
              <a:chOff x="1072987" y="2150498"/>
              <a:chExt cx="1215622" cy="2458075"/>
            </a:xfrm>
          </p:grpSpPr>
          <p:sp>
            <p:nvSpPr>
              <p:cNvPr id="752" name="Google Shape;752;p37"/>
              <p:cNvSpPr/>
              <p:nvPr/>
            </p:nvSpPr>
            <p:spPr>
              <a:xfrm>
                <a:off x="1272453" y="4416573"/>
                <a:ext cx="826200" cy="1920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1632881" y="3156295"/>
                <a:ext cx="105336" cy="133710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4712" extrusionOk="0">
                    <a:moveTo>
                      <a:pt x="0" y="1"/>
                    </a:moveTo>
                    <a:lnTo>
                      <a:pt x="0" y="14712"/>
                    </a:lnTo>
                    <a:lnTo>
                      <a:pt x="1159" y="14712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37"/>
              <p:cNvGrpSpPr/>
              <p:nvPr/>
            </p:nvGrpSpPr>
            <p:grpSpPr>
              <a:xfrm>
                <a:off x="1072987" y="2150498"/>
                <a:ext cx="1215622" cy="1005805"/>
                <a:chOff x="913154" y="1881450"/>
                <a:chExt cx="1535263" cy="1274946"/>
              </a:xfrm>
            </p:grpSpPr>
            <p:sp>
              <p:nvSpPr>
                <p:cNvPr id="755" name="Google Shape;755;p37"/>
                <p:cNvSpPr/>
                <p:nvPr/>
              </p:nvSpPr>
              <p:spPr>
                <a:xfrm>
                  <a:off x="993042" y="1951886"/>
                  <a:ext cx="1352096" cy="1119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7" h="12317" extrusionOk="0">
                      <a:moveTo>
                        <a:pt x="7632" y="1"/>
                      </a:moveTo>
                      <a:lnTo>
                        <a:pt x="0" y="12317"/>
                      </a:lnTo>
                      <a:lnTo>
                        <a:pt x="14876" y="12317"/>
                      </a:lnTo>
                      <a:lnTo>
                        <a:pt x="763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56" name="Google Shape;756;p37"/>
                <p:cNvGrpSpPr/>
                <p:nvPr/>
              </p:nvGrpSpPr>
              <p:grpSpPr>
                <a:xfrm>
                  <a:off x="913154" y="1881450"/>
                  <a:ext cx="1535263" cy="1274946"/>
                  <a:chOff x="6147927" y="1390588"/>
                  <a:chExt cx="1719798" cy="1428191"/>
                </a:xfrm>
              </p:grpSpPr>
              <p:sp>
                <p:nvSpPr>
                  <p:cNvPr id="757" name="Google Shape;757;p37"/>
                  <p:cNvSpPr/>
                  <p:nvPr/>
                </p:nvSpPr>
                <p:spPr>
                  <a:xfrm>
                    <a:off x="6147927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8" name="Google Shape;758;p37"/>
                  <p:cNvSpPr/>
                  <p:nvPr/>
                </p:nvSpPr>
                <p:spPr>
                  <a:xfrm flipH="1">
                    <a:off x="7002441" y="1390588"/>
                    <a:ext cx="865283" cy="14281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99" h="14028" extrusionOk="0">
                        <a:moveTo>
                          <a:pt x="8498" y="0"/>
                        </a:moveTo>
                        <a:cubicBezTo>
                          <a:pt x="8481" y="3"/>
                          <a:pt x="8464" y="4"/>
                          <a:pt x="8447" y="7"/>
                        </a:cubicBezTo>
                        <a:cubicBezTo>
                          <a:pt x="8281" y="25"/>
                          <a:pt x="8119" y="110"/>
                          <a:pt x="8007" y="292"/>
                        </a:cubicBezTo>
                        <a:cubicBezTo>
                          <a:pt x="5371" y="4564"/>
                          <a:pt x="2881" y="8834"/>
                          <a:pt x="246" y="13105"/>
                        </a:cubicBezTo>
                        <a:cubicBezTo>
                          <a:pt x="0" y="13504"/>
                          <a:pt x="319" y="14028"/>
                          <a:pt x="776" y="14028"/>
                        </a:cubicBezTo>
                        <a:lnTo>
                          <a:pt x="8498" y="14028"/>
                        </a:lnTo>
                        <a:lnTo>
                          <a:pt x="8498" y="12802"/>
                        </a:lnTo>
                        <a:lnTo>
                          <a:pt x="1875" y="12802"/>
                        </a:lnTo>
                        <a:cubicBezTo>
                          <a:pt x="4131" y="9145"/>
                          <a:pt x="6243" y="5489"/>
                          <a:pt x="8498" y="1832"/>
                        </a:cubicBezTo>
                        <a:lnTo>
                          <a:pt x="849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59" name="Google Shape;759;p37"/>
                <p:cNvSpPr/>
                <p:nvPr/>
              </p:nvSpPr>
              <p:spPr>
                <a:xfrm flipH="1">
                  <a:off x="1675986" y="1881450"/>
                  <a:ext cx="772432" cy="1274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028" extrusionOk="0">
                      <a:moveTo>
                        <a:pt x="8498" y="0"/>
                      </a:moveTo>
                      <a:cubicBezTo>
                        <a:pt x="8481" y="3"/>
                        <a:pt x="8464" y="4"/>
                        <a:pt x="8447" y="7"/>
                      </a:cubicBezTo>
                      <a:cubicBezTo>
                        <a:pt x="8281" y="25"/>
                        <a:pt x="8119" y="110"/>
                        <a:pt x="8007" y="292"/>
                      </a:cubicBezTo>
                      <a:cubicBezTo>
                        <a:pt x="5371" y="4564"/>
                        <a:pt x="2881" y="8834"/>
                        <a:pt x="246" y="13105"/>
                      </a:cubicBezTo>
                      <a:cubicBezTo>
                        <a:pt x="0" y="13504"/>
                        <a:pt x="319" y="14028"/>
                        <a:pt x="776" y="14028"/>
                      </a:cubicBezTo>
                      <a:lnTo>
                        <a:pt x="8498" y="14028"/>
                      </a:lnTo>
                      <a:lnTo>
                        <a:pt x="8498" y="12802"/>
                      </a:lnTo>
                      <a:lnTo>
                        <a:pt x="1875" y="12802"/>
                      </a:lnTo>
                      <a:cubicBezTo>
                        <a:pt x="4131" y="9145"/>
                        <a:pt x="6243" y="5489"/>
                        <a:pt x="8498" y="1832"/>
                      </a:cubicBezTo>
                      <a:lnTo>
                        <a:pt x="8498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0" name="Google Shape;760;p37"/>
                <p:cNvSpPr/>
                <p:nvPr/>
              </p:nvSpPr>
              <p:spPr>
                <a:xfrm>
                  <a:off x="1561796" y="2353394"/>
                  <a:ext cx="214588" cy="562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4" h="8065" extrusionOk="0">
                      <a:moveTo>
                        <a:pt x="2898" y="0"/>
                      </a:moveTo>
                      <a:lnTo>
                        <a:pt x="2092" y="3675"/>
                      </a:lnTo>
                      <a:lnTo>
                        <a:pt x="0" y="3105"/>
                      </a:lnTo>
                      <a:lnTo>
                        <a:pt x="0" y="8065"/>
                      </a:lnTo>
                      <a:lnTo>
                        <a:pt x="895" y="4427"/>
                      </a:lnTo>
                      <a:lnTo>
                        <a:pt x="3074" y="4979"/>
                      </a:lnTo>
                      <a:lnTo>
                        <a:pt x="289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1" name="Google Shape;761;p37"/>
                <p:cNvSpPr/>
                <p:nvPr/>
              </p:nvSpPr>
              <p:spPr>
                <a:xfrm>
                  <a:off x="1675987" y="2062200"/>
                  <a:ext cx="595767" cy="974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07" h="32576" extrusionOk="0">
                      <a:moveTo>
                        <a:pt x="0" y="0"/>
                      </a:moveTo>
                      <a:lnTo>
                        <a:pt x="0" y="32576"/>
                      </a:lnTo>
                      <a:lnTo>
                        <a:pt x="19907" y="32576"/>
                      </a:lnTo>
                      <a:close/>
                    </a:path>
                  </a:pathLst>
                </a:custGeom>
                <a:solidFill>
                  <a:srgbClr val="333333">
                    <a:alpha val="22640"/>
                  </a:srgbClr>
                </a:solidFill>
                <a:ln>
                  <a:noFill/>
                </a:ln>
              </p:spPr>
            </p:sp>
          </p:grp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86936B7-2E69-B729-2D98-D2AB85E1E6BE}"/>
              </a:ext>
            </a:extLst>
          </p:cNvPr>
          <p:cNvSpPr txBox="1"/>
          <p:nvPr/>
        </p:nvSpPr>
        <p:spPr>
          <a:xfrm>
            <a:off x="3264019" y="1833466"/>
            <a:ext cx="5166731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Build a Convolutional Neural Network (CNN) model to classify road signs.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Automate recognition for real-world applications.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Evaluate performance using accuracy, precision, recall, and F1-score.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Provide an interactive Streamlit UI for testing.</a:t>
            </a:r>
          </a:p>
        </p:txBody>
      </p:sp>
      <p:sp>
        <p:nvSpPr>
          <p:cNvPr id="8" name="Google Shape;718;p36">
            <a:extLst>
              <a:ext uri="{FF2B5EF4-FFF2-40B4-BE49-F238E27FC236}">
                <a16:creationId xmlns:a16="http://schemas.microsoft.com/office/drawing/2014/main" id="{56B586B0-C85B-DFBB-56A4-C9923F9173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50" y="10396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Description</a:t>
            </a:r>
            <a:endParaRPr dirty="0"/>
          </a:p>
        </p:txBody>
      </p:sp>
      <p:grpSp>
        <p:nvGrpSpPr>
          <p:cNvPr id="771" name="Google Shape;771;p38"/>
          <p:cNvGrpSpPr/>
          <p:nvPr/>
        </p:nvGrpSpPr>
        <p:grpSpPr>
          <a:xfrm>
            <a:off x="6147738" y="2145785"/>
            <a:ext cx="680079" cy="680128"/>
            <a:chOff x="6534889" y="1266780"/>
            <a:chExt cx="429045" cy="429076"/>
          </a:xfrm>
        </p:grpSpPr>
        <p:sp>
          <p:nvSpPr>
            <p:cNvPr id="772" name="Google Shape;772;p38"/>
            <p:cNvSpPr/>
            <p:nvPr/>
          </p:nvSpPr>
          <p:spPr>
            <a:xfrm>
              <a:off x="6545220" y="1279351"/>
              <a:ext cx="408447" cy="403904"/>
            </a:xfrm>
            <a:custGeom>
              <a:avLst/>
              <a:gdLst/>
              <a:ahLst/>
              <a:cxnLst/>
              <a:rect l="l" t="t" r="r" b="b"/>
              <a:pathLst>
                <a:path w="13127" h="12981" extrusionOk="0">
                  <a:moveTo>
                    <a:pt x="6563" y="0"/>
                  </a:moveTo>
                  <a:cubicBezTo>
                    <a:pt x="6372" y="0"/>
                    <a:pt x="6181" y="73"/>
                    <a:pt x="6036" y="219"/>
                  </a:cubicBezTo>
                  <a:lnTo>
                    <a:pt x="291" y="5963"/>
                  </a:lnTo>
                  <a:cubicBezTo>
                    <a:pt x="0" y="6254"/>
                    <a:pt x="0" y="6727"/>
                    <a:pt x="291" y="7019"/>
                  </a:cubicBezTo>
                  <a:lnTo>
                    <a:pt x="6036" y="12762"/>
                  </a:lnTo>
                  <a:cubicBezTo>
                    <a:pt x="6181" y="12908"/>
                    <a:pt x="6372" y="12980"/>
                    <a:pt x="6563" y="12980"/>
                  </a:cubicBezTo>
                  <a:cubicBezTo>
                    <a:pt x="6754" y="12980"/>
                    <a:pt x="6945" y="12908"/>
                    <a:pt x="7091" y="12762"/>
                  </a:cubicBezTo>
                  <a:lnTo>
                    <a:pt x="12834" y="7019"/>
                  </a:lnTo>
                  <a:cubicBezTo>
                    <a:pt x="13126" y="6727"/>
                    <a:pt x="13126" y="6254"/>
                    <a:pt x="12834" y="5963"/>
                  </a:cubicBezTo>
                  <a:lnTo>
                    <a:pt x="7091" y="219"/>
                  </a:lnTo>
                  <a:cubicBezTo>
                    <a:pt x="6945" y="73"/>
                    <a:pt x="6754" y="0"/>
                    <a:pt x="65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6749396" y="1279351"/>
              <a:ext cx="204270" cy="403904"/>
            </a:xfrm>
            <a:custGeom>
              <a:avLst/>
              <a:gdLst/>
              <a:ahLst/>
              <a:cxnLst/>
              <a:rect l="l" t="t" r="r" b="b"/>
              <a:pathLst>
                <a:path w="6565" h="12981" extrusionOk="0">
                  <a:moveTo>
                    <a:pt x="1" y="0"/>
                  </a:moveTo>
                  <a:lnTo>
                    <a:pt x="1" y="12980"/>
                  </a:lnTo>
                  <a:cubicBezTo>
                    <a:pt x="192" y="12980"/>
                    <a:pt x="383" y="12908"/>
                    <a:pt x="529" y="12762"/>
                  </a:cubicBezTo>
                  <a:lnTo>
                    <a:pt x="6272" y="7018"/>
                  </a:lnTo>
                  <a:cubicBezTo>
                    <a:pt x="6564" y="6727"/>
                    <a:pt x="6564" y="6254"/>
                    <a:pt x="6272" y="5963"/>
                  </a:cubicBezTo>
                  <a:lnTo>
                    <a:pt x="529" y="219"/>
                  </a:lnTo>
                  <a:cubicBezTo>
                    <a:pt x="383" y="73"/>
                    <a:pt x="192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534889" y="1266780"/>
              <a:ext cx="429045" cy="429076"/>
            </a:xfrm>
            <a:custGeom>
              <a:avLst/>
              <a:gdLst/>
              <a:ahLst/>
              <a:cxnLst/>
              <a:rect l="l" t="t" r="r" b="b"/>
              <a:pathLst>
                <a:path w="13789" h="13790" extrusionOk="0">
                  <a:moveTo>
                    <a:pt x="6895" y="808"/>
                  </a:moveTo>
                  <a:cubicBezTo>
                    <a:pt x="6986" y="808"/>
                    <a:pt x="7072" y="844"/>
                    <a:pt x="7137" y="909"/>
                  </a:cubicBezTo>
                  <a:lnTo>
                    <a:pt x="12881" y="6652"/>
                  </a:lnTo>
                  <a:cubicBezTo>
                    <a:pt x="13014" y="6786"/>
                    <a:pt x="13014" y="7003"/>
                    <a:pt x="12881" y="7136"/>
                  </a:cubicBezTo>
                  <a:lnTo>
                    <a:pt x="7137" y="12881"/>
                  </a:lnTo>
                  <a:cubicBezTo>
                    <a:pt x="7072" y="12946"/>
                    <a:pt x="6986" y="12980"/>
                    <a:pt x="6895" y="12980"/>
                  </a:cubicBezTo>
                  <a:cubicBezTo>
                    <a:pt x="6803" y="12980"/>
                    <a:pt x="6718" y="12946"/>
                    <a:pt x="6653" y="12881"/>
                  </a:cubicBezTo>
                  <a:lnTo>
                    <a:pt x="909" y="7136"/>
                  </a:lnTo>
                  <a:cubicBezTo>
                    <a:pt x="775" y="7003"/>
                    <a:pt x="775" y="6786"/>
                    <a:pt x="909" y="6652"/>
                  </a:cubicBezTo>
                  <a:lnTo>
                    <a:pt x="6653" y="909"/>
                  </a:lnTo>
                  <a:cubicBezTo>
                    <a:pt x="6718" y="844"/>
                    <a:pt x="6803" y="808"/>
                    <a:pt x="6895" y="808"/>
                  </a:cubicBezTo>
                  <a:close/>
                  <a:moveTo>
                    <a:pt x="6895" y="1"/>
                  </a:moveTo>
                  <a:cubicBezTo>
                    <a:pt x="6587" y="1"/>
                    <a:pt x="6299" y="120"/>
                    <a:pt x="6081" y="338"/>
                  </a:cubicBezTo>
                  <a:lnTo>
                    <a:pt x="337" y="6081"/>
                  </a:lnTo>
                  <a:cubicBezTo>
                    <a:pt x="121" y="6298"/>
                    <a:pt x="0" y="6588"/>
                    <a:pt x="0" y="6895"/>
                  </a:cubicBezTo>
                  <a:cubicBezTo>
                    <a:pt x="0" y="7202"/>
                    <a:pt x="121" y="7491"/>
                    <a:pt x="337" y="7709"/>
                  </a:cubicBezTo>
                  <a:lnTo>
                    <a:pt x="6081" y="13452"/>
                  </a:lnTo>
                  <a:cubicBezTo>
                    <a:pt x="6299" y="13669"/>
                    <a:pt x="6587" y="13789"/>
                    <a:pt x="6895" y="13789"/>
                  </a:cubicBezTo>
                  <a:cubicBezTo>
                    <a:pt x="7202" y="13789"/>
                    <a:pt x="7492" y="13669"/>
                    <a:pt x="7708" y="13452"/>
                  </a:cubicBezTo>
                  <a:lnTo>
                    <a:pt x="13452" y="7709"/>
                  </a:lnTo>
                  <a:cubicBezTo>
                    <a:pt x="13670" y="7491"/>
                    <a:pt x="13789" y="7202"/>
                    <a:pt x="13789" y="6895"/>
                  </a:cubicBezTo>
                  <a:cubicBezTo>
                    <a:pt x="13789" y="6588"/>
                    <a:pt x="13670" y="6298"/>
                    <a:pt x="13452" y="6081"/>
                  </a:cubicBezTo>
                  <a:lnTo>
                    <a:pt x="7708" y="338"/>
                  </a:lnTo>
                  <a:cubicBezTo>
                    <a:pt x="7492" y="120"/>
                    <a:pt x="7202" y="1"/>
                    <a:pt x="6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688069" y="1432219"/>
              <a:ext cx="131243" cy="140204"/>
            </a:xfrm>
            <a:custGeom>
              <a:avLst/>
              <a:gdLst/>
              <a:ahLst/>
              <a:cxnLst/>
              <a:rect l="l" t="t" r="r" b="b"/>
              <a:pathLst>
                <a:path w="4218" h="4506" extrusionOk="0">
                  <a:moveTo>
                    <a:pt x="1477" y="1"/>
                  </a:moveTo>
                  <a:lnTo>
                    <a:pt x="610" y="1047"/>
                  </a:lnTo>
                  <a:lnTo>
                    <a:pt x="1" y="1047"/>
                  </a:lnTo>
                  <a:lnTo>
                    <a:pt x="1" y="1855"/>
                  </a:lnTo>
                  <a:lnTo>
                    <a:pt x="990" y="1855"/>
                  </a:lnTo>
                  <a:lnTo>
                    <a:pt x="1690" y="1010"/>
                  </a:lnTo>
                  <a:lnTo>
                    <a:pt x="1972" y="1924"/>
                  </a:lnTo>
                  <a:lnTo>
                    <a:pt x="825" y="3271"/>
                  </a:lnTo>
                  <a:lnTo>
                    <a:pt x="825" y="4505"/>
                  </a:lnTo>
                  <a:lnTo>
                    <a:pt x="1633" y="4505"/>
                  </a:lnTo>
                  <a:lnTo>
                    <a:pt x="1633" y="3569"/>
                  </a:lnTo>
                  <a:lnTo>
                    <a:pt x="2253" y="2840"/>
                  </a:lnTo>
                  <a:lnTo>
                    <a:pt x="2763" y="4500"/>
                  </a:lnTo>
                  <a:lnTo>
                    <a:pt x="3535" y="4263"/>
                  </a:lnTo>
                  <a:lnTo>
                    <a:pt x="2526" y="978"/>
                  </a:lnTo>
                  <a:lnTo>
                    <a:pt x="3218" y="1324"/>
                  </a:lnTo>
                  <a:lnTo>
                    <a:pt x="3453" y="2016"/>
                  </a:lnTo>
                  <a:lnTo>
                    <a:pt x="4218" y="1755"/>
                  </a:lnTo>
                  <a:lnTo>
                    <a:pt x="3876" y="750"/>
                  </a:lnTo>
                  <a:lnTo>
                    <a:pt x="23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6722171" y="1375838"/>
              <a:ext cx="43343" cy="43343"/>
            </a:xfrm>
            <a:custGeom>
              <a:avLst/>
              <a:gdLst/>
              <a:ahLst/>
              <a:cxnLst/>
              <a:rect l="l" t="t" r="r" b="b"/>
              <a:pathLst>
                <a:path w="1393" h="1393" extrusionOk="0">
                  <a:moveTo>
                    <a:pt x="696" y="0"/>
                  </a:moveTo>
                  <a:cubicBezTo>
                    <a:pt x="313" y="0"/>
                    <a:pt x="0" y="313"/>
                    <a:pt x="0" y="697"/>
                  </a:cubicBezTo>
                  <a:cubicBezTo>
                    <a:pt x="0" y="1080"/>
                    <a:pt x="313" y="1392"/>
                    <a:pt x="696" y="1392"/>
                  </a:cubicBezTo>
                  <a:cubicBezTo>
                    <a:pt x="1080" y="1392"/>
                    <a:pt x="1392" y="1080"/>
                    <a:pt x="1392" y="697"/>
                  </a:cubicBezTo>
                  <a:cubicBezTo>
                    <a:pt x="1392" y="313"/>
                    <a:pt x="1080" y="0"/>
                    <a:pt x="6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6749396" y="1266780"/>
              <a:ext cx="214538" cy="429076"/>
            </a:xfrm>
            <a:custGeom>
              <a:avLst/>
              <a:gdLst/>
              <a:ahLst/>
              <a:cxnLst/>
              <a:rect l="l" t="t" r="r" b="b"/>
              <a:pathLst>
                <a:path w="6895" h="13790" extrusionOk="0">
                  <a:moveTo>
                    <a:pt x="1" y="1"/>
                  </a:moveTo>
                  <a:lnTo>
                    <a:pt x="1" y="808"/>
                  </a:lnTo>
                  <a:cubicBezTo>
                    <a:pt x="92" y="808"/>
                    <a:pt x="178" y="844"/>
                    <a:pt x="243" y="909"/>
                  </a:cubicBezTo>
                  <a:lnTo>
                    <a:pt x="5987" y="6652"/>
                  </a:lnTo>
                  <a:cubicBezTo>
                    <a:pt x="6120" y="6786"/>
                    <a:pt x="6120" y="7003"/>
                    <a:pt x="5987" y="7136"/>
                  </a:cubicBezTo>
                  <a:lnTo>
                    <a:pt x="243" y="12881"/>
                  </a:lnTo>
                  <a:cubicBezTo>
                    <a:pt x="178" y="12946"/>
                    <a:pt x="92" y="12980"/>
                    <a:pt x="1" y="12980"/>
                  </a:cubicBezTo>
                  <a:lnTo>
                    <a:pt x="1" y="13789"/>
                  </a:lnTo>
                  <a:cubicBezTo>
                    <a:pt x="308" y="13789"/>
                    <a:pt x="598" y="13669"/>
                    <a:pt x="814" y="13452"/>
                  </a:cubicBezTo>
                  <a:lnTo>
                    <a:pt x="6558" y="7708"/>
                  </a:lnTo>
                  <a:cubicBezTo>
                    <a:pt x="6776" y="7491"/>
                    <a:pt x="6895" y="7202"/>
                    <a:pt x="6895" y="6895"/>
                  </a:cubicBezTo>
                  <a:cubicBezTo>
                    <a:pt x="6895" y="6587"/>
                    <a:pt x="6776" y="6298"/>
                    <a:pt x="6558" y="6081"/>
                  </a:cubicBezTo>
                  <a:lnTo>
                    <a:pt x="814" y="338"/>
                  </a:lnTo>
                  <a:cubicBezTo>
                    <a:pt x="598" y="120"/>
                    <a:pt x="308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6749396" y="1432219"/>
              <a:ext cx="69947" cy="140017"/>
            </a:xfrm>
            <a:custGeom>
              <a:avLst/>
              <a:gdLst/>
              <a:ahLst/>
              <a:cxnLst/>
              <a:rect l="l" t="t" r="r" b="b"/>
              <a:pathLst>
                <a:path w="2248" h="4500" extrusionOk="0">
                  <a:moveTo>
                    <a:pt x="1" y="1"/>
                  </a:moveTo>
                  <a:lnTo>
                    <a:pt x="1" y="3170"/>
                  </a:lnTo>
                  <a:lnTo>
                    <a:pt x="282" y="2840"/>
                  </a:lnTo>
                  <a:lnTo>
                    <a:pt x="792" y="4500"/>
                  </a:lnTo>
                  <a:lnTo>
                    <a:pt x="1564" y="4263"/>
                  </a:lnTo>
                  <a:lnTo>
                    <a:pt x="555" y="978"/>
                  </a:lnTo>
                  <a:lnTo>
                    <a:pt x="1247" y="1324"/>
                  </a:lnTo>
                  <a:lnTo>
                    <a:pt x="1482" y="2016"/>
                  </a:lnTo>
                  <a:lnTo>
                    <a:pt x="2248" y="1755"/>
                  </a:lnTo>
                  <a:lnTo>
                    <a:pt x="1905" y="750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6749396" y="1376554"/>
              <a:ext cx="16118" cy="41881"/>
            </a:xfrm>
            <a:custGeom>
              <a:avLst/>
              <a:gdLst/>
              <a:ahLst/>
              <a:cxnLst/>
              <a:rect l="l" t="t" r="r" b="b"/>
              <a:pathLst>
                <a:path w="518" h="1346" extrusionOk="0">
                  <a:moveTo>
                    <a:pt x="1" y="1"/>
                  </a:moveTo>
                  <a:lnTo>
                    <a:pt x="1" y="1346"/>
                  </a:lnTo>
                  <a:cubicBezTo>
                    <a:pt x="298" y="1267"/>
                    <a:pt x="517" y="995"/>
                    <a:pt x="517" y="674"/>
                  </a:cubicBezTo>
                  <a:cubicBezTo>
                    <a:pt x="517" y="352"/>
                    <a:pt x="298" y="8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0" name="Google Shape;780;p38"/>
          <p:cNvGrpSpPr/>
          <p:nvPr/>
        </p:nvGrpSpPr>
        <p:grpSpPr>
          <a:xfrm>
            <a:off x="7320089" y="825850"/>
            <a:ext cx="680079" cy="680128"/>
            <a:chOff x="1262328" y="1927632"/>
            <a:chExt cx="429045" cy="429076"/>
          </a:xfrm>
        </p:grpSpPr>
        <p:sp>
          <p:nvSpPr>
            <p:cNvPr id="781" name="Google Shape;781;p38"/>
            <p:cNvSpPr/>
            <p:nvPr/>
          </p:nvSpPr>
          <p:spPr>
            <a:xfrm>
              <a:off x="1262328" y="1927632"/>
              <a:ext cx="429045" cy="429076"/>
            </a:xfrm>
            <a:custGeom>
              <a:avLst/>
              <a:gdLst/>
              <a:ahLst/>
              <a:cxnLst/>
              <a:rect l="l" t="t" r="r" b="b"/>
              <a:pathLst>
                <a:path w="13789" h="13790" extrusionOk="0">
                  <a:moveTo>
                    <a:pt x="6894" y="0"/>
                  </a:moveTo>
                  <a:cubicBezTo>
                    <a:pt x="5053" y="0"/>
                    <a:pt x="3322" y="717"/>
                    <a:pt x="2019" y="2020"/>
                  </a:cubicBezTo>
                  <a:cubicBezTo>
                    <a:pt x="717" y="3322"/>
                    <a:pt x="0" y="5053"/>
                    <a:pt x="0" y="6894"/>
                  </a:cubicBezTo>
                  <a:cubicBezTo>
                    <a:pt x="0" y="8737"/>
                    <a:pt x="717" y="10468"/>
                    <a:pt x="2019" y="11770"/>
                  </a:cubicBezTo>
                  <a:cubicBezTo>
                    <a:pt x="3322" y="13072"/>
                    <a:pt x="5053" y="13790"/>
                    <a:pt x="6894" y="13790"/>
                  </a:cubicBezTo>
                  <a:cubicBezTo>
                    <a:pt x="8737" y="13790"/>
                    <a:pt x="10467" y="13072"/>
                    <a:pt x="11770" y="11770"/>
                  </a:cubicBezTo>
                  <a:cubicBezTo>
                    <a:pt x="13071" y="10468"/>
                    <a:pt x="13789" y="8737"/>
                    <a:pt x="13789" y="6894"/>
                  </a:cubicBezTo>
                  <a:cubicBezTo>
                    <a:pt x="13789" y="5053"/>
                    <a:pt x="13071" y="3322"/>
                    <a:pt x="11770" y="2020"/>
                  </a:cubicBezTo>
                  <a:cubicBezTo>
                    <a:pt x="10467" y="717"/>
                    <a:pt x="8735" y="0"/>
                    <a:pt x="6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1476835" y="1927632"/>
              <a:ext cx="214538" cy="429045"/>
            </a:xfrm>
            <a:custGeom>
              <a:avLst/>
              <a:gdLst/>
              <a:ahLst/>
              <a:cxnLst/>
              <a:rect l="l" t="t" r="r" b="b"/>
              <a:pathLst>
                <a:path w="6895" h="13789" extrusionOk="0">
                  <a:moveTo>
                    <a:pt x="0" y="0"/>
                  </a:moveTo>
                  <a:lnTo>
                    <a:pt x="0" y="13789"/>
                  </a:lnTo>
                  <a:cubicBezTo>
                    <a:pt x="1841" y="13789"/>
                    <a:pt x="3573" y="13071"/>
                    <a:pt x="4876" y="11770"/>
                  </a:cubicBezTo>
                  <a:cubicBezTo>
                    <a:pt x="6177" y="10468"/>
                    <a:pt x="6895" y="8737"/>
                    <a:pt x="6895" y="6894"/>
                  </a:cubicBezTo>
                  <a:cubicBezTo>
                    <a:pt x="6895" y="5053"/>
                    <a:pt x="6177" y="3322"/>
                    <a:pt x="4876" y="2020"/>
                  </a:cubicBezTo>
                  <a:cubicBezTo>
                    <a:pt x="3573" y="717"/>
                    <a:pt x="1841" y="0"/>
                    <a:pt x="0" y="0"/>
                  </a:cubicBezTo>
                  <a:close/>
                </a:path>
              </a:pathLst>
            </a:custGeom>
            <a:solidFill>
              <a:schemeClr val="dk1">
                <a:alpha val="41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1341578" y="2091545"/>
              <a:ext cx="270545" cy="101217"/>
            </a:xfrm>
            <a:custGeom>
              <a:avLst/>
              <a:gdLst/>
              <a:ahLst/>
              <a:cxnLst/>
              <a:rect l="l" t="t" r="r" b="b"/>
              <a:pathLst>
                <a:path w="8695" h="3253" extrusionOk="0">
                  <a:moveTo>
                    <a:pt x="0" y="1"/>
                  </a:moveTo>
                  <a:lnTo>
                    <a:pt x="0" y="3253"/>
                  </a:lnTo>
                  <a:lnTo>
                    <a:pt x="8694" y="3253"/>
                  </a:lnTo>
                  <a:lnTo>
                    <a:pt x="869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1476835" y="2091545"/>
              <a:ext cx="135288" cy="101217"/>
            </a:xfrm>
            <a:custGeom>
              <a:avLst/>
              <a:gdLst/>
              <a:ahLst/>
              <a:cxnLst/>
              <a:rect l="l" t="t" r="r" b="b"/>
              <a:pathLst>
                <a:path w="4348" h="3253" extrusionOk="0">
                  <a:moveTo>
                    <a:pt x="0" y="1"/>
                  </a:moveTo>
                  <a:lnTo>
                    <a:pt x="0" y="3253"/>
                  </a:lnTo>
                  <a:lnTo>
                    <a:pt x="4347" y="3253"/>
                  </a:lnTo>
                  <a:lnTo>
                    <a:pt x="4347" y="1"/>
                  </a:ln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38"/>
          <p:cNvGrpSpPr/>
          <p:nvPr/>
        </p:nvGrpSpPr>
        <p:grpSpPr>
          <a:xfrm>
            <a:off x="7276385" y="2023010"/>
            <a:ext cx="844997" cy="2255181"/>
            <a:chOff x="2587393" y="2353392"/>
            <a:chExt cx="844997" cy="2255181"/>
          </a:xfrm>
        </p:grpSpPr>
        <p:sp>
          <p:nvSpPr>
            <p:cNvPr id="786" name="Google Shape;786;p38"/>
            <p:cNvSpPr/>
            <p:nvPr/>
          </p:nvSpPr>
          <p:spPr>
            <a:xfrm>
              <a:off x="2596803" y="4416573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2957231" y="3156295"/>
              <a:ext cx="105336" cy="1337100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8" name="Google Shape;788;p38"/>
            <p:cNvGrpSpPr/>
            <p:nvPr/>
          </p:nvGrpSpPr>
          <p:grpSpPr>
            <a:xfrm>
              <a:off x="2587393" y="2353392"/>
              <a:ext cx="844997" cy="845053"/>
              <a:chOff x="5688100" y="2279188"/>
              <a:chExt cx="775867" cy="775919"/>
            </a:xfrm>
          </p:grpSpPr>
          <p:sp>
            <p:nvSpPr>
              <p:cNvPr id="789" name="Google Shape;789;p38"/>
              <p:cNvSpPr/>
              <p:nvPr/>
            </p:nvSpPr>
            <p:spPr>
              <a:xfrm>
                <a:off x="5688100" y="2279188"/>
                <a:ext cx="775867" cy="775919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5" extrusionOk="0">
                    <a:moveTo>
                      <a:pt x="7517" y="0"/>
                    </a:moveTo>
                    <a:cubicBezTo>
                      <a:pt x="3365" y="0"/>
                      <a:pt x="0" y="3366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9" y="15034"/>
                      <a:pt x="15034" y="11669"/>
                      <a:pt x="15034" y="7517"/>
                    </a:cubicBezTo>
                    <a:cubicBezTo>
                      <a:pt x="15034" y="3366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 flipH="1">
                <a:off x="6077840" y="2279239"/>
                <a:ext cx="386127" cy="775816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15033" extrusionOk="0">
                    <a:moveTo>
                      <a:pt x="7481" y="1"/>
                    </a:moveTo>
                    <a:cubicBezTo>
                      <a:pt x="3346" y="20"/>
                      <a:pt x="0" y="3377"/>
                      <a:pt x="0" y="7516"/>
                    </a:cubicBezTo>
                    <a:cubicBezTo>
                      <a:pt x="0" y="11656"/>
                      <a:pt x="3346" y="15013"/>
                      <a:pt x="7481" y="15032"/>
                    </a:cubicBezTo>
                    <a:lnTo>
                      <a:pt x="7481" y="1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8"/>
              <p:cNvSpPr/>
              <p:nvPr/>
            </p:nvSpPr>
            <p:spPr>
              <a:xfrm>
                <a:off x="5841150" y="2437390"/>
                <a:ext cx="386119" cy="46857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10882" extrusionOk="0">
                    <a:moveTo>
                      <a:pt x="6085" y="1"/>
                    </a:moveTo>
                    <a:lnTo>
                      <a:pt x="2988" y="3141"/>
                    </a:lnTo>
                    <a:lnTo>
                      <a:pt x="4686" y="3141"/>
                    </a:lnTo>
                    <a:lnTo>
                      <a:pt x="4686" y="5435"/>
                    </a:lnTo>
                    <a:cubicBezTo>
                      <a:pt x="4386" y="5276"/>
                      <a:pt x="3748" y="5055"/>
                      <a:pt x="2520" y="5055"/>
                    </a:cubicBezTo>
                    <a:lnTo>
                      <a:pt x="2520" y="3916"/>
                    </a:lnTo>
                    <a:lnTo>
                      <a:pt x="1" y="6174"/>
                    </a:lnTo>
                    <a:lnTo>
                      <a:pt x="2305" y="8653"/>
                    </a:lnTo>
                    <a:lnTo>
                      <a:pt x="2305" y="7534"/>
                    </a:lnTo>
                    <a:cubicBezTo>
                      <a:pt x="2305" y="7534"/>
                      <a:pt x="4047" y="7601"/>
                      <a:pt x="4686" y="8540"/>
                    </a:cubicBezTo>
                    <a:lnTo>
                      <a:pt x="4686" y="10882"/>
                    </a:lnTo>
                    <a:lnTo>
                      <a:pt x="7267" y="10882"/>
                    </a:lnTo>
                    <a:lnTo>
                      <a:pt x="7267" y="3141"/>
                    </a:lnTo>
                    <a:lnTo>
                      <a:pt x="8966" y="3141"/>
                    </a:lnTo>
                    <a:lnTo>
                      <a:pt x="608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8"/>
              <p:cNvSpPr/>
              <p:nvPr/>
            </p:nvSpPr>
            <p:spPr>
              <a:xfrm>
                <a:off x="6040450" y="2437400"/>
                <a:ext cx="186837" cy="468579"/>
              </a:xfrm>
              <a:custGeom>
                <a:avLst/>
                <a:gdLst/>
                <a:ahLst/>
                <a:cxnLst/>
                <a:rect l="l" t="t" r="r" b="b"/>
                <a:pathLst>
                  <a:path w="4339" h="10882" extrusionOk="0">
                    <a:moveTo>
                      <a:pt x="1457" y="1"/>
                    </a:moveTo>
                    <a:lnTo>
                      <a:pt x="1" y="1477"/>
                    </a:lnTo>
                    <a:lnTo>
                      <a:pt x="1" y="3141"/>
                    </a:lnTo>
                    <a:lnTo>
                      <a:pt x="58" y="3141"/>
                    </a:lnTo>
                    <a:lnTo>
                      <a:pt x="58" y="5435"/>
                    </a:lnTo>
                    <a:cubicBezTo>
                      <a:pt x="41" y="5426"/>
                      <a:pt x="21" y="5416"/>
                      <a:pt x="1" y="5405"/>
                    </a:cubicBezTo>
                    <a:lnTo>
                      <a:pt x="1" y="8461"/>
                    </a:lnTo>
                    <a:cubicBezTo>
                      <a:pt x="20" y="8487"/>
                      <a:pt x="40" y="8512"/>
                      <a:pt x="58" y="8540"/>
                    </a:cubicBezTo>
                    <a:lnTo>
                      <a:pt x="58" y="10882"/>
                    </a:lnTo>
                    <a:lnTo>
                      <a:pt x="2639" y="10882"/>
                    </a:lnTo>
                    <a:lnTo>
                      <a:pt x="2639" y="3140"/>
                    </a:lnTo>
                    <a:lnTo>
                      <a:pt x="4338" y="3140"/>
                    </a:lnTo>
                    <a:lnTo>
                      <a:pt x="1457" y="1"/>
                    </a:lnTo>
                    <a:close/>
                  </a:path>
                </a:pathLst>
              </a:cu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BD6873E-F86C-DFBC-2D36-E293A7F87D23}"/>
              </a:ext>
            </a:extLst>
          </p:cNvPr>
          <p:cNvSpPr txBox="1"/>
          <p:nvPr/>
        </p:nvSpPr>
        <p:spPr>
          <a:xfrm>
            <a:off x="1058910" y="1448481"/>
            <a:ext cx="4920285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Contains labeled road sign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43 classes (e.g., Speed limit, Stop sign).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Split into Training (70%), Validation (15%), Testing (15%).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Preprocessing: resizing to 64x64, normalization, label encoding.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Data augmentation for robustness (rotation, scaling, flipping).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Architecture CNN</a:t>
            </a:r>
            <a:endParaRPr dirty="0"/>
          </a:p>
        </p:txBody>
      </p:sp>
      <p:grpSp>
        <p:nvGrpSpPr>
          <p:cNvPr id="804" name="Google Shape;804;p39"/>
          <p:cNvGrpSpPr/>
          <p:nvPr/>
        </p:nvGrpSpPr>
        <p:grpSpPr>
          <a:xfrm>
            <a:off x="941829" y="3588945"/>
            <a:ext cx="569152" cy="502811"/>
            <a:chOff x="3179697" y="1951030"/>
            <a:chExt cx="432716" cy="382279"/>
          </a:xfrm>
        </p:grpSpPr>
        <p:sp>
          <p:nvSpPr>
            <p:cNvPr id="805" name="Google Shape;805;p39"/>
            <p:cNvSpPr/>
            <p:nvPr/>
          </p:nvSpPr>
          <p:spPr>
            <a:xfrm>
              <a:off x="3179697" y="1951030"/>
              <a:ext cx="432716" cy="382279"/>
            </a:xfrm>
            <a:custGeom>
              <a:avLst/>
              <a:gdLst/>
              <a:ahLst/>
              <a:cxnLst/>
              <a:rect l="l" t="t" r="r" b="b"/>
              <a:pathLst>
                <a:path w="13907" h="12286" extrusionOk="0">
                  <a:moveTo>
                    <a:pt x="6954" y="0"/>
                  </a:moveTo>
                  <a:cubicBezTo>
                    <a:pt x="6485" y="0"/>
                    <a:pt x="6066" y="243"/>
                    <a:pt x="5832" y="648"/>
                  </a:cubicBezTo>
                  <a:lnTo>
                    <a:pt x="235" y="10343"/>
                  </a:lnTo>
                  <a:cubicBezTo>
                    <a:pt x="1" y="10748"/>
                    <a:pt x="1" y="11232"/>
                    <a:pt x="235" y="11638"/>
                  </a:cubicBezTo>
                  <a:cubicBezTo>
                    <a:pt x="468" y="12043"/>
                    <a:pt x="888" y="12286"/>
                    <a:pt x="1356" y="12286"/>
                  </a:cubicBezTo>
                  <a:lnTo>
                    <a:pt x="12551" y="12286"/>
                  </a:lnTo>
                  <a:cubicBezTo>
                    <a:pt x="13019" y="12286"/>
                    <a:pt x="13438" y="12043"/>
                    <a:pt x="13672" y="11638"/>
                  </a:cubicBezTo>
                  <a:cubicBezTo>
                    <a:pt x="13906" y="11232"/>
                    <a:pt x="13906" y="10748"/>
                    <a:pt x="13672" y="10343"/>
                  </a:cubicBezTo>
                  <a:lnTo>
                    <a:pt x="8075" y="648"/>
                  </a:lnTo>
                  <a:cubicBezTo>
                    <a:pt x="7840" y="243"/>
                    <a:pt x="7421" y="0"/>
                    <a:pt x="6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9"/>
            <p:cNvSpPr/>
            <p:nvPr/>
          </p:nvSpPr>
          <p:spPr>
            <a:xfrm>
              <a:off x="3396039" y="1951030"/>
              <a:ext cx="216374" cy="382279"/>
            </a:xfrm>
            <a:custGeom>
              <a:avLst/>
              <a:gdLst/>
              <a:ahLst/>
              <a:cxnLst/>
              <a:rect l="l" t="t" r="r" b="b"/>
              <a:pathLst>
                <a:path w="6954" h="12286" extrusionOk="0">
                  <a:moveTo>
                    <a:pt x="1" y="0"/>
                  </a:moveTo>
                  <a:lnTo>
                    <a:pt x="1" y="12286"/>
                  </a:lnTo>
                  <a:lnTo>
                    <a:pt x="5598" y="12286"/>
                  </a:lnTo>
                  <a:cubicBezTo>
                    <a:pt x="6066" y="12286"/>
                    <a:pt x="6485" y="12043"/>
                    <a:pt x="6719" y="11637"/>
                  </a:cubicBezTo>
                  <a:cubicBezTo>
                    <a:pt x="6953" y="11232"/>
                    <a:pt x="6953" y="10748"/>
                    <a:pt x="6719" y="10343"/>
                  </a:cubicBezTo>
                  <a:lnTo>
                    <a:pt x="1122" y="648"/>
                  </a:lnTo>
                  <a:cubicBezTo>
                    <a:pt x="887" y="243"/>
                    <a:pt x="468" y="0"/>
                    <a:pt x="1" y="0"/>
                  </a:cubicBezTo>
                  <a:close/>
                </a:path>
              </a:pathLst>
            </a:custGeom>
            <a:solidFill>
              <a:schemeClr val="dk1">
                <a:alpha val="417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9"/>
            <p:cNvSpPr/>
            <p:nvPr/>
          </p:nvSpPr>
          <p:spPr>
            <a:xfrm>
              <a:off x="3237135" y="2008997"/>
              <a:ext cx="317840" cy="275212"/>
            </a:xfrm>
            <a:custGeom>
              <a:avLst/>
              <a:gdLst/>
              <a:ahLst/>
              <a:cxnLst/>
              <a:rect l="l" t="t" r="r" b="b"/>
              <a:pathLst>
                <a:path w="10215" h="8845" extrusionOk="0">
                  <a:moveTo>
                    <a:pt x="5108" y="0"/>
                  </a:moveTo>
                  <a:lnTo>
                    <a:pt x="0" y="8844"/>
                  </a:lnTo>
                  <a:lnTo>
                    <a:pt x="10214" y="8844"/>
                  </a:lnTo>
                  <a:lnTo>
                    <a:pt x="51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9"/>
            <p:cNvSpPr/>
            <p:nvPr/>
          </p:nvSpPr>
          <p:spPr>
            <a:xfrm>
              <a:off x="3396039" y="2008997"/>
              <a:ext cx="158935" cy="275212"/>
            </a:xfrm>
            <a:custGeom>
              <a:avLst/>
              <a:gdLst/>
              <a:ahLst/>
              <a:cxnLst/>
              <a:rect l="l" t="t" r="r" b="b"/>
              <a:pathLst>
                <a:path w="5108" h="8845" extrusionOk="0">
                  <a:moveTo>
                    <a:pt x="1" y="0"/>
                  </a:moveTo>
                  <a:lnTo>
                    <a:pt x="1" y="8844"/>
                  </a:lnTo>
                  <a:lnTo>
                    <a:pt x="5107" y="884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9"/>
            <p:cNvSpPr/>
            <p:nvPr/>
          </p:nvSpPr>
          <p:spPr>
            <a:xfrm>
              <a:off x="3383469" y="2120078"/>
              <a:ext cx="25172" cy="68173"/>
            </a:xfrm>
            <a:custGeom>
              <a:avLst/>
              <a:gdLst/>
              <a:ahLst/>
              <a:cxnLst/>
              <a:rect l="l" t="t" r="r" b="b"/>
              <a:pathLst>
                <a:path w="809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808" y="2191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9"/>
            <p:cNvSpPr/>
            <p:nvPr/>
          </p:nvSpPr>
          <p:spPr>
            <a:xfrm>
              <a:off x="3383469" y="2209596"/>
              <a:ext cx="25172" cy="25172"/>
            </a:xfrm>
            <a:custGeom>
              <a:avLst/>
              <a:gdLst/>
              <a:ahLst/>
              <a:cxnLst/>
              <a:rect l="l" t="t" r="r" b="b"/>
              <a:pathLst>
                <a:path w="809" h="809" extrusionOk="0">
                  <a:moveTo>
                    <a:pt x="1" y="0"/>
                  </a:moveTo>
                  <a:lnTo>
                    <a:pt x="1" y="809"/>
                  </a:lnTo>
                  <a:lnTo>
                    <a:pt x="808" y="809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9"/>
            <p:cNvSpPr/>
            <p:nvPr/>
          </p:nvSpPr>
          <p:spPr>
            <a:xfrm>
              <a:off x="3396039" y="2120078"/>
              <a:ext cx="12602" cy="68173"/>
            </a:xfrm>
            <a:custGeom>
              <a:avLst/>
              <a:gdLst/>
              <a:ahLst/>
              <a:cxnLst/>
              <a:rect l="l" t="t" r="r" b="b"/>
              <a:pathLst>
                <a:path w="405" h="2191" extrusionOk="0">
                  <a:moveTo>
                    <a:pt x="1" y="0"/>
                  </a:moveTo>
                  <a:lnTo>
                    <a:pt x="1" y="2191"/>
                  </a:lnTo>
                  <a:lnTo>
                    <a:pt x="404" y="2191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9"/>
            <p:cNvSpPr/>
            <p:nvPr/>
          </p:nvSpPr>
          <p:spPr>
            <a:xfrm>
              <a:off x="3396039" y="2209596"/>
              <a:ext cx="12602" cy="25172"/>
            </a:xfrm>
            <a:custGeom>
              <a:avLst/>
              <a:gdLst/>
              <a:ahLst/>
              <a:cxnLst/>
              <a:rect l="l" t="t" r="r" b="b"/>
              <a:pathLst>
                <a:path w="405" h="809" extrusionOk="0">
                  <a:moveTo>
                    <a:pt x="1" y="0"/>
                  </a:moveTo>
                  <a:lnTo>
                    <a:pt x="1" y="809"/>
                  </a:lnTo>
                  <a:lnTo>
                    <a:pt x="404" y="809"/>
                  </a:lnTo>
                  <a:lnTo>
                    <a:pt x="4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9"/>
          <p:cNvGrpSpPr/>
          <p:nvPr/>
        </p:nvGrpSpPr>
        <p:grpSpPr>
          <a:xfrm>
            <a:off x="988669" y="2682327"/>
            <a:ext cx="475471" cy="475488"/>
            <a:chOff x="4310309" y="1601924"/>
            <a:chExt cx="523359" cy="523608"/>
          </a:xfrm>
        </p:grpSpPr>
        <p:sp>
          <p:nvSpPr>
            <p:cNvPr id="814" name="Google Shape;814;p39"/>
            <p:cNvSpPr/>
            <p:nvPr/>
          </p:nvSpPr>
          <p:spPr>
            <a:xfrm>
              <a:off x="4310309" y="1601924"/>
              <a:ext cx="523359" cy="523608"/>
            </a:xfrm>
            <a:custGeom>
              <a:avLst/>
              <a:gdLst/>
              <a:ahLst/>
              <a:cxnLst/>
              <a:rect l="l" t="t" r="r" b="b"/>
              <a:pathLst>
                <a:path w="12937" h="12944" extrusionOk="0">
                  <a:moveTo>
                    <a:pt x="1784" y="0"/>
                  </a:moveTo>
                  <a:cubicBezTo>
                    <a:pt x="799" y="0"/>
                    <a:pt x="1" y="805"/>
                    <a:pt x="1" y="1790"/>
                  </a:cubicBezTo>
                  <a:lnTo>
                    <a:pt x="1" y="11154"/>
                  </a:lnTo>
                  <a:cubicBezTo>
                    <a:pt x="1" y="12139"/>
                    <a:pt x="799" y="12943"/>
                    <a:pt x="1784" y="12943"/>
                  </a:cubicBezTo>
                  <a:lnTo>
                    <a:pt x="11147" y="12943"/>
                  </a:lnTo>
                  <a:cubicBezTo>
                    <a:pt x="12139" y="12943"/>
                    <a:pt x="12937" y="12146"/>
                    <a:pt x="12937" y="11154"/>
                  </a:cubicBezTo>
                  <a:lnTo>
                    <a:pt x="12937" y="1790"/>
                  </a:lnTo>
                  <a:cubicBezTo>
                    <a:pt x="12937" y="805"/>
                    <a:pt x="12139" y="0"/>
                    <a:pt x="11147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9"/>
            <p:cNvSpPr/>
            <p:nvPr/>
          </p:nvSpPr>
          <p:spPr>
            <a:xfrm>
              <a:off x="4482605" y="1670085"/>
              <a:ext cx="159997" cy="137293"/>
            </a:xfrm>
            <a:custGeom>
              <a:avLst/>
              <a:gdLst/>
              <a:ahLst/>
              <a:cxnLst/>
              <a:rect l="l" t="t" r="r" b="b"/>
              <a:pathLst>
                <a:path w="3955" h="3394" extrusionOk="0">
                  <a:moveTo>
                    <a:pt x="2262" y="1"/>
                  </a:moveTo>
                  <a:cubicBezTo>
                    <a:pt x="757" y="1"/>
                    <a:pt x="1" y="1825"/>
                    <a:pt x="1069" y="2893"/>
                  </a:cubicBezTo>
                  <a:cubicBezTo>
                    <a:pt x="1414" y="3239"/>
                    <a:pt x="1838" y="3393"/>
                    <a:pt x="2254" y="3393"/>
                  </a:cubicBezTo>
                  <a:cubicBezTo>
                    <a:pt x="3122" y="3393"/>
                    <a:pt x="3954" y="2716"/>
                    <a:pt x="3954" y="1693"/>
                  </a:cubicBezTo>
                  <a:cubicBezTo>
                    <a:pt x="3954" y="764"/>
                    <a:pt x="3198" y="1"/>
                    <a:pt x="2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9"/>
            <p:cNvSpPr/>
            <p:nvPr/>
          </p:nvSpPr>
          <p:spPr>
            <a:xfrm>
              <a:off x="4461568" y="1844352"/>
              <a:ext cx="220881" cy="213262"/>
            </a:xfrm>
            <a:custGeom>
              <a:avLst/>
              <a:gdLst/>
              <a:ahLst/>
              <a:cxnLst/>
              <a:rect l="l" t="t" r="r" b="b"/>
              <a:pathLst>
                <a:path w="5460" h="5272" extrusionOk="0">
                  <a:moveTo>
                    <a:pt x="403" y="0"/>
                  </a:moveTo>
                  <a:cubicBezTo>
                    <a:pt x="181" y="0"/>
                    <a:pt x="1" y="181"/>
                    <a:pt x="1" y="403"/>
                  </a:cubicBezTo>
                  <a:lnTo>
                    <a:pt x="1" y="957"/>
                  </a:lnTo>
                  <a:cubicBezTo>
                    <a:pt x="1" y="1179"/>
                    <a:pt x="181" y="1360"/>
                    <a:pt x="403" y="1360"/>
                  </a:cubicBezTo>
                  <a:lnTo>
                    <a:pt x="764" y="1360"/>
                  </a:lnTo>
                  <a:cubicBezTo>
                    <a:pt x="986" y="1360"/>
                    <a:pt x="1166" y="1533"/>
                    <a:pt x="1166" y="1755"/>
                  </a:cubicBezTo>
                  <a:lnTo>
                    <a:pt x="1166" y="3517"/>
                  </a:lnTo>
                  <a:cubicBezTo>
                    <a:pt x="1166" y="3732"/>
                    <a:pt x="986" y="3912"/>
                    <a:pt x="764" y="3912"/>
                  </a:cubicBezTo>
                  <a:lnTo>
                    <a:pt x="514" y="3912"/>
                  </a:lnTo>
                  <a:cubicBezTo>
                    <a:pt x="292" y="3912"/>
                    <a:pt x="112" y="4093"/>
                    <a:pt x="112" y="4315"/>
                  </a:cubicBezTo>
                  <a:lnTo>
                    <a:pt x="112" y="4869"/>
                  </a:lnTo>
                  <a:cubicBezTo>
                    <a:pt x="112" y="5091"/>
                    <a:pt x="292" y="5272"/>
                    <a:pt x="514" y="5272"/>
                  </a:cubicBezTo>
                  <a:lnTo>
                    <a:pt x="5057" y="5272"/>
                  </a:lnTo>
                  <a:cubicBezTo>
                    <a:pt x="5279" y="5272"/>
                    <a:pt x="5459" y="5091"/>
                    <a:pt x="5459" y="4869"/>
                  </a:cubicBezTo>
                  <a:lnTo>
                    <a:pt x="5459" y="4321"/>
                  </a:lnTo>
                  <a:cubicBezTo>
                    <a:pt x="5459" y="4100"/>
                    <a:pt x="5279" y="3919"/>
                    <a:pt x="5057" y="3919"/>
                  </a:cubicBezTo>
                  <a:lnTo>
                    <a:pt x="4807" y="3919"/>
                  </a:lnTo>
                  <a:cubicBezTo>
                    <a:pt x="4585" y="3919"/>
                    <a:pt x="4405" y="3739"/>
                    <a:pt x="4405" y="3517"/>
                  </a:cubicBezTo>
                  <a:lnTo>
                    <a:pt x="4405" y="403"/>
                  </a:lnTo>
                  <a:cubicBezTo>
                    <a:pt x="4405" y="181"/>
                    <a:pt x="4225" y="0"/>
                    <a:pt x="40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9"/>
            <p:cNvSpPr/>
            <p:nvPr/>
          </p:nvSpPr>
          <p:spPr>
            <a:xfrm>
              <a:off x="4562475" y="1607350"/>
              <a:ext cx="265525" cy="516725"/>
            </a:xfrm>
            <a:custGeom>
              <a:avLst/>
              <a:gdLst/>
              <a:ahLst/>
              <a:cxnLst/>
              <a:rect l="l" t="t" r="r" b="b"/>
              <a:pathLst>
                <a:path w="10621" h="20669" extrusionOk="0">
                  <a:moveTo>
                    <a:pt x="0" y="0"/>
                  </a:moveTo>
                  <a:lnTo>
                    <a:pt x="0" y="20669"/>
                  </a:lnTo>
                  <a:lnTo>
                    <a:pt x="8573" y="20669"/>
                  </a:lnTo>
                  <a:lnTo>
                    <a:pt x="10621" y="18621"/>
                  </a:lnTo>
                  <a:lnTo>
                    <a:pt x="10621" y="2000"/>
                  </a:lnTo>
                  <a:lnTo>
                    <a:pt x="8954" y="0"/>
                  </a:lnTo>
                  <a:close/>
                </a:path>
              </a:pathLst>
            </a:custGeom>
            <a:solidFill>
              <a:srgbClr val="333333">
                <a:alpha val="23420"/>
              </a:srgbClr>
            </a:solidFill>
            <a:ln>
              <a:noFill/>
            </a:ln>
          </p:spPr>
        </p:sp>
      </p:grpSp>
      <p:grpSp>
        <p:nvGrpSpPr>
          <p:cNvPr id="818" name="Google Shape;818;p39"/>
          <p:cNvGrpSpPr/>
          <p:nvPr/>
        </p:nvGrpSpPr>
        <p:grpSpPr>
          <a:xfrm>
            <a:off x="988658" y="1775700"/>
            <a:ext cx="475493" cy="475496"/>
            <a:chOff x="3508282" y="3810341"/>
            <a:chExt cx="351644" cy="351959"/>
          </a:xfrm>
        </p:grpSpPr>
        <p:sp>
          <p:nvSpPr>
            <p:cNvPr id="819" name="Google Shape;819;p39"/>
            <p:cNvSpPr/>
            <p:nvPr/>
          </p:nvSpPr>
          <p:spPr>
            <a:xfrm>
              <a:off x="3508282" y="3810341"/>
              <a:ext cx="133180" cy="64232"/>
            </a:xfrm>
            <a:custGeom>
              <a:avLst/>
              <a:gdLst/>
              <a:ahLst/>
              <a:cxnLst/>
              <a:rect l="l" t="t" r="r" b="b"/>
              <a:pathLst>
                <a:path w="8895" h="4290" extrusionOk="0">
                  <a:moveTo>
                    <a:pt x="2503" y="1"/>
                  </a:moveTo>
                  <a:cubicBezTo>
                    <a:pt x="1115" y="1"/>
                    <a:pt x="1" y="1115"/>
                    <a:pt x="1" y="2503"/>
                  </a:cubicBezTo>
                  <a:cubicBezTo>
                    <a:pt x="1" y="3491"/>
                    <a:pt x="800" y="4290"/>
                    <a:pt x="1788" y="4290"/>
                  </a:cubicBezTo>
                  <a:cubicBezTo>
                    <a:pt x="2797" y="4290"/>
                    <a:pt x="7191" y="3491"/>
                    <a:pt x="7191" y="2503"/>
                  </a:cubicBezTo>
                  <a:lnTo>
                    <a:pt x="8600" y="2503"/>
                  </a:lnTo>
                  <a:cubicBezTo>
                    <a:pt x="8600" y="1809"/>
                    <a:pt x="8894" y="1178"/>
                    <a:pt x="8432" y="737"/>
                  </a:cubicBezTo>
                  <a:cubicBezTo>
                    <a:pt x="7990" y="274"/>
                    <a:pt x="3197" y="1"/>
                    <a:pt x="2503" y="1"/>
                  </a:cubicBez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9"/>
            <p:cNvSpPr/>
            <p:nvPr/>
          </p:nvSpPr>
          <p:spPr>
            <a:xfrm>
              <a:off x="3535053" y="3847802"/>
              <a:ext cx="58872" cy="26771"/>
            </a:xfrm>
            <a:custGeom>
              <a:avLst/>
              <a:gdLst/>
              <a:ahLst/>
              <a:cxnLst/>
              <a:rect l="l" t="t" r="r" b="b"/>
              <a:pathLst>
                <a:path w="3932" h="1788" extrusionOk="0">
                  <a:moveTo>
                    <a:pt x="1808" y="1"/>
                  </a:moveTo>
                  <a:cubicBezTo>
                    <a:pt x="1808" y="989"/>
                    <a:pt x="1009" y="1788"/>
                    <a:pt x="0" y="1788"/>
                  </a:cubicBezTo>
                  <a:lnTo>
                    <a:pt x="3932" y="1788"/>
                  </a:lnTo>
                  <a:lnTo>
                    <a:pt x="39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9"/>
            <p:cNvSpPr/>
            <p:nvPr/>
          </p:nvSpPr>
          <p:spPr>
            <a:xfrm>
              <a:off x="3545743" y="3810341"/>
              <a:ext cx="239261" cy="351959"/>
            </a:xfrm>
            <a:custGeom>
              <a:avLst/>
              <a:gdLst/>
              <a:ahLst/>
              <a:cxnLst/>
              <a:rect l="l" t="t" r="r" b="b"/>
              <a:pathLst>
                <a:path w="15980" h="23507" extrusionOk="0">
                  <a:moveTo>
                    <a:pt x="1" y="1"/>
                  </a:moveTo>
                  <a:cubicBezTo>
                    <a:pt x="653" y="1"/>
                    <a:pt x="1304" y="253"/>
                    <a:pt x="1767" y="737"/>
                  </a:cubicBezTo>
                  <a:cubicBezTo>
                    <a:pt x="1872" y="821"/>
                    <a:pt x="1956" y="926"/>
                    <a:pt x="2040" y="1031"/>
                  </a:cubicBezTo>
                  <a:cubicBezTo>
                    <a:pt x="2335" y="1451"/>
                    <a:pt x="2503" y="1977"/>
                    <a:pt x="2503" y="2503"/>
                  </a:cubicBezTo>
                  <a:lnTo>
                    <a:pt x="2503" y="21004"/>
                  </a:lnTo>
                  <a:cubicBezTo>
                    <a:pt x="2503" y="22371"/>
                    <a:pt x="3617" y="23506"/>
                    <a:pt x="5005" y="23506"/>
                  </a:cubicBezTo>
                  <a:lnTo>
                    <a:pt x="8747" y="23506"/>
                  </a:lnTo>
                  <a:cubicBezTo>
                    <a:pt x="9209" y="23065"/>
                    <a:pt x="11312" y="23212"/>
                    <a:pt x="11312" y="22539"/>
                  </a:cubicBezTo>
                  <a:lnTo>
                    <a:pt x="15979" y="19217"/>
                  </a:lnTo>
                  <a:lnTo>
                    <a:pt x="15979" y="2503"/>
                  </a:lnTo>
                  <a:cubicBezTo>
                    <a:pt x="15979" y="1115"/>
                    <a:pt x="14865" y="1"/>
                    <a:pt x="13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9"/>
            <p:cNvSpPr/>
            <p:nvPr/>
          </p:nvSpPr>
          <p:spPr>
            <a:xfrm>
              <a:off x="3583205" y="4082317"/>
              <a:ext cx="201799" cy="79983"/>
            </a:xfrm>
            <a:custGeom>
              <a:avLst/>
              <a:gdLst/>
              <a:ahLst/>
              <a:cxnLst/>
              <a:rect l="l" t="t" r="r" b="b"/>
              <a:pathLst>
                <a:path w="13478" h="5342" extrusionOk="0">
                  <a:moveTo>
                    <a:pt x="1" y="1"/>
                  </a:moveTo>
                  <a:lnTo>
                    <a:pt x="1" y="2839"/>
                  </a:lnTo>
                  <a:cubicBezTo>
                    <a:pt x="1" y="4206"/>
                    <a:pt x="1115" y="5341"/>
                    <a:pt x="2503" y="5341"/>
                  </a:cubicBezTo>
                  <a:lnTo>
                    <a:pt x="6245" y="5341"/>
                  </a:lnTo>
                  <a:cubicBezTo>
                    <a:pt x="6707" y="4900"/>
                    <a:pt x="8810" y="5047"/>
                    <a:pt x="8810" y="4374"/>
                  </a:cubicBezTo>
                  <a:lnTo>
                    <a:pt x="13477" y="1052"/>
                  </a:lnTo>
                  <a:lnTo>
                    <a:pt x="13477" y="1"/>
                  </a:ln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9"/>
            <p:cNvSpPr/>
            <p:nvPr/>
          </p:nvSpPr>
          <p:spPr>
            <a:xfrm>
              <a:off x="3545429" y="3810341"/>
              <a:ext cx="232328" cy="15437"/>
            </a:xfrm>
            <a:custGeom>
              <a:avLst/>
              <a:gdLst/>
              <a:ahLst/>
              <a:cxnLst/>
              <a:rect l="l" t="t" r="r" b="b"/>
              <a:pathLst>
                <a:path w="15517" h="1031" extrusionOk="0">
                  <a:moveTo>
                    <a:pt x="1" y="1"/>
                  </a:moveTo>
                  <a:cubicBezTo>
                    <a:pt x="674" y="1"/>
                    <a:pt x="1304" y="253"/>
                    <a:pt x="1788" y="737"/>
                  </a:cubicBezTo>
                  <a:cubicBezTo>
                    <a:pt x="1872" y="821"/>
                    <a:pt x="1956" y="926"/>
                    <a:pt x="2040" y="1031"/>
                  </a:cubicBezTo>
                  <a:lnTo>
                    <a:pt x="15517" y="1031"/>
                  </a:lnTo>
                  <a:cubicBezTo>
                    <a:pt x="15054" y="379"/>
                    <a:pt x="14297" y="1"/>
                    <a:pt x="13498" y="1"/>
                  </a:cubicBez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9"/>
            <p:cNvSpPr/>
            <p:nvPr/>
          </p:nvSpPr>
          <p:spPr>
            <a:xfrm>
              <a:off x="3620666" y="4097753"/>
              <a:ext cx="239261" cy="64546"/>
            </a:xfrm>
            <a:custGeom>
              <a:avLst/>
              <a:gdLst/>
              <a:ahLst/>
              <a:cxnLst/>
              <a:rect l="l" t="t" r="r" b="b"/>
              <a:pathLst>
                <a:path w="15980" h="4311" extrusionOk="0">
                  <a:moveTo>
                    <a:pt x="715" y="0"/>
                  </a:moveTo>
                  <a:cubicBezTo>
                    <a:pt x="1704" y="0"/>
                    <a:pt x="2503" y="820"/>
                    <a:pt x="2503" y="1808"/>
                  </a:cubicBezTo>
                  <a:cubicBezTo>
                    <a:pt x="2503" y="2355"/>
                    <a:pt x="2313" y="2901"/>
                    <a:pt x="1977" y="3343"/>
                  </a:cubicBezTo>
                  <a:cubicBezTo>
                    <a:pt x="1914" y="3406"/>
                    <a:pt x="1851" y="3490"/>
                    <a:pt x="1767" y="3574"/>
                  </a:cubicBezTo>
                  <a:cubicBezTo>
                    <a:pt x="1304" y="4037"/>
                    <a:pt x="673" y="4310"/>
                    <a:pt x="1" y="4310"/>
                  </a:cubicBezTo>
                  <a:lnTo>
                    <a:pt x="13477" y="4310"/>
                  </a:lnTo>
                  <a:cubicBezTo>
                    <a:pt x="14129" y="4310"/>
                    <a:pt x="14760" y="4037"/>
                    <a:pt x="15243" y="3574"/>
                  </a:cubicBezTo>
                  <a:cubicBezTo>
                    <a:pt x="15306" y="3490"/>
                    <a:pt x="15390" y="3406"/>
                    <a:pt x="15454" y="3343"/>
                  </a:cubicBezTo>
                  <a:cubicBezTo>
                    <a:pt x="15790" y="2901"/>
                    <a:pt x="15979" y="2355"/>
                    <a:pt x="15979" y="1808"/>
                  </a:cubicBezTo>
                  <a:cubicBezTo>
                    <a:pt x="15979" y="820"/>
                    <a:pt x="15180" y="21"/>
                    <a:pt x="141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9"/>
            <p:cNvSpPr/>
            <p:nvPr/>
          </p:nvSpPr>
          <p:spPr>
            <a:xfrm>
              <a:off x="3620666" y="4147791"/>
              <a:ext cx="231385" cy="14508"/>
            </a:xfrm>
            <a:custGeom>
              <a:avLst/>
              <a:gdLst/>
              <a:ahLst/>
              <a:cxnLst/>
              <a:rect l="l" t="t" r="r" b="b"/>
              <a:pathLst>
                <a:path w="15454" h="969" extrusionOk="0">
                  <a:moveTo>
                    <a:pt x="1977" y="1"/>
                  </a:moveTo>
                  <a:cubicBezTo>
                    <a:pt x="1914" y="64"/>
                    <a:pt x="1851" y="148"/>
                    <a:pt x="1767" y="232"/>
                  </a:cubicBezTo>
                  <a:cubicBezTo>
                    <a:pt x="1304" y="695"/>
                    <a:pt x="673" y="968"/>
                    <a:pt x="1" y="968"/>
                  </a:cubicBezTo>
                  <a:lnTo>
                    <a:pt x="13477" y="968"/>
                  </a:lnTo>
                  <a:cubicBezTo>
                    <a:pt x="14129" y="968"/>
                    <a:pt x="14760" y="695"/>
                    <a:pt x="15243" y="232"/>
                  </a:cubicBezTo>
                  <a:cubicBezTo>
                    <a:pt x="15306" y="148"/>
                    <a:pt x="15390" y="64"/>
                    <a:pt x="154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9"/>
            <p:cNvSpPr/>
            <p:nvPr/>
          </p:nvSpPr>
          <p:spPr>
            <a:xfrm>
              <a:off x="3604301" y="4097753"/>
              <a:ext cx="53841" cy="27085"/>
            </a:xfrm>
            <a:custGeom>
              <a:avLst/>
              <a:gdLst/>
              <a:ahLst/>
              <a:cxnLst/>
              <a:rect l="l" t="t" r="r" b="b"/>
              <a:pathLst>
                <a:path w="3596" h="1809" extrusionOk="0">
                  <a:moveTo>
                    <a:pt x="1787" y="0"/>
                  </a:moveTo>
                  <a:cubicBezTo>
                    <a:pt x="799" y="0"/>
                    <a:pt x="0" y="820"/>
                    <a:pt x="0" y="1808"/>
                  </a:cubicBezTo>
                  <a:lnTo>
                    <a:pt x="3596" y="1808"/>
                  </a:lnTo>
                  <a:cubicBezTo>
                    <a:pt x="3575" y="820"/>
                    <a:pt x="2776" y="0"/>
                    <a:pt x="1787" y="0"/>
                  </a:cubicBezTo>
                  <a:close/>
                </a:path>
              </a:pathLst>
            </a:custGeom>
            <a:solidFill>
              <a:schemeClr val="dk1">
                <a:alpha val="234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9"/>
            <p:cNvSpPr/>
            <p:nvPr/>
          </p:nvSpPr>
          <p:spPr>
            <a:xfrm>
              <a:off x="3606187" y="3867401"/>
              <a:ext cx="159292" cy="25124"/>
            </a:xfrm>
            <a:custGeom>
              <a:avLst/>
              <a:gdLst/>
              <a:ahLst/>
              <a:cxnLst/>
              <a:rect l="l" t="t" r="r" b="b"/>
              <a:pathLst>
                <a:path w="10639" h="1678" extrusionOk="0">
                  <a:moveTo>
                    <a:pt x="4353" y="0"/>
                  </a:moveTo>
                  <a:cubicBezTo>
                    <a:pt x="3901" y="0"/>
                    <a:pt x="3449" y="195"/>
                    <a:pt x="3133" y="584"/>
                  </a:cubicBezTo>
                  <a:cubicBezTo>
                    <a:pt x="2954" y="836"/>
                    <a:pt x="2681" y="962"/>
                    <a:pt x="2410" y="962"/>
                  </a:cubicBezTo>
                  <a:cubicBezTo>
                    <a:pt x="2140" y="962"/>
                    <a:pt x="1872" y="836"/>
                    <a:pt x="1703" y="584"/>
                  </a:cubicBezTo>
                  <a:cubicBezTo>
                    <a:pt x="1388" y="226"/>
                    <a:pt x="947" y="16"/>
                    <a:pt x="484" y="16"/>
                  </a:cubicBezTo>
                  <a:cubicBezTo>
                    <a:pt x="477" y="16"/>
                    <a:pt x="471" y="16"/>
                    <a:pt x="464" y="16"/>
                  </a:cubicBezTo>
                  <a:cubicBezTo>
                    <a:pt x="1" y="16"/>
                    <a:pt x="7" y="731"/>
                    <a:pt x="484" y="731"/>
                  </a:cubicBezTo>
                  <a:cubicBezTo>
                    <a:pt x="757" y="731"/>
                    <a:pt x="1031" y="878"/>
                    <a:pt x="1199" y="1109"/>
                  </a:cubicBezTo>
                  <a:cubicBezTo>
                    <a:pt x="1514" y="1488"/>
                    <a:pt x="1966" y="1677"/>
                    <a:pt x="2418" y="1677"/>
                  </a:cubicBezTo>
                  <a:cubicBezTo>
                    <a:pt x="2870" y="1677"/>
                    <a:pt x="3322" y="1488"/>
                    <a:pt x="3638" y="1109"/>
                  </a:cubicBezTo>
                  <a:cubicBezTo>
                    <a:pt x="3806" y="857"/>
                    <a:pt x="4079" y="731"/>
                    <a:pt x="4353" y="731"/>
                  </a:cubicBezTo>
                  <a:cubicBezTo>
                    <a:pt x="4626" y="731"/>
                    <a:pt x="4899" y="857"/>
                    <a:pt x="5067" y="1109"/>
                  </a:cubicBezTo>
                  <a:cubicBezTo>
                    <a:pt x="5383" y="1488"/>
                    <a:pt x="5835" y="1677"/>
                    <a:pt x="6287" y="1677"/>
                  </a:cubicBezTo>
                  <a:cubicBezTo>
                    <a:pt x="6739" y="1677"/>
                    <a:pt x="7191" y="1488"/>
                    <a:pt x="7506" y="1109"/>
                  </a:cubicBezTo>
                  <a:cubicBezTo>
                    <a:pt x="7685" y="857"/>
                    <a:pt x="7958" y="731"/>
                    <a:pt x="8229" y="731"/>
                  </a:cubicBezTo>
                  <a:cubicBezTo>
                    <a:pt x="8500" y="731"/>
                    <a:pt x="8768" y="857"/>
                    <a:pt x="8936" y="1109"/>
                  </a:cubicBezTo>
                  <a:cubicBezTo>
                    <a:pt x="9251" y="1467"/>
                    <a:pt x="9693" y="1677"/>
                    <a:pt x="10176" y="1677"/>
                  </a:cubicBezTo>
                  <a:cubicBezTo>
                    <a:pt x="10639" y="1677"/>
                    <a:pt x="10639" y="962"/>
                    <a:pt x="10176" y="962"/>
                  </a:cubicBezTo>
                  <a:cubicBezTo>
                    <a:pt x="9882" y="962"/>
                    <a:pt x="9609" y="815"/>
                    <a:pt x="9461" y="584"/>
                  </a:cubicBezTo>
                  <a:cubicBezTo>
                    <a:pt x="9136" y="195"/>
                    <a:pt x="8678" y="0"/>
                    <a:pt x="8224" y="0"/>
                  </a:cubicBezTo>
                  <a:cubicBezTo>
                    <a:pt x="7769" y="0"/>
                    <a:pt x="7317" y="195"/>
                    <a:pt x="7002" y="584"/>
                  </a:cubicBezTo>
                  <a:cubicBezTo>
                    <a:pt x="6833" y="836"/>
                    <a:pt x="6565" y="962"/>
                    <a:pt x="6295" y="962"/>
                  </a:cubicBezTo>
                  <a:cubicBezTo>
                    <a:pt x="6024" y="962"/>
                    <a:pt x="5751" y="836"/>
                    <a:pt x="5572" y="584"/>
                  </a:cubicBezTo>
                  <a:cubicBezTo>
                    <a:pt x="5257" y="195"/>
                    <a:pt x="4805" y="0"/>
                    <a:pt x="43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9"/>
            <p:cNvSpPr/>
            <p:nvPr/>
          </p:nvSpPr>
          <p:spPr>
            <a:xfrm>
              <a:off x="3606187" y="3904159"/>
              <a:ext cx="159292" cy="25184"/>
            </a:xfrm>
            <a:custGeom>
              <a:avLst/>
              <a:gdLst/>
              <a:ahLst/>
              <a:cxnLst/>
              <a:rect l="l" t="t" r="r" b="b"/>
              <a:pathLst>
                <a:path w="10639" h="1682" extrusionOk="0">
                  <a:moveTo>
                    <a:pt x="484" y="0"/>
                  </a:moveTo>
                  <a:cubicBezTo>
                    <a:pt x="1" y="0"/>
                    <a:pt x="1" y="736"/>
                    <a:pt x="484" y="736"/>
                  </a:cubicBezTo>
                  <a:cubicBezTo>
                    <a:pt x="757" y="736"/>
                    <a:pt x="1031" y="883"/>
                    <a:pt x="1199" y="1093"/>
                  </a:cubicBezTo>
                  <a:cubicBezTo>
                    <a:pt x="1514" y="1482"/>
                    <a:pt x="1966" y="1677"/>
                    <a:pt x="2418" y="1677"/>
                  </a:cubicBezTo>
                  <a:cubicBezTo>
                    <a:pt x="2870" y="1677"/>
                    <a:pt x="3322" y="1482"/>
                    <a:pt x="3638" y="1093"/>
                  </a:cubicBezTo>
                  <a:cubicBezTo>
                    <a:pt x="3806" y="852"/>
                    <a:pt x="4079" y="731"/>
                    <a:pt x="4353" y="731"/>
                  </a:cubicBezTo>
                  <a:cubicBezTo>
                    <a:pt x="4626" y="731"/>
                    <a:pt x="4899" y="852"/>
                    <a:pt x="5067" y="1093"/>
                  </a:cubicBezTo>
                  <a:cubicBezTo>
                    <a:pt x="5383" y="1482"/>
                    <a:pt x="5835" y="1677"/>
                    <a:pt x="6287" y="1677"/>
                  </a:cubicBezTo>
                  <a:cubicBezTo>
                    <a:pt x="6739" y="1677"/>
                    <a:pt x="7191" y="1482"/>
                    <a:pt x="7506" y="1093"/>
                  </a:cubicBezTo>
                  <a:cubicBezTo>
                    <a:pt x="7685" y="852"/>
                    <a:pt x="7958" y="731"/>
                    <a:pt x="8229" y="731"/>
                  </a:cubicBezTo>
                  <a:cubicBezTo>
                    <a:pt x="8500" y="731"/>
                    <a:pt x="8768" y="852"/>
                    <a:pt x="8936" y="1093"/>
                  </a:cubicBezTo>
                  <a:cubicBezTo>
                    <a:pt x="9251" y="1472"/>
                    <a:pt x="9693" y="1682"/>
                    <a:pt x="10176" y="1682"/>
                  </a:cubicBezTo>
                  <a:cubicBezTo>
                    <a:pt x="10639" y="1682"/>
                    <a:pt x="10639" y="967"/>
                    <a:pt x="10176" y="967"/>
                  </a:cubicBezTo>
                  <a:cubicBezTo>
                    <a:pt x="9882" y="967"/>
                    <a:pt x="9609" y="820"/>
                    <a:pt x="9461" y="589"/>
                  </a:cubicBezTo>
                  <a:cubicBezTo>
                    <a:pt x="9136" y="200"/>
                    <a:pt x="8678" y="5"/>
                    <a:pt x="8224" y="5"/>
                  </a:cubicBezTo>
                  <a:cubicBezTo>
                    <a:pt x="7769" y="5"/>
                    <a:pt x="7317" y="200"/>
                    <a:pt x="7002" y="589"/>
                  </a:cubicBezTo>
                  <a:cubicBezTo>
                    <a:pt x="6833" y="841"/>
                    <a:pt x="6565" y="967"/>
                    <a:pt x="6295" y="967"/>
                  </a:cubicBezTo>
                  <a:cubicBezTo>
                    <a:pt x="6024" y="967"/>
                    <a:pt x="5751" y="841"/>
                    <a:pt x="5572" y="589"/>
                  </a:cubicBezTo>
                  <a:cubicBezTo>
                    <a:pt x="5257" y="200"/>
                    <a:pt x="4805" y="5"/>
                    <a:pt x="4353" y="5"/>
                  </a:cubicBezTo>
                  <a:cubicBezTo>
                    <a:pt x="3901" y="5"/>
                    <a:pt x="3449" y="200"/>
                    <a:pt x="3133" y="589"/>
                  </a:cubicBezTo>
                  <a:cubicBezTo>
                    <a:pt x="2954" y="841"/>
                    <a:pt x="2681" y="967"/>
                    <a:pt x="2410" y="967"/>
                  </a:cubicBezTo>
                  <a:cubicBezTo>
                    <a:pt x="2140" y="967"/>
                    <a:pt x="1872" y="841"/>
                    <a:pt x="1703" y="589"/>
                  </a:cubicBezTo>
                  <a:cubicBezTo>
                    <a:pt x="1388" y="231"/>
                    <a:pt x="947" y="21"/>
                    <a:pt x="4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3606187" y="3940976"/>
              <a:ext cx="159292" cy="25199"/>
            </a:xfrm>
            <a:custGeom>
              <a:avLst/>
              <a:gdLst/>
              <a:ahLst/>
              <a:cxnLst/>
              <a:rect l="l" t="t" r="r" b="b"/>
              <a:pathLst>
                <a:path w="10639" h="1683" extrusionOk="0">
                  <a:moveTo>
                    <a:pt x="484" y="1"/>
                  </a:moveTo>
                  <a:cubicBezTo>
                    <a:pt x="1" y="1"/>
                    <a:pt x="1" y="737"/>
                    <a:pt x="484" y="737"/>
                  </a:cubicBezTo>
                  <a:cubicBezTo>
                    <a:pt x="757" y="737"/>
                    <a:pt x="1031" y="884"/>
                    <a:pt x="1199" y="1094"/>
                  </a:cubicBezTo>
                  <a:cubicBezTo>
                    <a:pt x="1514" y="1483"/>
                    <a:pt x="1966" y="1678"/>
                    <a:pt x="2418" y="1678"/>
                  </a:cubicBezTo>
                  <a:cubicBezTo>
                    <a:pt x="2870" y="1678"/>
                    <a:pt x="3322" y="1483"/>
                    <a:pt x="3638" y="1094"/>
                  </a:cubicBezTo>
                  <a:cubicBezTo>
                    <a:pt x="3806" y="852"/>
                    <a:pt x="4079" y="732"/>
                    <a:pt x="4353" y="732"/>
                  </a:cubicBezTo>
                  <a:cubicBezTo>
                    <a:pt x="4626" y="732"/>
                    <a:pt x="4899" y="852"/>
                    <a:pt x="5067" y="1094"/>
                  </a:cubicBezTo>
                  <a:cubicBezTo>
                    <a:pt x="5383" y="1483"/>
                    <a:pt x="5835" y="1678"/>
                    <a:pt x="6287" y="1678"/>
                  </a:cubicBezTo>
                  <a:cubicBezTo>
                    <a:pt x="6739" y="1678"/>
                    <a:pt x="7191" y="1483"/>
                    <a:pt x="7506" y="1094"/>
                  </a:cubicBezTo>
                  <a:cubicBezTo>
                    <a:pt x="7685" y="852"/>
                    <a:pt x="7958" y="732"/>
                    <a:pt x="8229" y="732"/>
                  </a:cubicBezTo>
                  <a:cubicBezTo>
                    <a:pt x="8500" y="732"/>
                    <a:pt x="8768" y="852"/>
                    <a:pt x="8936" y="1094"/>
                  </a:cubicBezTo>
                  <a:cubicBezTo>
                    <a:pt x="9251" y="1473"/>
                    <a:pt x="9693" y="1683"/>
                    <a:pt x="10176" y="1683"/>
                  </a:cubicBezTo>
                  <a:cubicBezTo>
                    <a:pt x="10639" y="1683"/>
                    <a:pt x="10639" y="968"/>
                    <a:pt x="10176" y="968"/>
                  </a:cubicBezTo>
                  <a:cubicBezTo>
                    <a:pt x="9882" y="968"/>
                    <a:pt x="9609" y="821"/>
                    <a:pt x="9461" y="590"/>
                  </a:cubicBezTo>
                  <a:cubicBezTo>
                    <a:pt x="9136" y="201"/>
                    <a:pt x="8678" y="6"/>
                    <a:pt x="8224" y="6"/>
                  </a:cubicBezTo>
                  <a:cubicBezTo>
                    <a:pt x="7769" y="6"/>
                    <a:pt x="7317" y="201"/>
                    <a:pt x="7002" y="590"/>
                  </a:cubicBezTo>
                  <a:cubicBezTo>
                    <a:pt x="6833" y="842"/>
                    <a:pt x="6565" y="968"/>
                    <a:pt x="6295" y="968"/>
                  </a:cubicBezTo>
                  <a:cubicBezTo>
                    <a:pt x="6024" y="968"/>
                    <a:pt x="5751" y="842"/>
                    <a:pt x="5572" y="590"/>
                  </a:cubicBezTo>
                  <a:cubicBezTo>
                    <a:pt x="5257" y="201"/>
                    <a:pt x="4805" y="6"/>
                    <a:pt x="4353" y="6"/>
                  </a:cubicBezTo>
                  <a:cubicBezTo>
                    <a:pt x="3901" y="6"/>
                    <a:pt x="3449" y="201"/>
                    <a:pt x="3133" y="590"/>
                  </a:cubicBezTo>
                  <a:cubicBezTo>
                    <a:pt x="2954" y="842"/>
                    <a:pt x="2681" y="968"/>
                    <a:pt x="2410" y="968"/>
                  </a:cubicBezTo>
                  <a:cubicBezTo>
                    <a:pt x="2140" y="968"/>
                    <a:pt x="1872" y="842"/>
                    <a:pt x="1703" y="590"/>
                  </a:cubicBezTo>
                  <a:cubicBezTo>
                    <a:pt x="1388" y="232"/>
                    <a:pt x="947" y="22"/>
                    <a:pt x="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3711639" y="3882434"/>
              <a:ext cx="147030" cy="147015"/>
            </a:xfrm>
            <a:custGeom>
              <a:avLst/>
              <a:gdLst/>
              <a:ahLst/>
              <a:cxnLst/>
              <a:rect l="l" t="t" r="r" b="b"/>
              <a:pathLst>
                <a:path w="9820" h="9819" extrusionOk="0">
                  <a:moveTo>
                    <a:pt x="9819" y="0"/>
                  </a:moveTo>
                  <a:cubicBezTo>
                    <a:pt x="6665" y="169"/>
                    <a:pt x="3953" y="1220"/>
                    <a:pt x="1977" y="3196"/>
                  </a:cubicBezTo>
                  <a:cubicBezTo>
                    <a:pt x="1" y="5193"/>
                    <a:pt x="421" y="6434"/>
                    <a:pt x="232" y="9587"/>
                  </a:cubicBezTo>
                  <a:cubicBezTo>
                    <a:pt x="3407" y="9398"/>
                    <a:pt x="4647" y="9819"/>
                    <a:pt x="6623" y="7842"/>
                  </a:cubicBezTo>
                  <a:cubicBezTo>
                    <a:pt x="7107" y="7359"/>
                    <a:pt x="7548" y="6812"/>
                    <a:pt x="7927" y="6245"/>
                  </a:cubicBezTo>
                  <a:lnTo>
                    <a:pt x="6203" y="5950"/>
                  </a:lnTo>
                  <a:lnTo>
                    <a:pt x="6224" y="5929"/>
                  </a:lnTo>
                  <a:cubicBezTo>
                    <a:pt x="8326" y="4668"/>
                    <a:pt x="9672" y="2460"/>
                    <a:pt x="9819" y="42"/>
                  </a:cubicBezTo>
                  <a:lnTo>
                    <a:pt x="98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3682996" y="3930915"/>
              <a:ext cx="127191" cy="127176"/>
            </a:xfrm>
            <a:custGeom>
              <a:avLst/>
              <a:gdLst/>
              <a:ahLst/>
              <a:cxnLst/>
              <a:rect l="l" t="t" r="r" b="b"/>
              <a:pathLst>
                <a:path w="8495" h="8494" extrusionOk="0">
                  <a:moveTo>
                    <a:pt x="8494" y="0"/>
                  </a:moveTo>
                  <a:lnTo>
                    <a:pt x="8494" y="0"/>
                  </a:lnTo>
                  <a:cubicBezTo>
                    <a:pt x="4983" y="2061"/>
                    <a:pt x="2061" y="4983"/>
                    <a:pt x="0" y="8494"/>
                  </a:cubicBezTo>
                  <a:cubicBezTo>
                    <a:pt x="3512" y="6434"/>
                    <a:pt x="6434" y="3511"/>
                    <a:pt x="8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" name="Google Shape;832;p39"/>
          <p:cNvGrpSpPr/>
          <p:nvPr/>
        </p:nvGrpSpPr>
        <p:grpSpPr>
          <a:xfrm>
            <a:off x="7774820" y="2428174"/>
            <a:ext cx="833344" cy="2180399"/>
            <a:chOff x="7774820" y="2428174"/>
            <a:chExt cx="833344" cy="2180399"/>
          </a:xfrm>
        </p:grpSpPr>
        <p:sp>
          <p:nvSpPr>
            <p:cNvPr id="833" name="Google Shape;833;p39"/>
            <p:cNvSpPr/>
            <p:nvPr/>
          </p:nvSpPr>
          <p:spPr>
            <a:xfrm>
              <a:off x="7778403" y="4416573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8138831" y="3156295"/>
              <a:ext cx="105336" cy="1337100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5" name="Google Shape;835;p39"/>
            <p:cNvGrpSpPr/>
            <p:nvPr/>
          </p:nvGrpSpPr>
          <p:grpSpPr>
            <a:xfrm>
              <a:off x="7774820" y="2428174"/>
              <a:ext cx="833344" cy="833307"/>
              <a:chOff x="7390425" y="2664676"/>
              <a:chExt cx="850004" cy="849966"/>
            </a:xfrm>
          </p:grpSpPr>
          <p:sp>
            <p:nvSpPr>
              <p:cNvPr id="836" name="Google Shape;836;p39"/>
              <p:cNvSpPr/>
              <p:nvPr/>
            </p:nvSpPr>
            <p:spPr>
              <a:xfrm>
                <a:off x="7390425" y="2664676"/>
                <a:ext cx="850004" cy="849966"/>
              </a:xfrm>
              <a:custGeom>
                <a:avLst/>
                <a:gdLst/>
                <a:ahLst/>
                <a:cxnLst/>
                <a:rect l="l" t="t" r="r" b="b"/>
                <a:pathLst>
                  <a:path w="15035" h="15035" extrusionOk="0">
                    <a:moveTo>
                      <a:pt x="7518" y="0"/>
                    </a:moveTo>
                    <a:cubicBezTo>
                      <a:pt x="3366" y="0"/>
                      <a:pt x="0" y="3366"/>
                      <a:pt x="0" y="7517"/>
                    </a:cubicBezTo>
                    <a:cubicBezTo>
                      <a:pt x="0" y="11669"/>
                      <a:pt x="3366" y="15034"/>
                      <a:pt x="7518" y="15034"/>
                    </a:cubicBezTo>
                    <a:cubicBezTo>
                      <a:pt x="11669" y="15034"/>
                      <a:pt x="15035" y="11669"/>
                      <a:pt x="15035" y="7517"/>
                    </a:cubicBezTo>
                    <a:cubicBezTo>
                      <a:pt x="15035" y="3366"/>
                      <a:pt x="11669" y="0"/>
                      <a:pt x="751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9"/>
              <p:cNvSpPr/>
              <p:nvPr/>
            </p:nvSpPr>
            <p:spPr>
              <a:xfrm>
                <a:off x="7817430" y="2664733"/>
                <a:ext cx="422995" cy="849853"/>
              </a:xfrm>
              <a:custGeom>
                <a:avLst/>
                <a:gdLst/>
                <a:ahLst/>
                <a:cxnLst/>
                <a:rect l="l" t="t" r="r" b="b"/>
                <a:pathLst>
                  <a:path w="7482" h="15033" extrusionOk="0">
                    <a:moveTo>
                      <a:pt x="1" y="1"/>
                    </a:moveTo>
                    <a:lnTo>
                      <a:pt x="1" y="15032"/>
                    </a:lnTo>
                    <a:cubicBezTo>
                      <a:pt x="4135" y="15013"/>
                      <a:pt x="7482" y="11656"/>
                      <a:pt x="7482" y="7516"/>
                    </a:cubicBezTo>
                    <a:cubicBezTo>
                      <a:pt x="7482" y="3377"/>
                      <a:pt x="4135" y="20"/>
                      <a:pt x="1" y="1"/>
                    </a:cubicBezTo>
                    <a:close/>
                  </a:path>
                </a:pathLst>
              </a:cu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9"/>
              <p:cNvSpPr/>
              <p:nvPr/>
            </p:nvSpPr>
            <p:spPr>
              <a:xfrm>
                <a:off x="7608761" y="2805161"/>
                <a:ext cx="393144" cy="163322"/>
              </a:xfrm>
              <a:custGeom>
                <a:avLst/>
                <a:gdLst/>
                <a:ahLst/>
                <a:cxnLst/>
                <a:rect l="l" t="t" r="r" b="b"/>
                <a:pathLst>
                  <a:path w="6954" h="2889" extrusionOk="0">
                    <a:moveTo>
                      <a:pt x="3654" y="1"/>
                    </a:moveTo>
                    <a:cubicBezTo>
                      <a:pt x="1533" y="1"/>
                      <a:pt x="648" y="1180"/>
                      <a:pt x="648" y="1180"/>
                    </a:cubicBezTo>
                    <a:lnTo>
                      <a:pt x="0" y="649"/>
                    </a:lnTo>
                    <a:lnTo>
                      <a:pt x="0" y="2888"/>
                    </a:lnTo>
                    <a:lnTo>
                      <a:pt x="2266" y="2781"/>
                    </a:lnTo>
                    <a:lnTo>
                      <a:pt x="1709" y="2122"/>
                    </a:lnTo>
                    <a:cubicBezTo>
                      <a:pt x="1709" y="2122"/>
                      <a:pt x="2063" y="1444"/>
                      <a:pt x="3477" y="1444"/>
                    </a:cubicBezTo>
                    <a:cubicBezTo>
                      <a:pt x="4891" y="1444"/>
                      <a:pt x="5952" y="2888"/>
                      <a:pt x="5952" y="2888"/>
                    </a:cubicBezTo>
                    <a:lnTo>
                      <a:pt x="6953" y="1945"/>
                    </a:lnTo>
                    <a:cubicBezTo>
                      <a:pt x="6953" y="1945"/>
                      <a:pt x="5775" y="1"/>
                      <a:pt x="365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9"/>
              <p:cNvSpPr/>
              <p:nvPr/>
            </p:nvSpPr>
            <p:spPr>
              <a:xfrm>
                <a:off x="7503098" y="2988836"/>
                <a:ext cx="283749" cy="388322"/>
              </a:xfrm>
              <a:custGeom>
                <a:avLst/>
                <a:gdLst/>
                <a:ahLst/>
                <a:cxnLst/>
                <a:rect l="l" t="t" r="r" b="b"/>
                <a:pathLst>
                  <a:path w="5019" h="6869" extrusionOk="0">
                    <a:moveTo>
                      <a:pt x="1284" y="1"/>
                    </a:moveTo>
                    <a:cubicBezTo>
                      <a:pt x="1284" y="1"/>
                      <a:pt x="1" y="1879"/>
                      <a:pt x="878" y="3811"/>
                    </a:cubicBezTo>
                    <a:cubicBezTo>
                      <a:pt x="1755" y="5743"/>
                      <a:pt x="3195" y="6059"/>
                      <a:pt x="3195" y="6059"/>
                    </a:cubicBezTo>
                    <a:lnTo>
                      <a:pt x="2979" y="6868"/>
                    </a:lnTo>
                    <a:lnTo>
                      <a:pt x="5019" y="5942"/>
                    </a:lnTo>
                    <a:lnTo>
                      <a:pt x="3983" y="3924"/>
                    </a:lnTo>
                    <a:lnTo>
                      <a:pt x="3615" y="4704"/>
                    </a:lnTo>
                    <a:cubicBezTo>
                      <a:pt x="3615" y="4704"/>
                      <a:pt x="2850" y="4663"/>
                      <a:pt x="2265" y="3374"/>
                    </a:cubicBezTo>
                    <a:cubicBezTo>
                      <a:pt x="1682" y="2087"/>
                      <a:pt x="2556" y="523"/>
                      <a:pt x="2556" y="523"/>
                    </a:cubicBezTo>
                    <a:lnTo>
                      <a:pt x="128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9"/>
              <p:cNvSpPr/>
              <p:nvPr/>
            </p:nvSpPr>
            <p:spPr>
              <a:xfrm>
                <a:off x="7827945" y="2968427"/>
                <a:ext cx="277813" cy="367235"/>
              </a:xfrm>
              <a:custGeom>
                <a:avLst/>
                <a:gdLst/>
                <a:ahLst/>
                <a:cxnLst/>
                <a:rect l="l" t="t" r="r" b="b"/>
                <a:pathLst>
                  <a:path w="4914" h="6496" extrusionOk="0">
                    <a:moveTo>
                      <a:pt x="2973" y="0"/>
                    </a:moveTo>
                    <a:lnTo>
                      <a:pt x="1934" y="2016"/>
                    </a:lnTo>
                    <a:lnTo>
                      <a:pt x="1934" y="2016"/>
                    </a:lnTo>
                    <a:lnTo>
                      <a:pt x="2784" y="1864"/>
                    </a:lnTo>
                    <a:lnTo>
                      <a:pt x="2784" y="1864"/>
                    </a:lnTo>
                    <a:cubicBezTo>
                      <a:pt x="2784" y="1864"/>
                      <a:pt x="3194" y="2508"/>
                      <a:pt x="2487" y="3733"/>
                    </a:cubicBezTo>
                    <a:cubicBezTo>
                      <a:pt x="1782" y="4958"/>
                      <a:pt x="0" y="5157"/>
                      <a:pt x="0" y="5157"/>
                    </a:cubicBezTo>
                    <a:lnTo>
                      <a:pt x="317" y="6496"/>
                    </a:lnTo>
                    <a:cubicBezTo>
                      <a:pt x="317" y="6496"/>
                      <a:pt x="2590" y="6446"/>
                      <a:pt x="3650" y="4608"/>
                    </a:cubicBezTo>
                    <a:cubicBezTo>
                      <a:pt x="4710" y="2770"/>
                      <a:pt x="4131" y="1415"/>
                      <a:pt x="4131" y="1415"/>
                    </a:cubicBezTo>
                    <a:lnTo>
                      <a:pt x="4913" y="1119"/>
                    </a:lnTo>
                    <a:lnTo>
                      <a:pt x="297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B8B9936-68A5-6D18-C78B-AC455EE396E1}"/>
              </a:ext>
            </a:extLst>
          </p:cNvPr>
          <p:cNvSpPr txBox="1"/>
          <p:nvPr/>
        </p:nvSpPr>
        <p:spPr>
          <a:xfrm>
            <a:off x="2382522" y="1748534"/>
            <a:ext cx="4200293" cy="199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Input: 32×32×3 images.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Layers: Convolution + Pooling → Dense → SoftMax.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Activation: ReLU (hidden), SoftMax (output).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Optimizer: Adam.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Loss Function: Categorical Cross-Entropy.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Training Process</a:t>
            </a:r>
            <a:endParaRPr dirty="0"/>
          </a:p>
        </p:txBody>
      </p:sp>
      <p:sp>
        <p:nvSpPr>
          <p:cNvPr id="846" name="Google Shape;846;p40"/>
          <p:cNvSpPr txBox="1">
            <a:spLocks noGrp="1"/>
          </p:cNvSpPr>
          <p:nvPr>
            <p:ph type="subTitle" idx="1"/>
          </p:nvPr>
        </p:nvSpPr>
        <p:spPr>
          <a:xfrm>
            <a:off x="1793513" y="2027518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1. </a:t>
            </a:r>
            <a:r>
              <a:rPr lang="en-US" dirty="0"/>
              <a:t>Split data into Training, Validation,</a:t>
            </a:r>
          </a:p>
          <a:p>
            <a:pPr marL="0" lvl="0" indent="0"/>
            <a:r>
              <a:rPr lang="en-US" dirty="0"/>
              <a:t>and Testing sets</a:t>
            </a:r>
            <a:endParaRPr dirty="0"/>
          </a:p>
        </p:txBody>
      </p:sp>
      <p:sp>
        <p:nvSpPr>
          <p:cNvPr id="847" name="Google Shape;847;p40"/>
          <p:cNvSpPr txBox="1">
            <a:spLocks noGrp="1"/>
          </p:cNvSpPr>
          <p:nvPr>
            <p:ph type="subTitle" idx="2"/>
          </p:nvPr>
        </p:nvSpPr>
        <p:spPr>
          <a:xfrm>
            <a:off x="5207263" y="2027518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3. </a:t>
            </a:r>
            <a:r>
              <a:rPr lang="en-US" dirty="0"/>
              <a:t>Monitor training and validation accuracy/loss</a:t>
            </a:r>
            <a:endParaRPr dirty="0"/>
          </a:p>
        </p:txBody>
      </p:sp>
      <p:sp>
        <p:nvSpPr>
          <p:cNvPr id="848" name="Google Shape;848;p40"/>
          <p:cNvSpPr txBox="1">
            <a:spLocks noGrp="1"/>
          </p:cNvSpPr>
          <p:nvPr>
            <p:ph type="subTitle" idx="3"/>
          </p:nvPr>
        </p:nvSpPr>
        <p:spPr>
          <a:xfrm>
            <a:off x="1793513" y="3148624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2. </a:t>
            </a:r>
            <a:r>
              <a:rPr lang="en-US" dirty="0"/>
              <a:t>Train model with early stopping and checkpoints</a:t>
            </a:r>
            <a:endParaRPr dirty="0"/>
          </a:p>
        </p:txBody>
      </p:sp>
      <p:sp>
        <p:nvSpPr>
          <p:cNvPr id="849" name="Google Shape;849;p40"/>
          <p:cNvSpPr txBox="1">
            <a:spLocks noGrp="1"/>
          </p:cNvSpPr>
          <p:nvPr>
            <p:ph type="subTitle" idx="4"/>
          </p:nvPr>
        </p:nvSpPr>
        <p:spPr>
          <a:xfrm>
            <a:off x="5185206" y="3148624"/>
            <a:ext cx="32235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4. </a:t>
            </a:r>
            <a:r>
              <a:rPr lang="en-US" dirty="0"/>
              <a:t>Save the best performing model for future use.</a:t>
            </a:r>
            <a:endParaRPr dirty="0"/>
          </a:p>
        </p:txBody>
      </p:sp>
      <p:sp>
        <p:nvSpPr>
          <p:cNvPr id="850" name="Google Shape;850;p40"/>
          <p:cNvSpPr txBox="1">
            <a:spLocks noGrp="1"/>
          </p:cNvSpPr>
          <p:nvPr>
            <p:ph type="subTitle" idx="5"/>
          </p:nvPr>
        </p:nvSpPr>
        <p:spPr>
          <a:xfrm>
            <a:off x="1793513" y="1627475"/>
            <a:ext cx="32235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Interactive learning</a:t>
            </a:r>
            <a:endParaRPr dirty="0"/>
          </a:p>
        </p:txBody>
      </p:sp>
      <p:grpSp>
        <p:nvGrpSpPr>
          <p:cNvPr id="854" name="Google Shape;854;p40"/>
          <p:cNvGrpSpPr/>
          <p:nvPr/>
        </p:nvGrpSpPr>
        <p:grpSpPr>
          <a:xfrm>
            <a:off x="793185" y="1364615"/>
            <a:ext cx="832135" cy="3243958"/>
            <a:chOff x="793185" y="1364615"/>
            <a:chExt cx="832135" cy="3243958"/>
          </a:xfrm>
        </p:grpSpPr>
        <p:grpSp>
          <p:nvGrpSpPr>
            <p:cNvPr id="855" name="Google Shape;855;p40"/>
            <p:cNvGrpSpPr/>
            <p:nvPr/>
          </p:nvGrpSpPr>
          <p:grpSpPr>
            <a:xfrm>
              <a:off x="843603" y="1364615"/>
              <a:ext cx="731302" cy="731302"/>
              <a:chOff x="1178575" y="1674675"/>
              <a:chExt cx="1055575" cy="1055575"/>
            </a:xfrm>
          </p:grpSpPr>
          <p:sp>
            <p:nvSpPr>
              <p:cNvPr id="856" name="Google Shape;856;p40"/>
              <p:cNvSpPr/>
              <p:nvPr/>
            </p:nvSpPr>
            <p:spPr>
              <a:xfrm flipH="1">
                <a:off x="1178575" y="1674675"/>
                <a:ext cx="1055575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8" y="15034"/>
                      <a:pt x="15034" y="11669"/>
                      <a:pt x="15034" y="7517"/>
                    </a:cubicBezTo>
                    <a:cubicBezTo>
                      <a:pt x="15034" y="3365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40"/>
              <p:cNvSpPr/>
              <p:nvPr/>
            </p:nvSpPr>
            <p:spPr>
              <a:xfrm flipH="1">
                <a:off x="1705099" y="1674675"/>
                <a:ext cx="529051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7523" y="15034"/>
                      <a:pt x="7528" y="15033"/>
                      <a:pt x="7535" y="15033"/>
                    </a:cubicBezTo>
                    <a:lnTo>
                      <a:pt x="7535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40"/>
              <p:cNvSpPr/>
              <p:nvPr/>
            </p:nvSpPr>
            <p:spPr>
              <a:xfrm flipH="1">
                <a:off x="1365551" y="2084786"/>
                <a:ext cx="681693" cy="213727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3044" extrusionOk="0">
                    <a:moveTo>
                      <a:pt x="1" y="0"/>
                    </a:moveTo>
                    <a:lnTo>
                      <a:pt x="1" y="3044"/>
                    </a:lnTo>
                    <a:lnTo>
                      <a:pt x="9709" y="3044"/>
                    </a:lnTo>
                    <a:lnTo>
                      <a:pt x="9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40"/>
            <p:cNvGrpSpPr/>
            <p:nvPr/>
          </p:nvGrpSpPr>
          <p:grpSpPr>
            <a:xfrm>
              <a:off x="793185" y="2348331"/>
              <a:ext cx="832135" cy="2260242"/>
              <a:chOff x="793185" y="2348331"/>
              <a:chExt cx="832135" cy="2260242"/>
            </a:xfrm>
          </p:grpSpPr>
          <p:sp>
            <p:nvSpPr>
              <p:cNvPr id="860" name="Google Shape;860;p40"/>
              <p:cNvSpPr/>
              <p:nvPr/>
            </p:nvSpPr>
            <p:spPr>
              <a:xfrm>
                <a:off x="796153" y="4416573"/>
                <a:ext cx="826200" cy="192000"/>
              </a:xfrm>
              <a:prstGeom prst="ellipse">
                <a:avLst/>
              </a:prstGeom>
              <a:solidFill>
                <a:schemeClr val="dk1">
                  <a:alpha val="2264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40"/>
              <p:cNvSpPr/>
              <p:nvPr/>
            </p:nvSpPr>
            <p:spPr>
              <a:xfrm>
                <a:off x="1156581" y="3156295"/>
                <a:ext cx="105336" cy="1337100"/>
              </a:xfrm>
              <a:custGeom>
                <a:avLst/>
                <a:gdLst/>
                <a:ahLst/>
                <a:cxnLst/>
                <a:rect l="l" t="t" r="r" b="b"/>
                <a:pathLst>
                  <a:path w="1159" h="14712" extrusionOk="0">
                    <a:moveTo>
                      <a:pt x="0" y="1"/>
                    </a:moveTo>
                    <a:lnTo>
                      <a:pt x="0" y="14712"/>
                    </a:lnTo>
                    <a:lnTo>
                      <a:pt x="1159" y="14712"/>
                    </a:lnTo>
                    <a:lnTo>
                      <a:pt x="11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2" name="Google Shape;862;p40"/>
              <p:cNvGrpSpPr/>
              <p:nvPr/>
            </p:nvGrpSpPr>
            <p:grpSpPr>
              <a:xfrm>
                <a:off x="793185" y="2348331"/>
                <a:ext cx="832135" cy="832101"/>
                <a:chOff x="7353900" y="1246038"/>
                <a:chExt cx="896891" cy="896951"/>
              </a:xfrm>
            </p:grpSpPr>
            <p:sp>
              <p:nvSpPr>
                <p:cNvPr id="863" name="Google Shape;863;p40"/>
                <p:cNvSpPr/>
                <p:nvPr/>
              </p:nvSpPr>
              <p:spPr>
                <a:xfrm flipH="1">
                  <a:off x="7353900" y="1246037"/>
                  <a:ext cx="896891" cy="896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4" h="15035" extrusionOk="0">
                      <a:moveTo>
                        <a:pt x="7517" y="0"/>
                      </a:moveTo>
                      <a:cubicBezTo>
                        <a:pt x="3365" y="0"/>
                        <a:pt x="0" y="3366"/>
                        <a:pt x="0" y="7517"/>
                      </a:cubicBezTo>
                      <a:cubicBezTo>
                        <a:pt x="0" y="11669"/>
                        <a:pt x="3365" y="15034"/>
                        <a:pt x="7517" y="15034"/>
                      </a:cubicBezTo>
                      <a:cubicBezTo>
                        <a:pt x="11669" y="15034"/>
                        <a:pt x="15034" y="11669"/>
                        <a:pt x="15034" y="7517"/>
                      </a:cubicBezTo>
                      <a:cubicBezTo>
                        <a:pt x="15034" y="3366"/>
                        <a:pt x="11669" y="0"/>
                        <a:pt x="751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4" name="Google Shape;864;p40"/>
                <p:cNvSpPr/>
                <p:nvPr/>
              </p:nvSpPr>
              <p:spPr>
                <a:xfrm flipH="1">
                  <a:off x="7804433" y="1246097"/>
                  <a:ext cx="446357" cy="89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82" h="15033" extrusionOk="0">
                      <a:moveTo>
                        <a:pt x="7481" y="1"/>
                      </a:moveTo>
                      <a:cubicBezTo>
                        <a:pt x="3346" y="20"/>
                        <a:pt x="0" y="3377"/>
                        <a:pt x="0" y="7516"/>
                      </a:cubicBezTo>
                      <a:cubicBezTo>
                        <a:pt x="0" y="11656"/>
                        <a:pt x="3346" y="15013"/>
                        <a:pt x="7481" y="15032"/>
                      </a:cubicBezTo>
                      <a:lnTo>
                        <a:pt x="7481" y="1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5" name="Google Shape;865;p40"/>
                <p:cNvSpPr/>
                <p:nvPr/>
              </p:nvSpPr>
              <p:spPr>
                <a:xfrm>
                  <a:off x="7477750" y="1516167"/>
                  <a:ext cx="649193" cy="356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2" h="5979" extrusionOk="0">
                      <a:moveTo>
                        <a:pt x="7742" y="0"/>
                      </a:moveTo>
                      <a:lnTo>
                        <a:pt x="7742" y="1699"/>
                      </a:lnTo>
                      <a:lnTo>
                        <a:pt x="0" y="1699"/>
                      </a:lnTo>
                      <a:lnTo>
                        <a:pt x="0" y="4279"/>
                      </a:lnTo>
                      <a:lnTo>
                        <a:pt x="7742" y="4279"/>
                      </a:lnTo>
                      <a:lnTo>
                        <a:pt x="7742" y="5978"/>
                      </a:lnTo>
                      <a:lnTo>
                        <a:pt x="10881" y="2882"/>
                      </a:lnTo>
                      <a:lnTo>
                        <a:pt x="7742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40"/>
                <p:cNvSpPr/>
                <p:nvPr/>
              </p:nvSpPr>
              <p:spPr>
                <a:xfrm>
                  <a:off x="7805750" y="1516850"/>
                  <a:ext cx="320850" cy="35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34" h="14264" extrusionOk="0">
                      <a:moveTo>
                        <a:pt x="0" y="4001"/>
                      </a:moveTo>
                      <a:lnTo>
                        <a:pt x="0" y="10216"/>
                      </a:lnTo>
                      <a:lnTo>
                        <a:pt x="5381" y="10216"/>
                      </a:lnTo>
                      <a:lnTo>
                        <a:pt x="5381" y="14264"/>
                      </a:lnTo>
                      <a:lnTo>
                        <a:pt x="12834" y="6858"/>
                      </a:lnTo>
                      <a:lnTo>
                        <a:pt x="5381" y="0"/>
                      </a:lnTo>
                      <a:lnTo>
                        <a:pt x="5381" y="4025"/>
                      </a:lnTo>
                      <a:close/>
                    </a:path>
                  </a:pathLst>
                </a:custGeom>
                <a:solidFill>
                  <a:srgbClr val="333333">
                    <a:alpha val="36080"/>
                  </a:srgbClr>
                </a:solidFill>
                <a:ln>
                  <a:noFill/>
                </a:ln>
              </p:spPr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911345" y="2536919"/>
            <a:ext cx="2822455" cy="1571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evalution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D91CE6-05E2-8567-6B39-C9B26040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35680" y="530360"/>
            <a:ext cx="5139234" cy="4013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D3B064-D9C0-1453-4B99-42CAA962AA56}"/>
              </a:ext>
            </a:extLst>
          </p:cNvPr>
          <p:cNvSpPr txBox="1"/>
          <p:nvPr/>
        </p:nvSpPr>
        <p:spPr>
          <a:xfrm>
            <a:off x="848102" y="3733801"/>
            <a:ext cx="3495298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Accuracy: ~95%.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Metrics: Precision, Recall, F1-Score.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oogle Shape;1206;p52">
            <a:extLst>
              <a:ext uri="{FF2B5EF4-FFF2-40B4-BE49-F238E27FC236}">
                <a16:creationId xmlns:a16="http://schemas.microsoft.com/office/drawing/2014/main" id="{B2AE5C78-5567-1916-CD3D-A493C0C2866F}"/>
              </a:ext>
            </a:extLst>
          </p:cNvPr>
          <p:cNvGrpSpPr/>
          <p:nvPr/>
        </p:nvGrpSpPr>
        <p:grpSpPr>
          <a:xfrm>
            <a:off x="1019311" y="710982"/>
            <a:ext cx="1359615" cy="1110384"/>
            <a:chOff x="5688100" y="2279188"/>
            <a:chExt cx="775867" cy="775919"/>
          </a:xfrm>
        </p:grpSpPr>
        <p:sp>
          <p:nvSpPr>
            <p:cNvPr id="16" name="Google Shape;1207;p52">
              <a:extLst>
                <a:ext uri="{FF2B5EF4-FFF2-40B4-BE49-F238E27FC236}">
                  <a16:creationId xmlns:a16="http://schemas.microsoft.com/office/drawing/2014/main" id="{88A7196C-8DD8-F7EB-D47B-1E7DC01F6190}"/>
                </a:ext>
              </a:extLst>
            </p:cNvPr>
            <p:cNvSpPr/>
            <p:nvPr/>
          </p:nvSpPr>
          <p:spPr>
            <a:xfrm>
              <a:off x="5688100" y="2279188"/>
              <a:ext cx="775867" cy="775919"/>
            </a:xfrm>
            <a:custGeom>
              <a:avLst/>
              <a:gdLst/>
              <a:ahLst/>
              <a:cxnLst/>
              <a:rect l="l" t="t" r="r" b="b"/>
              <a:pathLst>
                <a:path w="15034" h="15035" extrusionOk="0">
                  <a:moveTo>
                    <a:pt x="7517" y="0"/>
                  </a:moveTo>
                  <a:cubicBezTo>
                    <a:pt x="3365" y="0"/>
                    <a:pt x="0" y="3366"/>
                    <a:pt x="0" y="7517"/>
                  </a:cubicBezTo>
                  <a:cubicBezTo>
                    <a:pt x="0" y="11669"/>
                    <a:pt x="3365" y="15034"/>
                    <a:pt x="7517" y="15034"/>
                  </a:cubicBezTo>
                  <a:cubicBezTo>
                    <a:pt x="11669" y="15034"/>
                    <a:pt x="15034" y="11669"/>
                    <a:pt x="15034" y="7517"/>
                  </a:cubicBezTo>
                  <a:cubicBezTo>
                    <a:pt x="15034" y="3366"/>
                    <a:pt x="11669" y="0"/>
                    <a:pt x="7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08;p52">
              <a:extLst>
                <a:ext uri="{FF2B5EF4-FFF2-40B4-BE49-F238E27FC236}">
                  <a16:creationId xmlns:a16="http://schemas.microsoft.com/office/drawing/2014/main" id="{116FEB18-9602-6B40-8F6E-88068C891135}"/>
                </a:ext>
              </a:extLst>
            </p:cNvPr>
            <p:cNvSpPr/>
            <p:nvPr/>
          </p:nvSpPr>
          <p:spPr>
            <a:xfrm flipH="1">
              <a:off x="6077840" y="2279239"/>
              <a:ext cx="386127" cy="775816"/>
            </a:xfrm>
            <a:custGeom>
              <a:avLst/>
              <a:gdLst/>
              <a:ahLst/>
              <a:cxnLst/>
              <a:rect l="l" t="t" r="r" b="b"/>
              <a:pathLst>
                <a:path w="7482" h="15033" extrusionOk="0">
                  <a:moveTo>
                    <a:pt x="7481" y="1"/>
                  </a:moveTo>
                  <a:cubicBezTo>
                    <a:pt x="3346" y="20"/>
                    <a:pt x="0" y="3377"/>
                    <a:pt x="0" y="7516"/>
                  </a:cubicBezTo>
                  <a:cubicBezTo>
                    <a:pt x="0" y="11656"/>
                    <a:pt x="3346" y="15013"/>
                    <a:pt x="7481" y="15032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chemeClr val="dk1">
                <a:alpha val="3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09;p52">
              <a:extLst>
                <a:ext uri="{FF2B5EF4-FFF2-40B4-BE49-F238E27FC236}">
                  <a16:creationId xmlns:a16="http://schemas.microsoft.com/office/drawing/2014/main" id="{B1D7CB37-FDAD-C0CB-7C46-9736F124773C}"/>
                </a:ext>
              </a:extLst>
            </p:cNvPr>
            <p:cNvSpPr/>
            <p:nvPr/>
          </p:nvSpPr>
          <p:spPr>
            <a:xfrm>
              <a:off x="5841150" y="2437390"/>
              <a:ext cx="386119" cy="468579"/>
            </a:xfrm>
            <a:custGeom>
              <a:avLst/>
              <a:gdLst/>
              <a:ahLst/>
              <a:cxnLst/>
              <a:rect l="l" t="t" r="r" b="b"/>
              <a:pathLst>
                <a:path w="8967" h="10882" extrusionOk="0">
                  <a:moveTo>
                    <a:pt x="6085" y="1"/>
                  </a:moveTo>
                  <a:lnTo>
                    <a:pt x="2988" y="3141"/>
                  </a:lnTo>
                  <a:lnTo>
                    <a:pt x="4686" y="3141"/>
                  </a:lnTo>
                  <a:lnTo>
                    <a:pt x="4686" y="5435"/>
                  </a:lnTo>
                  <a:cubicBezTo>
                    <a:pt x="4386" y="5276"/>
                    <a:pt x="3748" y="5055"/>
                    <a:pt x="2520" y="5055"/>
                  </a:cubicBezTo>
                  <a:lnTo>
                    <a:pt x="2520" y="3916"/>
                  </a:lnTo>
                  <a:lnTo>
                    <a:pt x="1" y="6174"/>
                  </a:lnTo>
                  <a:lnTo>
                    <a:pt x="2305" y="8653"/>
                  </a:lnTo>
                  <a:lnTo>
                    <a:pt x="2305" y="7534"/>
                  </a:lnTo>
                  <a:cubicBezTo>
                    <a:pt x="2305" y="7534"/>
                    <a:pt x="4047" y="7601"/>
                    <a:pt x="4686" y="8540"/>
                  </a:cubicBezTo>
                  <a:lnTo>
                    <a:pt x="4686" y="10882"/>
                  </a:lnTo>
                  <a:lnTo>
                    <a:pt x="7267" y="10882"/>
                  </a:lnTo>
                  <a:lnTo>
                    <a:pt x="7267" y="3141"/>
                  </a:lnTo>
                  <a:lnTo>
                    <a:pt x="8966" y="3141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10;p52">
              <a:extLst>
                <a:ext uri="{FF2B5EF4-FFF2-40B4-BE49-F238E27FC236}">
                  <a16:creationId xmlns:a16="http://schemas.microsoft.com/office/drawing/2014/main" id="{150A2FB0-4C9E-B157-8208-9B92F995A853}"/>
                </a:ext>
              </a:extLst>
            </p:cNvPr>
            <p:cNvSpPr/>
            <p:nvPr/>
          </p:nvSpPr>
          <p:spPr>
            <a:xfrm>
              <a:off x="6040450" y="2437400"/>
              <a:ext cx="186837" cy="468579"/>
            </a:xfrm>
            <a:custGeom>
              <a:avLst/>
              <a:gdLst/>
              <a:ahLst/>
              <a:cxnLst/>
              <a:rect l="l" t="t" r="r" b="b"/>
              <a:pathLst>
                <a:path w="4339" h="10882" extrusionOk="0">
                  <a:moveTo>
                    <a:pt x="1457" y="1"/>
                  </a:moveTo>
                  <a:lnTo>
                    <a:pt x="1" y="1477"/>
                  </a:lnTo>
                  <a:lnTo>
                    <a:pt x="1" y="3141"/>
                  </a:lnTo>
                  <a:lnTo>
                    <a:pt x="58" y="3141"/>
                  </a:lnTo>
                  <a:lnTo>
                    <a:pt x="58" y="5435"/>
                  </a:lnTo>
                  <a:cubicBezTo>
                    <a:pt x="41" y="5426"/>
                    <a:pt x="21" y="5416"/>
                    <a:pt x="1" y="5405"/>
                  </a:cubicBezTo>
                  <a:lnTo>
                    <a:pt x="1" y="8461"/>
                  </a:lnTo>
                  <a:cubicBezTo>
                    <a:pt x="20" y="8487"/>
                    <a:pt x="40" y="8512"/>
                    <a:pt x="58" y="8540"/>
                  </a:cubicBezTo>
                  <a:lnTo>
                    <a:pt x="58" y="10882"/>
                  </a:lnTo>
                  <a:lnTo>
                    <a:pt x="2639" y="10882"/>
                  </a:lnTo>
                  <a:lnTo>
                    <a:pt x="2639" y="3140"/>
                  </a:lnTo>
                  <a:lnTo>
                    <a:pt x="4338" y="3140"/>
                  </a:lnTo>
                  <a:lnTo>
                    <a:pt x="1457" y="1"/>
                  </a:lnTo>
                  <a:close/>
                </a:path>
              </a:pathLst>
            </a:cu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3"/>
          <p:cNvSpPr txBox="1">
            <a:spLocks noGrp="1"/>
          </p:cNvSpPr>
          <p:nvPr>
            <p:ph type="title"/>
          </p:nvPr>
        </p:nvSpPr>
        <p:spPr>
          <a:xfrm>
            <a:off x="4143375" y="626487"/>
            <a:ext cx="4287300" cy="15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UI with Streamlit</a:t>
            </a:r>
            <a:endParaRPr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5DC8B2BD-9D5D-F3F3-F0F0-3A8FFDCE835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4662" b="14662"/>
          <a:stretch>
            <a:fillRect/>
          </a:stretch>
        </p:blipFill>
        <p:spPr/>
      </p:pic>
      <p:sp>
        <p:nvSpPr>
          <p:cNvPr id="949" name="Google Shape;949;p43"/>
          <p:cNvSpPr txBox="1">
            <a:spLocks noGrp="1"/>
          </p:cNvSpPr>
          <p:nvPr>
            <p:ph type="subTitle" idx="1"/>
          </p:nvPr>
        </p:nvSpPr>
        <p:spPr>
          <a:xfrm>
            <a:off x="4128196" y="2277836"/>
            <a:ext cx="4287300" cy="18095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Interactive web interface to test trained model.</a:t>
            </a:r>
          </a:p>
          <a:p>
            <a:pPr>
              <a:lnSpc>
                <a:spcPct val="150000"/>
              </a:lnSpc>
            </a:pPr>
            <a:r>
              <a:rPr lang="en-US" dirty="0"/>
              <a:t>Upload new images and get class predictions.</a:t>
            </a:r>
          </a:p>
          <a:p>
            <a:pPr>
              <a:lnSpc>
                <a:spcPct val="150000"/>
              </a:lnSpc>
            </a:pPr>
            <a:r>
              <a:rPr lang="en-US" dirty="0"/>
              <a:t>Display accuracy and probability scores.</a:t>
            </a:r>
          </a:p>
          <a:p>
            <a:pPr>
              <a:lnSpc>
                <a:spcPct val="150000"/>
              </a:lnSpc>
            </a:pPr>
            <a:r>
              <a:rPr lang="en-US" dirty="0"/>
              <a:t>Simple deployment for real-world usage.</a:t>
            </a:r>
          </a:p>
        </p:txBody>
      </p:sp>
      <p:grpSp>
        <p:nvGrpSpPr>
          <p:cNvPr id="951" name="Google Shape;951;p43"/>
          <p:cNvGrpSpPr/>
          <p:nvPr/>
        </p:nvGrpSpPr>
        <p:grpSpPr>
          <a:xfrm>
            <a:off x="838099" y="3426791"/>
            <a:ext cx="768108" cy="768082"/>
            <a:chOff x="1476250" y="1172850"/>
            <a:chExt cx="775867" cy="775919"/>
          </a:xfrm>
        </p:grpSpPr>
        <p:sp>
          <p:nvSpPr>
            <p:cNvPr id="952" name="Google Shape;952;p43"/>
            <p:cNvSpPr/>
            <p:nvPr/>
          </p:nvSpPr>
          <p:spPr>
            <a:xfrm>
              <a:off x="1476250" y="1172850"/>
              <a:ext cx="775867" cy="775919"/>
            </a:xfrm>
            <a:custGeom>
              <a:avLst/>
              <a:gdLst/>
              <a:ahLst/>
              <a:cxnLst/>
              <a:rect l="l" t="t" r="r" b="b"/>
              <a:pathLst>
                <a:path w="15034" h="15035" extrusionOk="0">
                  <a:moveTo>
                    <a:pt x="7517" y="0"/>
                  </a:moveTo>
                  <a:cubicBezTo>
                    <a:pt x="3365" y="0"/>
                    <a:pt x="0" y="3366"/>
                    <a:pt x="0" y="7517"/>
                  </a:cubicBezTo>
                  <a:cubicBezTo>
                    <a:pt x="0" y="11669"/>
                    <a:pt x="3365" y="15034"/>
                    <a:pt x="7517" y="15034"/>
                  </a:cubicBezTo>
                  <a:cubicBezTo>
                    <a:pt x="11669" y="15034"/>
                    <a:pt x="15034" y="11669"/>
                    <a:pt x="15034" y="7517"/>
                  </a:cubicBezTo>
                  <a:cubicBezTo>
                    <a:pt x="15034" y="3366"/>
                    <a:pt x="11669" y="0"/>
                    <a:pt x="7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3"/>
            <p:cNvSpPr/>
            <p:nvPr/>
          </p:nvSpPr>
          <p:spPr>
            <a:xfrm flipH="1">
              <a:off x="1865990" y="1172902"/>
              <a:ext cx="386127" cy="775816"/>
            </a:xfrm>
            <a:custGeom>
              <a:avLst/>
              <a:gdLst/>
              <a:ahLst/>
              <a:cxnLst/>
              <a:rect l="l" t="t" r="r" b="b"/>
              <a:pathLst>
                <a:path w="7482" h="15033" extrusionOk="0">
                  <a:moveTo>
                    <a:pt x="7481" y="1"/>
                  </a:moveTo>
                  <a:cubicBezTo>
                    <a:pt x="3346" y="20"/>
                    <a:pt x="0" y="3377"/>
                    <a:pt x="0" y="7516"/>
                  </a:cubicBezTo>
                  <a:cubicBezTo>
                    <a:pt x="0" y="11656"/>
                    <a:pt x="3346" y="15013"/>
                    <a:pt x="7481" y="15032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chemeClr val="dk1">
                <a:alpha val="3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3"/>
            <p:cNvSpPr/>
            <p:nvPr/>
          </p:nvSpPr>
          <p:spPr>
            <a:xfrm flipH="1">
              <a:off x="1711327" y="1278591"/>
              <a:ext cx="308561" cy="561593"/>
            </a:xfrm>
            <a:custGeom>
              <a:avLst/>
              <a:gdLst/>
              <a:ahLst/>
              <a:cxnLst/>
              <a:rect l="l" t="t" r="r" b="b"/>
              <a:pathLst>
                <a:path w="5979" h="10882" extrusionOk="0">
                  <a:moveTo>
                    <a:pt x="2989" y="0"/>
                  </a:moveTo>
                  <a:lnTo>
                    <a:pt x="0" y="3140"/>
                  </a:lnTo>
                  <a:lnTo>
                    <a:pt x="1699" y="3140"/>
                  </a:lnTo>
                  <a:lnTo>
                    <a:pt x="1699" y="10881"/>
                  </a:lnTo>
                  <a:lnTo>
                    <a:pt x="4280" y="10881"/>
                  </a:lnTo>
                  <a:lnTo>
                    <a:pt x="4280" y="3140"/>
                  </a:lnTo>
                  <a:lnTo>
                    <a:pt x="5978" y="3140"/>
                  </a:lnTo>
                  <a:lnTo>
                    <a:pt x="2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3"/>
            <p:cNvSpPr/>
            <p:nvPr/>
          </p:nvSpPr>
          <p:spPr>
            <a:xfrm flipH="1">
              <a:off x="1865995" y="1279056"/>
              <a:ext cx="153894" cy="561128"/>
            </a:xfrm>
            <a:custGeom>
              <a:avLst/>
              <a:gdLst/>
              <a:ahLst/>
              <a:cxnLst/>
              <a:rect l="l" t="t" r="r" b="b"/>
              <a:pathLst>
                <a:path w="2982" h="10873" extrusionOk="0">
                  <a:moveTo>
                    <a:pt x="2981" y="0"/>
                  </a:moveTo>
                  <a:lnTo>
                    <a:pt x="0" y="3131"/>
                  </a:lnTo>
                  <a:lnTo>
                    <a:pt x="1699" y="3131"/>
                  </a:lnTo>
                  <a:lnTo>
                    <a:pt x="1699" y="10872"/>
                  </a:lnTo>
                  <a:lnTo>
                    <a:pt x="2981" y="10872"/>
                  </a:lnTo>
                  <a:lnTo>
                    <a:pt x="2981" y="0"/>
                  </a:lnTo>
                  <a:close/>
                </a:path>
              </a:pathLst>
            </a:custGeom>
            <a:solidFill>
              <a:schemeClr val="dk1">
                <a:alpha val="3608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3"/>
          <p:cNvGrpSpPr/>
          <p:nvPr/>
        </p:nvGrpSpPr>
        <p:grpSpPr>
          <a:xfrm>
            <a:off x="3171678" y="2271722"/>
            <a:ext cx="914444" cy="2336846"/>
            <a:chOff x="7705053" y="2271722"/>
            <a:chExt cx="914444" cy="2336846"/>
          </a:xfrm>
        </p:grpSpPr>
        <p:sp>
          <p:nvSpPr>
            <p:cNvPr id="957" name="Google Shape;957;p43"/>
            <p:cNvSpPr/>
            <p:nvPr/>
          </p:nvSpPr>
          <p:spPr>
            <a:xfrm>
              <a:off x="8119106" y="3143245"/>
              <a:ext cx="105336" cy="1337100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8" name="Google Shape;958;p43"/>
            <p:cNvGrpSpPr/>
            <p:nvPr/>
          </p:nvGrpSpPr>
          <p:grpSpPr>
            <a:xfrm>
              <a:off x="7705053" y="2271722"/>
              <a:ext cx="914444" cy="914444"/>
              <a:chOff x="1178575" y="1674675"/>
              <a:chExt cx="1055575" cy="1055575"/>
            </a:xfrm>
          </p:grpSpPr>
          <p:sp>
            <p:nvSpPr>
              <p:cNvPr id="959" name="Google Shape;959;p43"/>
              <p:cNvSpPr/>
              <p:nvPr/>
            </p:nvSpPr>
            <p:spPr>
              <a:xfrm flipH="1">
                <a:off x="1178575" y="1674675"/>
                <a:ext cx="1055575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15034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11668" y="15034"/>
                      <a:pt x="15034" y="11669"/>
                      <a:pt x="15034" y="7517"/>
                    </a:cubicBezTo>
                    <a:cubicBezTo>
                      <a:pt x="15034" y="3365"/>
                      <a:pt x="11669" y="0"/>
                      <a:pt x="75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3"/>
              <p:cNvSpPr/>
              <p:nvPr/>
            </p:nvSpPr>
            <p:spPr>
              <a:xfrm flipH="1">
                <a:off x="1705099" y="1674675"/>
                <a:ext cx="529051" cy="1055575"/>
              </a:xfrm>
              <a:custGeom>
                <a:avLst/>
                <a:gdLst/>
                <a:ahLst/>
                <a:cxnLst/>
                <a:rect l="l" t="t" r="r" b="b"/>
                <a:pathLst>
                  <a:path w="7535" h="15034" extrusionOk="0">
                    <a:moveTo>
                      <a:pt x="7517" y="0"/>
                    </a:moveTo>
                    <a:cubicBezTo>
                      <a:pt x="3365" y="0"/>
                      <a:pt x="0" y="3365"/>
                      <a:pt x="0" y="7517"/>
                    </a:cubicBezTo>
                    <a:cubicBezTo>
                      <a:pt x="0" y="11669"/>
                      <a:pt x="3365" y="15034"/>
                      <a:pt x="7517" y="15034"/>
                    </a:cubicBezTo>
                    <a:cubicBezTo>
                      <a:pt x="7523" y="15034"/>
                      <a:pt x="7528" y="15033"/>
                      <a:pt x="7535" y="15033"/>
                    </a:cubicBezTo>
                    <a:lnTo>
                      <a:pt x="7535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 flipH="1">
                <a:off x="1365551" y="2084786"/>
                <a:ext cx="681693" cy="213727"/>
              </a:xfrm>
              <a:custGeom>
                <a:avLst/>
                <a:gdLst/>
                <a:ahLst/>
                <a:cxnLst/>
                <a:rect l="l" t="t" r="r" b="b"/>
                <a:pathLst>
                  <a:path w="9709" h="3044" extrusionOk="0">
                    <a:moveTo>
                      <a:pt x="1" y="0"/>
                    </a:moveTo>
                    <a:lnTo>
                      <a:pt x="1" y="3044"/>
                    </a:lnTo>
                    <a:lnTo>
                      <a:pt x="9709" y="3044"/>
                    </a:lnTo>
                    <a:lnTo>
                      <a:pt x="97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flipH="1">
                <a:off x="1705098" y="2084786"/>
                <a:ext cx="342146" cy="213727"/>
              </a:xfrm>
              <a:custGeom>
                <a:avLst/>
                <a:gdLst/>
                <a:ahLst/>
                <a:cxnLst/>
                <a:rect l="l" t="t" r="r" b="b"/>
                <a:pathLst>
                  <a:path w="4873" h="3044" extrusionOk="0">
                    <a:moveTo>
                      <a:pt x="1" y="0"/>
                    </a:moveTo>
                    <a:lnTo>
                      <a:pt x="1" y="3044"/>
                    </a:lnTo>
                    <a:lnTo>
                      <a:pt x="4873" y="3044"/>
                    </a:lnTo>
                    <a:lnTo>
                      <a:pt x="4873" y="0"/>
                    </a:lnTo>
                    <a:close/>
                  </a:path>
                </a:pathLst>
              </a:custGeom>
              <a:solidFill>
                <a:schemeClr val="dk1">
                  <a:alpha val="3608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3" name="Google Shape;963;p43"/>
            <p:cNvSpPr/>
            <p:nvPr/>
          </p:nvSpPr>
          <p:spPr>
            <a:xfrm>
              <a:off x="7749178" y="4416568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46"/>
          <p:cNvSpPr txBox="1">
            <a:spLocks noGrp="1"/>
          </p:cNvSpPr>
          <p:nvPr>
            <p:ph type="title"/>
          </p:nvPr>
        </p:nvSpPr>
        <p:spPr>
          <a:xfrm>
            <a:off x="1827658" y="655619"/>
            <a:ext cx="6112010" cy="8444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Results and  </a:t>
            </a:r>
            <a:r>
              <a:rPr lang="en" sz="4400" dirty="0">
                <a:solidFill>
                  <a:schemeClr val="lt1"/>
                </a:solidFill>
              </a:rPr>
              <a:t>Insights</a:t>
            </a:r>
            <a:endParaRPr sz="4400" dirty="0">
              <a:solidFill>
                <a:schemeClr val="lt1"/>
              </a:solidFill>
            </a:endParaRPr>
          </a:p>
        </p:txBody>
      </p:sp>
      <p:grpSp>
        <p:nvGrpSpPr>
          <p:cNvPr id="1021" name="Google Shape;1021;p46"/>
          <p:cNvGrpSpPr/>
          <p:nvPr/>
        </p:nvGrpSpPr>
        <p:grpSpPr>
          <a:xfrm>
            <a:off x="1425001" y="1788909"/>
            <a:ext cx="1005854" cy="2819659"/>
            <a:chOff x="1270514" y="1788909"/>
            <a:chExt cx="1005854" cy="2819659"/>
          </a:xfrm>
        </p:grpSpPr>
        <p:sp>
          <p:nvSpPr>
            <p:cNvPr id="1022" name="Google Shape;1022;p46"/>
            <p:cNvSpPr/>
            <p:nvPr/>
          </p:nvSpPr>
          <p:spPr>
            <a:xfrm>
              <a:off x="1730263" y="2647952"/>
              <a:ext cx="105324" cy="1832416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3" name="Google Shape;1023;p46"/>
            <p:cNvGrpSpPr/>
            <p:nvPr/>
          </p:nvGrpSpPr>
          <p:grpSpPr>
            <a:xfrm>
              <a:off x="1270514" y="1788909"/>
              <a:ext cx="1005854" cy="1005787"/>
              <a:chOff x="713244" y="1341290"/>
              <a:chExt cx="1266978" cy="1266894"/>
            </a:xfrm>
          </p:grpSpPr>
          <p:grpSp>
            <p:nvGrpSpPr>
              <p:cNvPr id="1024" name="Google Shape;1024;p46"/>
              <p:cNvGrpSpPr/>
              <p:nvPr/>
            </p:nvGrpSpPr>
            <p:grpSpPr>
              <a:xfrm>
                <a:off x="713244" y="1341290"/>
                <a:ext cx="1266978" cy="1266894"/>
                <a:chOff x="960875" y="1217422"/>
                <a:chExt cx="1186976" cy="1186897"/>
              </a:xfrm>
            </p:grpSpPr>
            <p:sp>
              <p:nvSpPr>
                <p:cNvPr id="1025" name="Google Shape;1025;p46"/>
                <p:cNvSpPr/>
                <p:nvPr/>
              </p:nvSpPr>
              <p:spPr>
                <a:xfrm flipH="1">
                  <a:off x="960875" y="1217422"/>
                  <a:ext cx="1186976" cy="11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35" h="15034" extrusionOk="0">
                      <a:moveTo>
                        <a:pt x="7517" y="0"/>
                      </a:moveTo>
                      <a:cubicBezTo>
                        <a:pt x="3366" y="0"/>
                        <a:pt x="0" y="3365"/>
                        <a:pt x="0" y="7517"/>
                      </a:cubicBezTo>
                      <a:cubicBezTo>
                        <a:pt x="0" y="11669"/>
                        <a:pt x="3366" y="15034"/>
                        <a:pt x="7517" y="15034"/>
                      </a:cubicBezTo>
                      <a:cubicBezTo>
                        <a:pt x="11669" y="15034"/>
                        <a:pt x="15034" y="11669"/>
                        <a:pt x="15034" y="7517"/>
                      </a:cubicBezTo>
                      <a:cubicBezTo>
                        <a:pt x="15034" y="3365"/>
                        <a:pt x="11669" y="0"/>
                        <a:pt x="75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6" name="Google Shape;1026;p46"/>
                <p:cNvSpPr/>
                <p:nvPr/>
              </p:nvSpPr>
              <p:spPr>
                <a:xfrm flipH="1">
                  <a:off x="1554323" y="1217422"/>
                  <a:ext cx="593527" cy="1186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8" h="15034" extrusionOk="0">
                      <a:moveTo>
                        <a:pt x="7517" y="0"/>
                      </a:moveTo>
                      <a:cubicBezTo>
                        <a:pt x="3366" y="0"/>
                        <a:pt x="0" y="3365"/>
                        <a:pt x="0" y="7517"/>
                      </a:cubicBezTo>
                      <a:cubicBezTo>
                        <a:pt x="0" y="11669"/>
                        <a:pt x="3366" y="15034"/>
                        <a:pt x="7517" y="15034"/>
                      </a:cubicBezTo>
                      <a:lnTo>
                        <a:pt x="7517" y="0"/>
                      </a:lnTo>
                      <a:close/>
                    </a:path>
                  </a:pathLst>
                </a:custGeom>
                <a:solidFill>
                  <a:schemeClr val="dk1">
                    <a:alpha val="3608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7" name="Google Shape;1027;p46"/>
                <p:cNvSpPr/>
                <p:nvPr/>
              </p:nvSpPr>
              <p:spPr>
                <a:xfrm flipH="1">
                  <a:off x="1090744" y="1347292"/>
                  <a:ext cx="927238" cy="92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5" h="11744" extrusionOk="0">
                      <a:moveTo>
                        <a:pt x="5872" y="0"/>
                      </a:moveTo>
                      <a:cubicBezTo>
                        <a:pt x="4314" y="0"/>
                        <a:pt x="2822" y="619"/>
                        <a:pt x="1721" y="1720"/>
                      </a:cubicBezTo>
                      <a:cubicBezTo>
                        <a:pt x="619" y="2821"/>
                        <a:pt x="1" y="4315"/>
                        <a:pt x="1" y="5872"/>
                      </a:cubicBezTo>
                      <a:cubicBezTo>
                        <a:pt x="1" y="7429"/>
                        <a:pt x="619" y="8923"/>
                        <a:pt x="1721" y="10024"/>
                      </a:cubicBezTo>
                      <a:cubicBezTo>
                        <a:pt x="2822" y="11125"/>
                        <a:pt x="4314" y="11744"/>
                        <a:pt x="5872" y="11744"/>
                      </a:cubicBezTo>
                      <a:cubicBezTo>
                        <a:pt x="7429" y="11744"/>
                        <a:pt x="8923" y="11125"/>
                        <a:pt x="10024" y="10024"/>
                      </a:cubicBezTo>
                      <a:cubicBezTo>
                        <a:pt x="11125" y="8923"/>
                        <a:pt x="11744" y="7429"/>
                        <a:pt x="11744" y="5872"/>
                      </a:cubicBezTo>
                      <a:cubicBezTo>
                        <a:pt x="11744" y="4315"/>
                        <a:pt x="11125" y="2821"/>
                        <a:pt x="10024" y="1720"/>
                      </a:cubicBezTo>
                      <a:cubicBezTo>
                        <a:pt x="8923" y="619"/>
                        <a:pt x="7429" y="0"/>
                        <a:pt x="58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8" name="Google Shape;1028;p46"/>
                <p:cNvSpPr/>
                <p:nvPr/>
              </p:nvSpPr>
              <p:spPr>
                <a:xfrm flipH="1">
                  <a:off x="1557244" y="1347371"/>
                  <a:ext cx="460738" cy="927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36" h="11742" extrusionOk="0">
                      <a:moveTo>
                        <a:pt x="5835" y="0"/>
                      </a:moveTo>
                      <a:cubicBezTo>
                        <a:pt x="2610" y="20"/>
                        <a:pt x="1" y="2640"/>
                        <a:pt x="1" y="5871"/>
                      </a:cubicBezTo>
                      <a:cubicBezTo>
                        <a:pt x="1" y="9102"/>
                        <a:pt x="2610" y="11722"/>
                        <a:pt x="5835" y="11742"/>
                      </a:cubicBezTo>
                      <a:lnTo>
                        <a:pt x="5835" y="0"/>
                      </a:lnTo>
                      <a:close/>
                    </a:path>
                  </a:pathLst>
                </a:custGeom>
                <a:solidFill>
                  <a:schemeClr val="dk1">
                    <a:alpha val="2264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29" name="Google Shape;1029;p46"/>
              <p:cNvSpPr/>
              <p:nvPr/>
            </p:nvSpPr>
            <p:spPr>
              <a:xfrm>
                <a:off x="1049568" y="1804571"/>
                <a:ext cx="297204" cy="301141"/>
              </a:xfrm>
              <a:custGeom>
                <a:avLst/>
                <a:gdLst/>
                <a:ahLst/>
                <a:cxnLst/>
                <a:rect l="l" t="t" r="r" b="b"/>
                <a:pathLst>
                  <a:path w="3623" h="3671" extrusionOk="0">
                    <a:moveTo>
                      <a:pt x="2352" y="546"/>
                    </a:moveTo>
                    <a:lnTo>
                      <a:pt x="2352" y="1424"/>
                    </a:lnTo>
                    <a:lnTo>
                      <a:pt x="1347" y="1424"/>
                    </a:lnTo>
                    <a:lnTo>
                      <a:pt x="1500" y="546"/>
                    </a:lnTo>
                    <a:close/>
                    <a:moveTo>
                      <a:pt x="2271" y="0"/>
                    </a:moveTo>
                    <a:lnTo>
                      <a:pt x="2222" y="314"/>
                    </a:lnTo>
                    <a:lnTo>
                      <a:pt x="1280" y="314"/>
                    </a:lnTo>
                    <a:lnTo>
                      <a:pt x="1015" y="1328"/>
                    </a:lnTo>
                    <a:lnTo>
                      <a:pt x="580" y="1328"/>
                    </a:lnTo>
                    <a:lnTo>
                      <a:pt x="1" y="2656"/>
                    </a:lnTo>
                    <a:lnTo>
                      <a:pt x="734" y="2656"/>
                    </a:lnTo>
                    <a:cubicBezTo>
                      <a:pt x="699" y="2733"/>
                      <a:pt x="679" y="2819"/>
                      <a:pt x="679" y="2909"/>
                    </a:cubicBezTo>
                    <a:cubicBezTo>
                      <a:pt x="679" y="3099"/>
                      <a:pt x="765" y="3266"/>
                      <a:pt x="898" y="3381"/>
                    </a:cubicBezTo>
                    <a:lnTo>
                      <a:pt x="1" y="3381"/>
                    </a:lnTo>
                    <a:lnTo>
                      <a:pt x="1" y="3671"/>
                    </a:lnTo>
                    <a:lnTo>
                      <a:pt x="3623" y="3671"/>
                    </a:lnTo>
                    <a:lnTo>
                      <a:pt x="3623" y="3381"/>
                    </a:lnTo>
                    <a:lnTo>
                      <a:pt x="1704" y="3381"/>
                    </a:lnTo>
                    <a:cubicBezTo>
                      <a:pt x="1837" y="3266"/>
                      <a:pt x="1923" y="3099"/>
                      <a:pt x="1923" y="2909"/>
                    </a:cubicBezTo>
                    <a:cubicBezTo>
                      <a:pt x="1923" y="2819"/>
                      <a:pt x="1903" y="2733"/>
                      <a:pt x="1869" y="2656"/>
                    </a:cubicBezTo>
                    <a:lnTo>
                      <a:pt x="3623" y="265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30" name="Google Shape;1030;p46"/>
            <p:cNvSpPr/>
            <p:nvPr/>
          </p:nvSpPr>
          <p:spPr>
            <a:xfrm>
              <a:off x="1360328" y="4416568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1" name="Google Shape;1031;p46"/>
          <p:cNvGrpSpPr/>
          <p:nvPr/>
        </p:nvGrpSpPr>
        <p:grpSpPr>
          <a:xfrm>
            <a:off x="6706273" y="2120606"/>
            <a:ext cx="1012731" cy="2487961"/>
            <a:chOff x="2448131" y="2120606"/>
            <a:chExt cx="1012731" cy="2487961"/>
          </a:xfrm>
        </p:grpSpPr>
        <p:sp>
          <p:nvSpPr>
            <p:cNvPr id="1032" name="Google Shape;1032;p46"/>
            <p:cNvSpPr/>
            <p:nvPr/>
          </p:nvSpPr>
          <p:spPr>
            <a:xfrm>
              <a:off x="2901838" y="2647952"/>
              <a:ext cx="105324" cy="1832416"/>
            </a:xfrm>
            <a:custGeom>
              <a:avLst/>
              <a:gdLst/>
              <a:ahLst/>
              <a:cxnLst/>
              <a:rect l="l" t="t" r="r" b="b"/>
              <a:pathLst>
                <a:path w="1159" h="14712" extrusionOk="0">
                  <a:moveTo>
                    <a:pt x="0" y="1"/>
                  </a:moveTo>
                  <a:lnTo>
                    <a:pt x="0" y="14712"/>
                  </a:lnTo>
                  <a:lnTo>
                    <a:pt x="1159" y="14712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6"/>
            <p:cNvSpPr/>
            <p:nvPr/>
          </p:nvSpPr>
          <p:spPr>
            <a:xfrm>
              <a:off x="2531903" y="4416568"/>
              <a:ext cx="826200" cy="192000"/>
            </a:xfrm>
            <a:prstGeom prst="ellipse">
              <a:avLst/>
            </a:prstGeom>
            <a:solidFill>
              <a:schemeClr val="dk1">
                <a:alpha val="226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34" name="Google Shape;1034;p46"/>
            <p:cNvGrpSpPr/>
            <p:nvPr/>
          </p:nvGrpSpPr>
          <p:grpSpPr>
            <a:xfrm>
              <a:off x="2448131" y="2120606"/>
              <a:ext cx="1012731" cy="1005854"/>
              <a:chOff x="6850429" y="998175"/>
              <a:chExt cx="1267181" cy="1262842"/>
            </a:xfrm>
          </p:grpSpPr>
          <p:sp>
            <p:nvSpPr>
              <p:cNvPr id="1035" name="Google Shape;1035;p46"/>
              <p:cNvSpPr/>
              <p:nvPr/>
            </p:nvSpPr>
            <p:spPr>
              <a:xfrm>
                <a:off x="6850429" y="998175"/>
                <a:ext cx="1267181" cy="1262842"/>
              </a:xfrm>
              <a:custGeom>
                <a:avLst/>
                <a:gdLst/>
                <a:ahLst/>
                <a:cxnLst/>
                <a:rect l="l" t="t" r="r" b="b"/>
                <a:pathLst>
                  <a:path w="23952" h="23870" extrusionOk="0">
                    <a:moveTo>
                      <a:pt x="670" y="10645"/>
                    </a:moveTo>
                    <a:cubicBezTo>
                      <a:pt x="0" y="11307"/>
                      <a:pt x="0" y="12390"/>
                      <a:pt x="670" y="13052"/>
                    </a:cubicBezTo>
                    <a:lnTo>
                      <a:pt x="10758" y="23208"/>
                    </a:lnTo>
                    <a:cubicBezTo>
                      <a:pt x="11428" y="23869"/>
                      <a:pt x="12523" y="23869"/>
                      <a:pt x="13192" y="23208"/>
                    </a:cubicBezTo>
                    <a:lnTo>
                      <a:pt x="23282" y="13052"/>
                    </a:lnTo>
                    <a:cubicBezTo>
                      <a:pt x="23951" y="12390"/>
                      <a:pt x="23951" y="11307"/>
                      <a:pt x="23282" y="10645"/>
                    </a:cubicBezTo>
                    <a:lnTo>
                      <a:pt x="13193" y="662"/>
                    </a:lnTo>
                    <a:cubicBezTo>
                      <a:pt x="12523" y="1"/>
                      <a:pt x="11428" y="1"/>
                      <a:pt x="10759" y="6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6921002" y="1068751"/>
                <a:ext cx="1126030" cy="1125818"/>
              </a:xfrm>
              <a:custGeom>
                <a:avLst/>
                <a:gdLst/>
                <a:ahLst/>
                <a:cxnLst/>
                <a:rect l="l" t="t" r="r" b="b"/>
                <a:pathLst>
                  <a:path w="21284" h="21280" extrusionOk="0">
                    <a:moveTo>
                      <a:pt x="10643" y="21280"/>
                    </a:moveTo>
                    <a:cubicBezTo>
                      <a:pt x="10826" y="21280"/>
                      <a:pt x="10997" y="21209"/>
                      <a:pt x="11124" y="21083"/>
                    </a:cubicBezTo>
                    <a:lnTo>
                      <a:pt x="21086" y="11120"/>
                    </a:lnTo>
                    <a:cubicBezTo>
                      <a:pt x="21213" y="10993"/>
                      <a:pt x="21283" y="10823"/>
                      <a:pt x="21283" y="10639"/>
                    </a:cubicBezTo>
                    <a:cubicBezTo>
                      <a:pt x="21283" y="10457"/>
                      <a:pt x="21213" y="10286"/>
                      <a:pt x="21086" y="10159"/>
                    </a:cubicBezTo>
                    <a:lnTo>
                      <a:pt x="11124" y="197"/>
                    </a:lnTo>
                    <a:cubicBezTo>
                      <a:pt x="10997" y="70"/>
                      <a:pt x="10826" y="0"/>
                      <a:pt x="10643" y="0"/>
                    </a:cubicBezTo>
                    <a:cubicBezTo>
                      <a:pt x="10460" y="0"/>
                      <a:pt x="10290" y="70"/>
                      <a:pt x="10163" y="197"/>
                    </a:cubicBezTo>
                    <a:lnTo>
                      <a:pt x="200" y="10159"/>
                    </a:lnTo>
                    <a:cubicBezTo>
                      <a:pt x="72" y="10287"/>
                      <a:pt x="1" y="10458"/>
                      <a:pt x="1" y="10639"/>
                    </a:cubicBezTo>
                    <a:cubicBezTo>
                      <a:pt x="1" y="10822"/>
                      <a:pt x="72" y="10993"/>
                      <a:pt x="200" y="11120"/>
                    </a:cubicBezTo>
                    <a:lnTo>
                      <a:pt x="10163" y="21083"/>
                    </a:lnTo>
                    <a:cubicBezTo>
                      <a:pt x="10290" y="21209"/>
                      <a:pt x="10460" y="21280"/>
                      <a:pt x="10643" y="212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7484275" y="1052138"/>
                <a:ext cx="573900" cy="1154925"/>
              </a:xfrm>
              <a:custGeom>
                <a:avLst/>
                <a:gdLst/>
                <a:ahLst/>
                <a:cxnLst/>
                <a:rect l="l" t="t" r="r" b="b"/>
                <a:pathLst>
                  <a:path w="22956" h="46197" extrusionOk="0">
                    <a:moveTo>
                      <a:pt x="0" y="0"/>
                    </a:moveTo>
                    <a:lnTo>
                      <a:pt x="0" y="46197"/>
                    </a:lnTo>
                    <a:lnTo>
                      <a:pt x="22956" y="23242"/>
                    </a:lnTo>
                    <a:close/>
                  </a:path>
                </a:pathLst>
              </a:custGeom>
              <a:solidFill>
                <a:srgbClr val="333333">
                  <a:alpha val="17610"/>
                </a:srgbClr>
              </a:solidFill>
              <a:ln>
                <a:noFill/>
              </a:ln>
            </p:spPr>
          </p:sp>
          <p:sp>
            <p:nvSpPr>
              <p:cNvPr id="1038" name="Google Shape;1038;p46"/>
              <p:cNvSpPr/>
              <p:nvPr/>
            </p:nvSpPr>
            <p:spPr>
              <a:xfrm>
                <a:off x="7168709" y="1404012"/>
                <a:ext cx="722418" cy="438741"/>
              </a:xfrm>
              <a:custGeom>
                <a:avLst/>
                <a:gdLst/>
                <a:ahLst/>
                <a:cxnLst/>
                <a:rect l="l" t="t" r="r" b="b"/>
                <a:pathLst>
                  <a:path w="13655" h="8293" extrusionOk="0">
                    <a:moveTo>
                      <a:pt x="6708" y="0"/>
                    </a:moveTo>
                    <a:lnTo>
                      <a:pt x="6708" y="1719"/>
                    </a:lnTo>
                    <a:lnTo>
                      <a:pt x="0" y="1719"/>
                    </a:lnTo>
                    <a:lnTo>
                      <a:pt x="0" y="6588"/>
                    </a:lnTo>
                    <a:lnTo>
                      <a:pt x="6708" y="6588"/>
                    </a:lnTo>
                    <a:lnTo>
                      <a:pt x="6708" y="8292"/>
                    </a:lnTo>
                    <a:lnTo>
                      <a:pt x="13654" y="4148"/>
                    </a:lnTo>
                    <a:lnTo>
                      <a:pt x="67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18E93B8-7880-0CEC-FC93-8EAEE974421C}"/>
              </a:ext>
            </a:extLst>
          </p:cNvPr>
          <p:cNvSpPr txBox="1"/>
          <p:nvPr/>
        </p:nvSpPr>
        <p:spPr>
          <a:xfrm>
            <a:off x="2896190" y="1959205"/>
            <a:ext cx="3583230" cy="166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CNN accurately classifies 43 road sign classes.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Performs well on unseen test images.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ea typeface="思源黑体-思源黑体-Regular" pitchFamily="34" charset="-122"/>
                <a:cs typeface="Arial" panose="020B0604020202020204" pitchFamily="34" charset="0"/>
              </a:rPr>
              <a:t>Minor confusion between similar signs (e.g., speed limits).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iving Theory Workshop: Traffic Signs by Slidesgo">
  <a:themeElements>
    <a:clrScheme name="Simple Light">
      <a:dk1>
        <a:srgbClr val="333333"/>
      </a:dk1>
      <a:lt1>
        <a:srgbClr val="1A96CF"/>
      </a:lt1>
      <a:dk2>
        <a:srgbClr val="ECECEC"/>
      </a:dk2>
      <a:lt2>
        <a:srgbClr val="FFFFFF"/>
      </a:lt2>
      <a:accent1>
        <a:srgbClr val="19C34F"/>
      </a:accent1>
      <a:accent2>
        <a:srgbClr val="E7B724"/>
      </a:accent2>
      <a:accent3>
        <a:srgbClr val="EC1B36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Microsoft Office PowerPoint</Application>
  <PresentationFormat>On-screen Show (16:9)</PresentationFormat>
  <Paragraphs>51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Wingdings</vt:lpstr>
      <vt:lpstr>DM Sans</vt:lpstr>
      <vt:lpstr>Proxima Nova</vt:lpstr>
      <vt:lpstr>Figtree</vt:lpstr>
      <vt:lpstr>Bebas Neue</vt:lpstr>
      <vt:lpstr>Prompt</vt:lpstr>
      <vt:lpstr>Arial</vt:lpstr>
      <vt:lpstr>Open Sans</vt:lpstr>
      <vt:lpstr>Driving Theory Workshop: Traffic Signs by Slidesgo</vt:lpstr>
      <vt:lpstr>Slidesgo Final Pages</vt:lpstr>
      <vt:lpstr>ROAD SIGNS CLASSIFICATION USING CNN</vt:lpstr>
      <vt:lpstr>Introduction</vt:lpstr>
      <vt:lpstr>Objectives</vt:lpstr>
      <vt:lpstr>Dataset Description</vt:lpstr>
      <vt:lpstr>Model Architecture CNN</vt:lpstr>
      <vt:lpstr>Training Process</vt:lpstr>
      <vt:lpstr>Model evalution</vt:lpstr>
      <vt:lpstr>UI with Streamlit</vt:lpstr>
      <vt:lpstr>Results and  Insights</vt:lpstr>
      <vt:lpstr>Future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anand s</cp:lastModifiedBy>
  <cp:revision>1</cp:revision>
  <dcterms:modified xsi:type="dcterms:W3CDTF">2025-09-30T10:51:21Z</dcterms:modified>
</cp:coreProperties>
</file>