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d-kishore-kalthuri/Credit_Card_Transactio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nand-kalthur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94D95-1CB5-8464-87CE-9E477ECF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34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519" y="1439959"/>
            <a:ext cx="7772400" cy="2520886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Weekly Financial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5313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Credit Card Data Analysis Weekly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AB9A8-0315-6528-9AE7-45A1424E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Download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GitHub: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https://github.com/Anand-kishore-kalthuri/Credit_Card_Transactions</a:t>
            </a:r>
            <a:endParaRPr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linkedIN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https://www.linkedin.com/in/anand-kalthuri/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2C3D6-A1C8-706B-B69D-F6FDD9E0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Content in thi</a:t>
            </a:r>
            <a:r>
              <a:rPr lang="en-US" dirty="0">
                <a:solidFill>
                  <a:schemeClr val="bg1"/>
                </a:solidFill>
              </a:rPr>
              <a:t>s Project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1. Project Objective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2. Data from SQL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3. Data Cleaning and Processing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4. Analysis using Power BI and DAX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5. Key Insights and Trends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6. Dashboards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14E19-DEE6-8FDE-4E1A-F7925DED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Develop a comprehensive financial dashboard providing real-time insights into key performance metrics and trends through data analysis techniques, enabling stakeholders to make data-driven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0C7FBF-CDB1-7AD2-B85A-1BC51607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Import Data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1. Ensure clean data importation into SQL for accurate analysis and reporting.</a:t>
            </a:r>
          </a:p>
          <a:p>
            <a:r>
              <a:rPr dirty="0">
                <a:solidFill>
                  <a:schemeClr val="bg1"/>
                </a:solidFill>
              </a:rPr>
              <a:t>2. Perform data extraction, cleaning, and transformations to prepare the data for visualization and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77CDAB-6824-C0B6-1EC3-FDA33341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Credit card financial dashboard using Power BI: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sz="2400" dirty="0">
                <a:solidFill>
                  <a:schemeClr val="bg1"/>
                </a:solidFill>
              </a:rPr>
              <a:t>Developed an interactive dashboard using transaction and customer data from a SQL database, to provide real-time insights.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Streamlined data processing &amp; analysis to monitor key performance metrics and trends.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Shared actionable insights with stakeholders based on dashboard findings to support decision-making processes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FF318-6FBB-3D3D-49FA-A51CB790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Project Insights - Week 53 (31st Dec)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dirty="0">
                <a:solidFill>
                  <a:schemeClr val="bg1"/>
                </a:solidFill>
              </a:rPr>
              <a:t>WoW change: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Revenue increased by 28.8%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Total Transaction Amount &amp; Count increased by 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dirty="0">
                <a:solidFill>
                  <a:schemeClr val="bg1"/>
                </a:solidFill>
              </a:rPr>
              <a:t>% &amp; </a:t>
            </a:r>
            <a:r>
              <a:rPr lang="en-US" dirty="0">
                <a:solidFill>
                  <a:schemeClr val="bg1"/>
                </a:solidFill>
              </a:rPr>
              <a:t>12</a:t>
            </a:r>
            <a:r>
              <a:rPr dirty="0">
                <a:solidFill>
                  <a:schemeClr val="bg1"/>
                </a:solidFill>
              </a:rPr>
              <a:t>%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Customer count increased by </a:t>
            </a:r>
            <a:r>
              <a:rPr lang="en-IN" dirty="0">
                <a:solidFill>
                  <a:schemeClr val="bg1"/>
                </a:solidFill>
              </a:rPr>
              <a:t>15</a:t>
            </a:r>
            <a:r>
              <a:rPr dirty="0">
                <a:solidFill>
                  <a:schemeClr val="bg1"/>
                </a:solidFill>
              </a:rPr>
              <a:t>%</a:t>
            </a: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Overview YTD: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Overall revenue is 57M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Total interest is 8M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Total transaction amount is 46M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Male customers contributed 31M, female 26M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Blue &amp; Silver credit cards contributed to 93% of overall </a:t>
            </a: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dirty="0">
                <a:solidFill>
                  <a:schemeClr val="bg1"/>
                </a:solidFill>
              </a:rPr>
              <a:t>transactions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36987-5B6D-21EF-E804-66D1DF1C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7D173-6199-43BC-F479-D39D1DD7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1625A4-5BEB-03E8-61EF-28587635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Weekly Financial Insights Dashboard</vt:lpstr>
      <vt:lpstr>Content in this Project</vt:lpstr>
      <vt:lpstr>Project Objective</vt:lpstr>
      <vt:lpstr>Import Data to SQL</vt:lpstr>
      <vt:lpstr>PowerPoint Presentation</vt:lpstr>
      <vt:lpstr>Project Insights - Week 53 (31st Dec)</vt:lpstr>
      <vt:lpstr>PowerPoint Presentation</vt:lpstr>
      <vt:lpstr>PowerPoint Presentation</vt:lpstr>
      <vt:lpstr>PowerPoint Presentation</vt:lpstr>
      <vt:lpstr>Download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Anand Kishore</cp:lastModifiedBy>
  <cp:revision>5</cp:revision>
  <dcterms:created xsi:type="dcterms:W3CDTF">2013-01-27T09:14:16Z</dcterms:created>
  <dcterms:modified xsi:type="dcterms:W3CDTF">2024-09-28T15:13:51Z</dcterms:modified>
  <cp:category/>
</cp:coreProperties>
</file>