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C89B-B206-4BE0-AE44-A2DF867D22FC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5718-3D64-4F11-8D34-C2045AC15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8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3106-F4E0-C952-DA3B-D7E53AAD1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41C8B-0871-121B-D5EF-1670CD927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882D-0EFF-F2F9-1A66-27A87C54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B3C5-36BF-48DC-928C-E69B68C07FF5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0947-E266-B7A7-6735-3728A930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511D-5CE6-B88B-AAB0-77441203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83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6F34-5D7C-82F1-73F8-3CA563CB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18D8-7B2D-3074-A6AB-C47F5767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8D79-8090-7C51-6298-CE4FD22A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A40-17A6-4D1A-8886-4FBF925A9C9A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34F1-4C27-CC28-7853-E6DBE298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82A9-B757-9912-2FAC-7E36509A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8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DE75B-AE1F-5999-FAAA-A05FBEB94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62BFF-7754-3B8C-6211-F739EFF16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F35F-E244-5E63-AE91-CE3B1B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BC7-A42C-45CE-BFDC-73681EBDC6E3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6599-F221-B32E-988C-15B3FE8D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9BDA-1FFB-E09B-CE13-45167B89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7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DC00-6D2F-9DD5-6233-2087145A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3103-AC33-3B72-1DAD-3E3F89AC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2037-6B0C-EB36-EC42-CFFBE4D5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039F-5D4C-4237-B185-AB00309CBEEE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662C-3E8B-C121-0987-8736728F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B11C-4338-9C42-8EB8-C99C5B6C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6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D0AB-4004-9B45-1E08-9C1EAE93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CAC33-9DF2-9950-6C7C-C4B63D29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6345-8EBD-8539-DDEF-7A0D0407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6394-9718-419A-B914-05FC13EBA439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E6EB-2B8C-79C2-E2A8-74FD49C0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5AF1-2029-2935-5F40-E496122E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6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2352-32B1-68F2-92E2-B9EB4EA2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A7FE-1C36-5DF6-FE76-5CD727252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6F0A3-81B3-C2C9-B0A3-3A8B0EB8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FC471-FD04-4560-8154-E0812FC9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9DA1-9486-49E3-800F-EE34A6D1E96E}" type="datetime1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89C91-BEF5-6C4A-A543-4D4F2A3F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22CF1-7DD7-D1A6-ABAB-D659AEE4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5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BC97-6FB7-F56E-698D-86524765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816FD-E86F-254D-C9FD-66F05C93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32868-0929-A81D-502A-AC165BF0A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29777-CC64-1FE4-592B-2CD2E5323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C960F-10C0-5722-2BBF-BFBF05432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B830A-25B7-0BBF-8331-78004271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BB9-F5FB-475C-917C-253D594CD5F7}" type="datetime1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E52D3-A1B1-6AD4-D876-9BD4AE9F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C6C50-C574-9A08-DFE0-6510C2D4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5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7A08-FC8D-D6AB-6B7C-D8745F57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4C133-96CF-827F-CAC9-52724B3D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1964-BB18-4FA6-9F53-C1EF3E3FAF13}" type="datetime1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545C7-7C92-C386-6B12-EB65F82F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0B46B-5367-D5FB-DE3E-6BFC2F0A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5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927A5-6BE5-67E9-C999-698D77F8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5B5E-44FC-44F4-A2A2-280EF08683EC}" type="datetime1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E033B-0EB2-0003-3E83-5FE0B5E3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96B93-7C50-3EDF-FE3B-D2052751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2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F294-4D9C-F541-F076-AEEDFED4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6497-E51D-0F04-B7CC-28ED5ACF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C0888-4232-7112-2E7F-067E14FD9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C967B-30AA-ABA4-6900-257D6D46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563D-2A5F-4200-9A65-5C177D26B47C}" type="datetime1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F265-0F67-89A5-3282-5DFA4013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06965-9C34-6D7D-2DD5-5C9BAEF8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11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AAF4-78B7-31E2-84E1-CA7604A2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30097-31DF-AC5B-D0D5-164DD2EC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C6F35-094A-5C52-32B5-92A6A8C1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772DD-881D-A20A-F30D-FA1E4812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9B14-55BF-4699-8FD4-7C6FC46DC429}" type="datetime1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6095-5868-0749-41F3-D422AD2B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5DB8-7597-3FF1-7BCC-AFF29021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0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72D09-3CA3-1A56-0B3C-E9FEB0D8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149C-E6ED-2F9A-C0D8-B9814662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44DE-97AD-B862-23C3-A0CAA85F0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5F1C9-1D28-4498-8D19-76CC94FD0C4A}" type="datetime1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2E6F-262D-C826-C38A-ED1003232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4729-A55D-C2F6-8AED-A84F986EC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9B30-3B6B-4470-887E-DEA16E2A3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13A3F9-0B6D-EA16-376F-D086E639C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551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A5F66-06CB-E261-430E-47054882C7AB}"/>
              </a:ext>
            </a:extLst>
          </p:cNvPr>
          <p:cNvSpPr txBox="1"/>
          <p:nvPr/>
        </p:nvSpPr>
        <p:spPr>
          <a:xfrm>
            <a:off x="3185433" y="656256"/>
            <a:ext cx="6213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RDBMS – MySQL PROJECT</a:t>
            </a:r>
            <a:endParaRPr lang="en-IN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C52-DAE1-41B9-B886-8ED4AD54E874}"/>
              </a:ext>
            </a:extLst>
          </p:cNvPr>
          <p:cNvSpPr txBox="1"/>
          <p:nvPr/>
        </p:nvSpPr>
        <p:spPr>
          <a:xfrm>
            <a:off x="1219200" y="2439511"/>
            <a:ext cx="109728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scores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scores.csv to MySQL workbench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table named as placements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Set primary key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 Change the datatype of columns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  SQL queries</a:t>
            </a:r>
          </a:p>
        </p:txBody>
      </p:sp>
    </p:spTree>
    <p:extLst>
      <p:ext uri="{BB962C8B-B14F-4D97-AF65-F5344CB8AC3E}">
        <p14:creationId xmlns:p14="http://schemas.microsoft.com/office/powerpoint/2010/main" val="85238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3DCF5-5C4B-B7A0-AB28-423E1266A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867"/>
            <a:ext cx="12192000" cy="453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7701F-613D-8E1C-EC6E-8912484932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"/>
          <a:stretch/>
        </p:blipFill>
        <p:spPr>
          <a:xfrm>
            <a:off x="182607" y="1040710"/>
            <a:ext cx="11826785" cy="1062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F4D5F-8EF0-A86D-061C-F1B57A72A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0" y="2752630"/>
            <a:ext cx="3439348" cy="22928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140DEA-1AD8-F459-C077-AE14DD8C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6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83BD78-99A8-9C7D-A454-A1D52A366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867"/>
            <a:ext cx="12192000" cy="453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CDD7E-0005-371A-4D11-660B36B6D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8" y="3089446"/>
            <a:ext cx="11155683" cy="1286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70473-41EC-5399-45C3-1721991F4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4" y="1214647"/>
            <a:ext cx="11828846" cy="97156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9A27E9-E02E-0FA4-4610-B3C674FA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4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62B83-81CF-CB36-3EF5-18C3111CF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867"/>
            <a:ext cx="12192000" cy="453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50029-215B-952C-973F-08B51305F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2" y="995309"/>
            <a:ext cx="11131779" cy="1062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98C16-5FAB-987F-499F-85F40D340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4" y="3026823"/>
            <a:ext cx="3152629" cy="219831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F721E85-441B-7346-ABC3-7E8800F7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2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E4FD3-0FA6-F82A-F0FE-1D5A20624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867"/>
            <a:ext cx="12192000" cy="453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60689-143E-DBDB-B761-4E9E31CC5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0" y="3314700"/>
            <a:ext cx="9927109" cy="1338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98965-D6C0-5611-38AD-E59FDAF66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1" y="869117"/>
            <a:ext cx="11433277" cy="97601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EB942B0-92A3-C40D-6AAA-1A6FE70D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3935FD-CDEF-E04B-57E0-BE6293D51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65714"/>
            <a:ext cx="12192001" cy="3592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7C8A29-494A-4A0A-3AB0-8E9D9C759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5017"/>
            <a:ext cx="12045587" cy="970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38BC42-3A29-624D-B0B0-A27736DDD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5" y="3435869"/>
            <a:ext cx="8073750" cy="303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49108E-9276-A9E3-B527-930A969CB9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8" b="2337"/>
          <a:stretch/>
        </p:blipFill>
        <p:spPr>
          <a:xfrm>
            <a:off x="0" y="1355270"/>
            <a:ext cx="5559043" cy="169558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971129-3AC9-65B1-2676-D099EA8F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5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7C5CAD2-134A-F2D7-85D4-B9ED1D45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551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50B1F-D475-7FA9-9A12-43227EB1A83D}"/>
              </a:ext>
            </a:extLst>
          </p:cNvPr>
          <p:cNvSpPr txBox="1"/>
          <p:nvPr/>
        </p:nvSpPr>
        <p:spPr>
          <a:xfrm>
            <a:off x="865415" y="36010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YOU</a:t>
            </a:r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</a:t>
            </a:r>
            <a:endParaRPr lang="en-IN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DC1ED3-7B02-D9A5-2543-4DB26445E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467"/>
            <a:ext cx="12192000" cy="4436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B508D-0413-151D-6D42-3A2D97EFB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2" y="836522"/>
            <a:ext cx="8051801" cy="13336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DDCD46-8575-B8E1-A770-99BD7D750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" y="2597056"/>
            <a:ext cx="9457268" cy="392883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FA7A7E2-C07E-E30B-47B7-971F8510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z="1400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10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B0B36-5734-1715-43D1-6B4A03BF5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801"/>
            <a:ext cx="12192000" cy="4521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08324F-262B-4A1C-385F-9723CF999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2" y="648155"/>
            <a:ext cx="7439361" cy="1688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F18828-0999-D7D6-9258-25CEACDCB2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07"/>
          <a:stretch/>
        </p:blipFill>
        <p:spPr>
          <a:xfrm>
            <a:off x="976506" y="3818857"/>
            <a:ext cx="4323628" cy="155708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119B4-6ADD-3B5C-89A1-8D75B9D6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7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44B58C-37EC-257C-6787-53B1CC5ED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867"/>
            <a:ext cx="12192000" cy="453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152B3-F019-B712-556D-C46497CCA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58" b="16557"/>
          <a:stretch/>
        </p:blipFill>
        <p:spPr>
          <a:xfrm>
            <a:off x="484323" y="0"/>
            <a:ext cx="10082077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3B5D6A-56E8-58BC-2C3C-49D722C4D2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8"/>
          <a:stretch/>
        </p:blipFill>
        <p:spPr>
          <a:xfrm>
            <a:off x="662894" y="2515383"/>
            <a:ext cx="4427945" cy="398701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CC79D44-FD43-E75A-DF67-362FE589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2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E82259-E479-BDB5-3BA8-D902A47DB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867"/>
            <a:ext cx="12192000" cy="453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8157A-3D41-5870-29B1-58F5ED97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069"/>
            <a:ext cx="12192000" cy="1286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C8295-D466-BE93-0B51-F03647A3C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1" y="2627529"/>
            <a:ext cx="4292402" cy="368220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7D3032-CD46-046F-B336-F0CA4AD5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5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44F127-BE74-3F0B-BEF7-E9FF2DEE1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867"/>
            <a:ext cx="12192000" cy="453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ED256B-47C1-6809-292A-355657C48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16" y="1053963"/>
            <a:ext cx="9870618" cy="1143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373A9-4ACB-DA88-D7D6-0ACB22663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15" y="2895525"/>
            <a:ext cx="4271125" cy="247858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55C211-2E50-92F8-A8BE-E709D8FE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AA442EC-129A-9F27-3873-01A52364E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867"/>
            <a:ext cx="12192000" cy="4538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2E8B8-4076-94C1-13AD-E50F0DC86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0" y="2997572"/>
            <a:ext cx="3338425" cy="1397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D9B450-D0C7-2F8D-49D1-1A10BF953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0" y="993308"/>
            <a:ext cx="11124840" cy="112424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2AA9460-DE68-6FF7-31D4-B72D77BD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7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E9D51A0-BF23-BBE1-06CB-7D31F80E3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867"/>
            <a:ext cx="12192000" cy="4538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EF7F7-D73E-EC0B-0E34-C3D1EFEC42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/>
          <a:stretch/>
        </p:blipFill>
        <p:spPr>
          <a:xfrm>
            <a:off x="135583" y="966758"/>
            <a:ext cx="11920833" cy="1221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CDC8A-E6D2-8264-501C-212EC059E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4" y="2831582"/>
            <a:ext cx="3569633" cy="174041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47EFB1-6D10-956E-BD36-094950F6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1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8F0CD2-DC89-0431-2BE6-EFB0BE98E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867"/>
            <a:ext cx="12192000" cy="453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4E9C0-218A-D68D-83DC-6E1D876CA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1" y="2731347"/>
            <a:ext cx="3194433" cy="239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42AD64-DCF2-BD86-FCCA-C84CFADC5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" y="1070456"/>
            <a:ext cx="11864622" cy="108440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7FDB80-3718-01A7-A934-7765055D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B30-3B6B-4470-887E-DEA16E2A341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2023-03-28T16:34:42Z</dcterms:created>
  <dcterms:modified xsi:type="dcterms:W3CDTF">2023-03-28T16:35:17Z</dcterms:modified>
</cp:coreProperties>
</file>