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c04f449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c04f449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8372aa5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8372aa5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55c799e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55c799e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55c799ef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55c799ef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55c799e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55c799e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text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f67ac5a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f67ac5a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f2dd5dc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f2dd5dc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372aa5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372aa5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8372aa5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8372aa5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8372aa5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8372aa5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04f44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04f44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372aa5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372aa5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c04f449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c04f449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c04f449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c04f449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c04f449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c04f449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8100"/>
            <a:ext cx="8520600" cy="13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Soccer Success Simulator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Jacob Hodges, Sam Ridderhoff, Anandhan Manoharan, Aidan Sherlock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Method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15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Ordinal Logistic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Ordinal Logistic Regression is a method used to understand a relationship between a set of factors and an outcome.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Set of factors is our explanatory variables and outcome is an ordered categories which represents our dependent variable. 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Trying to explain something ranked, in our case the standings of a club in the league table. 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0" y="3143250"/>
            <a:ext cx="4438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Logistic Regression Assumptions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Dependent variable is ordered.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At least one predictor is continuous, ordinal, or categorical.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 </a:t>
            </a:r>
            <a:r>
              <a:rPr lang="en">
                <a:solidFill>
                  <a:schemeClr val="dk1"/>
                </a:solidFill>
              </a:rPr>
              <a:t>Multicollinearity amongst predictors.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Proportional Odds.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Models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017725"/>
            <a:ext cx="19809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Possession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Annual Wages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832400" y="1017725"/>
            <a:ext cx="19809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Goal For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Goals Against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Possession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914850" y="1017725"/>
            <a:ext cx="19809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Expected Goals Against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Expected Goal Difference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Goals For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6552800" y="1017725"/>
            <a:ext cx="19809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Annual Wages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" y="2433511"/>
            <a:ext cx="3327125" cy="270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25" y="2433511"/>
            <a:ext cx="3327125" cy="270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Model 1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Our dependent variable, position in the table, is ordered.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Annual Wages is a continuous variable, so at least one of our predictors is continuous.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highest variance inflation factor was 4.12 for Expected Goal Difference. Using our Rule of Thumb, we can say this model passes the </a:t>
            </a:r>
            <a:r>
              <a:rPr lang="en">
                <a:solidFill>
                  <a:schemeClr val="dk1"/>
                </a:solidFill>
              </a:rPr>
              <a:t>Multicollinearity</a:t>
            </a:r>
            <a:r>
              <a:rPr lang="en">
                <a:solidFill>
                  <a:schemeClr val="dk1"/>
                </a:solidFill>
              </a:rPr>
              <a:t> assumption.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Running the Brant Test in R gave Wins, Expected Goals Allowed, and Possession as variables that could violate our proportional odds assumption.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</a:t>
            </a:r>
            <a:r>
              <a:rPr lang="en"/>
              <a:t>Model 2</a:t>
            </a:r>
            <a:endParaRPr/>
          </a:p>
        </p:txBody>
      </p:sp>
      <p:sp>
        <p:nvSpPr>
          <p:cNvPr id="160" name="Google Shape;160;p2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highest variance inflation factor was 1.31 for Goals For. Using our Rule of Thumb, we can say this model passes the Multicollinearity assumption.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Running the Brant Test gave Goals For, Goals Against, and Age as variables that could violate our proportional odds assumption.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64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Forward with Model 2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Highest Variance Inflation 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Model- 5 predictors vs.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we use our model for?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multiple years of prior data to predict the table for upcoming seasons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suggestions for team improvements; Should you spend more money, get younger, etc?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5" y="3827950"/>
            <a:ext cx="6991650" cy="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0" l="39568" r="39364" t="0"/>
          <a:stretch/>
        </p:blipFill>
        <p:spPr>
          <a:xfrm>
            <a:off x="7094774" y="0"/>
            <a:ext cx="1926374" cy="49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318000" y="2199750"/>
            <a:ext cx="25080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Questions?</a:t>
            </a:r>
            <a:endParaRPr sz="38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77450" y="298676"/>
            <a:ext cx="3532301" cy="53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11700" y="1288975"/>
            <a:ext cx="2861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11 players per team, 22 players on the field at once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Teams are allowed to replace players 3-5 times in a game (permanently)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Teams get 3 points for a win, 1 point for a draw, and 0 for a loss.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0" y="1979774"/>
            <a:ext cx="5027249" cy="25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8323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150">
                <a:solidFill>
                  <a:schemeClr val="dk1"/>
                </a:solidFill>
              </a:rPr>
              <a:t>There are no salary caps in european leagues, just very loose financial requirements.</a:t>
            </a:r>
            <a:endParaRPr sz="2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38" y="2098125"/>
            <a:ext cx="6034631" cy="28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 we predict a team’s final league position based on the number of goals they score/concede, how much money they spend, where they play, their average age, and their possession rate?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the relative impact of these variables against one another?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Should we focus on scoring goals or trying to stop the other team from scoring goals?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kind of knowledge helps us with optimizing a teams strategy against their competitors.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58128"/>
            <a:ext cx="8520600" cy="22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Our Response Variable will be teams </a:t>
            </a:r>
            <a:r>
              <a:rPr b="1" lang="en" sz="1500">
                <a:solidFill>
                  <a:schemeClr val="dk1"/>
                </a:solidFill>
              </a:rPr>
              <a:t>final league position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Our explanatory variables include: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Goal Difference (how much many goals a teams scores minus how many goals they concede)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Expected and Actual Goals Scored and Conceded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Teams Weekly and Annual spending on Players Wages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Average Age of a team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team’s Average Possession (when they are in control of the ball).</a:t>
            </a:r>
            <a:endParaRPr sz="15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300" y="88000"/>
            <a:ext cx="3162250" cy="6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72400"/>
            <a:ext cx="2025492" cy="18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750" y="3707561"/>
            <a:ext cx="3162250" cy="6108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493775" y="1152475"/>
            <a:ext cx="33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Scatterplot with the number of points a team has based on  the amount spent on annual wages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868674" cy="3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484550" y="1152475"/>
            <a:ext cx="33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Goals for and goals against based on the teams amount of possession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448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475350" y="1152475"/>
            <a:ext cx="33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Histogram of the Teams Average Age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3333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