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customXml/itemProps3.xml" ContentType="application/vnd.openxmlformats-officedocument.customXmlPropertie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presProps.xml" ContentType="application/vnd.openxmlformats-officedocument.presentationml.presProps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>
  <p:sldMasterIdLst>
    <p:sldMasterId id="2147483648" r:id="rId1"/>
  </p:sldMasterIdLst>
  <p:sldIdLst>
    <p:sldId id="256" r:id="rId3"/>
  </p:sldIdLst>
  <p:sldSz cx="10058400" cy="7772400"/>
  <p:notesSz cx="10058400" cy="77724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00" d="100"/>
          <a:sy n="100" d="100"/>
        </p:scale>
        <p:origin x="-163" y="58"/>
      </p:cViewPr>
      <p:guideLst>
        <p:guide pos="3168"/>
        <p:guide pos="2448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Slide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ChangeAspect="1" noGrp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fill="norm" stroke="1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fill="norm" stroke="1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fill="norm" stroke="1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fill="norm" stroke="1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fill="norm" stroke="1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fill="norm" stroke="1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/>
              <a:t>MAD</a:t>
            </a:r>
            <a:endParaRPr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ChangeAspect="1" noGrp="1"/>
          </p:cNvPicPr>
          <p:nvPr>
            <p:ph type="pic" sz="quarter" idx="16"/>
          </p:nvPr>
        </p:nvPicPr>
        <p:blipFill>
          <a:blip r:embed="rId3"/>
          <a:srcRect l="305" t="0" r="305" b="0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000066-0066-0000-6900-000063000000}"/>
</file>

<file path=customXml/itemProps2.xml><?xml version="1.0" encoding="utf-8"?>
<ds:datastoreItem xmlns:ds="http://schemas.openxmlformats.org/officeDocument/2006/customXml" ds:itemID="{00000066-0066-0000-6900-000063000000}"/>
</file>

<file path=customXml/itemProps3.xml><?xml version="1.0" encoding="utf-8"?>
<ds:datastoreItem xmlns:ds="http://schemas.openxmlformats.org/officeDocument/2006/customXml" ds:itemID="{00000066-0066-0000-6900-0000630000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Guset_494</cp:lastModifiedBy>
  <cp:revision>2</cp:revision>
  <dcterms:created xsi:type="dcterms:W3CDTF">2022-06-28T00:44:15Z</dcterms:created>
  <dcterms:modified xsi:type="dcterms:W3CDTF">2024-11-04T17:06:08Z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