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72" r:id="rId9"/>
    <p:sldId id="262" r:id="rId10"/>
    <p:sldId id="263" r:id="rId11"/>
    <p:sldId id="269" r:id="rId12"/>
    <p:sldId id="270" r:id="rId13"/>
    <p:sldId id="271" r:id="rId14"/>
    <p:sldId id="264" r:id="rId15"/>
    <p:sldId id="265" r:id="rId1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7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9;p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1;p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3;p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5;p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7;p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9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1;p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436034867" r:id="rId1"/>
    <p:sldLayoutId id="2436034868" r:id="rId2"/>
    <p:sldLayoutId id="2436034869" r:id="rId3"/>
    <p:sldLayoutId id="2436034870" r:id="rId4"/>
    <p:sldLayoutId id="2436034871" r:id="rId5"/>
    <p:sldLayoutId id="2436034872" r:id="rId6"/>
    <p:sldLayoutId id="2436034873" r:id="rId7"/>
    <p:sldLayoutId id="2436034874" r:id="rId8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3257550"/>
          <a:chOff x="914400" y="1543050"/>
          <a:chExt cx="8229600" cy="3257550"/>
        </a:xfrm>
      </p:grpSpPr>
      <p:sp>
        <p:nvSpPr>
          <p:cNvPr id="2" name="TextBox 1"/>
          <p:cNvSpPr txBox="1"/>
          <p:nvPr/>
        </p:nvSpPr>
        <p:spPr>
          <a:xfrm>
            <a:off x="1828800" y="1543050"/>
            <a:ext cx="5486400" cy="1938992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 err="1">
                <a:solidFill>
                  <a:srgbClr val="121212">
                    <a:alpha val="100000"/>
                  </a:srgbClr>
                </a:solidFill>
                <a:latin typeface="Times New Roman"/>
              </a:rPr>
              <a:t>LifeCapsule</a:t>
            </a:r>
            <a:r>
              <a:rPr lang="en-US" sz="40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: An AI-Powered Memory Management Assistant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608" y="3482042"/>
            <a:ext cx="7315200" cy="571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Empowering Emotional Awareness and Memory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1547664" y="483518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Health Cue Detection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1275606"/>
            <a:ext cx="7315200" cy="341632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Non-Clinical Symptom Recognition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LifeCapsule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identifies emotional or behavioral patterns from journal entries by detecting phrases like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“I’m always tired” or “I can’t sleep well.”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NLP Matching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natural language processing to semantically map user expressions to potential health cues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Fatigue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disruption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Appetite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Anxiety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Depressive indicators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Processing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symptom detection is performed on-device to preserve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privacy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ensure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operability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Wellness Awareness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users recognize recurring emotional states and reflect on their well-being—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intended for diagnosis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for self-awareness and journaling insights.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E3C2D-73FA-3BED-331B-72EB4D741C2D}"/>
            </a:ext>
          </a:extLst>
        </p:cNvPr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B658D4-95F5-15A0-B6A4-3BEF76C37646}"/>
              </a:ext>
            </a:extLst>
          </p:cNvPr>
          <p:cNvSpPr txBox="1"/>
          <p:nvPr/>
        </p:nvSpPr>
        <p:spPr>
          <a:xfrm>
            <a:off x="1331640" y="699542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E3F1E-4AC2-37A5-EF1C-3A7C5D13E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10484"/>
          <a:stretch/>
        </p:blipFill>
        <p:spPr>
          <a:xfrm>
            <a:off x="1367644" y="1419622"/>
            <a:ext cx="6408712" cy="31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0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1662C-077F-C2AF-D4DE-CE577272B4B9}"/>
            </a:ext>
          </a:extLst>
        </p:cNvPr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D7F5F9-16B5-744A-A108-7BB7780649D5}"/>
              </a:ext>
            </a:extLst>
          </p:cNvPr>
          <p:cNvSpPr txBox="1"/>
          <p:nvPr/>
        </p:nvSpPr>
        <p:spPr>
          <a:xfrm>
            <a:off x="1331640" y="699542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DB9389-325E-DA79-9DE7-87270CF003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t="9584"/>
          <a:stretch/>
        </p:blipFill>
        <p:spPr>
          <a:xfrm>
            <a:off x="1356079" y="1347614"/>
            <a:ext cx="6462464" cy="321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56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3EC9A-0D35-71CD-0502-3938DFFD8D99}"/>
            </a:ext>
          </a:extLst>
        </p:cNvPr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621C2-3F3A-7E40-D50C-47146B40F29C}"/>
              </a:ext>
            </a:extLst>
          </p:cNvPr>
          <p:cNvSpPr txBox="1"/>
          <p:nvPr/>
        </p:nvSpPr>
        <p:spPr>
          <a:xfrm>
            <a:off x="1331640" y="699542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73E20-16FC-20A4-9D44-3FA365DC66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t="10348"/>
          <a:stretch/>
        </p:blipFill>
        <p:spPr>
          <a:xfrm>
            <a:off x="1115616" y="1222762"/>
            <a:ext cx="6912768" cy="338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9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483518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Future Enhancements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995686"/>
            <a:ext cx="7315200" cy="18288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Voice journaling integration for more natural reflections.
Biometric data synchronization for deeper emotional insights.
Predictive mood analysis to prepare users for emotional shifts.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676775"/>
          <a:chOff x="914400" y="1028700"/>
          <a:chExt cx="8229600" cy="4676775"/>
        </a:xfrm>
      </p:grpSpPr>
      <p:sp>
        <p:nvSpPr>
          <p:cNvPr id="2" name="TextBox 1"/>
          <p:cNvSpPr txBox="1"/>
          <p:nvPr/>
        </p:nvSpPr>
        <p:spPr>
          <a:xfrm>
            <a:off x="1828800" y="466725"/>
            <a:ext cx="5486400" cy="571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491630"/>
            <a:ext cx="7834064" cy="267765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LifeCapsule</a:t>
            </a:r>
            <a:r>
              <a:rPr lang="en-US" sz="28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transforms the journaling experience into an emotionally intelligent and secure platform. Its local processing architecture not only secures personal data but also fosters meaningful reflections and insights.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5153025"/>
          <a:chOff x="914400" y="1028700"/>
          <a:chExt cx="8229600" cy="5153025"/>
        </a:xfrm>
      </p:grpSpPr>
      <p:sp>
        <p:nvSpPr>
          <p:cNvPr id="2" name="TextBox 1"/>
          <p:cNvSpPr txBox="1"/>
          <p:nvPr/>
        </p:nvSpPr>
        <p:spPr>
          <a:xfrm>
            <a:off x="1828800" y="339502"/>
            <a:ext cx="5486400" cy="571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203598"/>
            <a:ext cx="7315200" cy="33528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424242">
                    <a:alpha val="100000"/>
                  </a:srgbClr>
                </a:solidFill>
                <a:latin typeface="Times New Roman"/>
              </a:rPr>
              <a:t>LifeCapsule</a:t>
            </a:r>
            <a:r>
              <a:rPr lang="en-US" sz="2800" b="1" u="none" strike="noStrike" cap="none" spc="0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 is an innovative journaling platform designed to enhance emotional intelligence and memory management through AI. This presentation explores its architecture, functionalities, and future implications for mental wellness.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395536" y="483518"/>
            <a:ext cx="2865512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Project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1121" y="1419622"/>
            <a:ext cx="6781758" cy="25545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Ctr="0">
            <a:spAutoFit/>
          </a:bodyPr>
          <a:lstStyle/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LifeCapsule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AI-powered journaling and memory management application designed to help users reflect on their emotions, track mood patterns, and recall past experiences intelligently. Unlike conventional journaling tools,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LifeCapsule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on-device AI models to analyze user entries for sentiment, semantic meaning, and potential emotional health cues—all while maintaining complete data privacy. The system combines a clean React frontend with a Flask backend, integrates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3.2 via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natural language understanding, and stores entries using PostgreSQL and Chroma for structured and vector-based memory recall. With a privacy-first approach and emotionally aware feedback,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LifeCapsule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redefines journaling as an interactive and self-reflective experience.</a:t>
            </a:r>
            <a:endParaRPr lang="en-US" sz="1600" u="none" strike="noStrike" cap="none" spc="0" dirty="0">
              <a:solidFill>
                <a:srgbClr val="424242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395536" y="41151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Main Features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977204-82B4-DB60-A656-4BBF18B87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275606"/>
            <a:ext cx="820891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AI-Powered Memory Recall: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3.2 to retrieve and summarize relevant past entries contextually.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Analyzes emotional tone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(polarity and subjectivity scoring) for each journal entry.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Mood &amp; Symptom Tracking: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Visualizes emotional trends and detects potential health cues (e.g., fatigue, anxiety) from natural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Semantic Search: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Embeds journal content using vector representations (Chroma) for accurate, context-aware retrieval.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Privacy-First Architecture: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data is processed and stored locally—no cloud sync, ensuring full user control and security.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897601" y="483518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2085" y="1347614"/>
            <a:ext cx="7906072" cy="28931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Ctr="0">
            <a:spAutoFit/>
          </a:bodyPr>
          <a:lstStyle/>
          <a:p>
            <a:pPr>
              <a:buNone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LifeCapsule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follows a modular, privacy-first architecture divided into four key layers: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Layer: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using React.js with Tailwind CSS,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Zustand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/Context API for state management, and Framer Motion for UI animations. It handles user input, form validation, and displays insights and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Layer: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Flask, this layer manages journal entries, sentiment analysis (via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symptom detection, semantic embedding, and API routing.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Layer: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is used for structured journal entry storage, while Chroma (a vector database) stores high-dimensional semantic embeddings for contextual recall.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AI/Inference Layer: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coordinates with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3.2 (running locally via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Ollama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generate intelligent, emotionally aware responses based on user queries and memory embeddings.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57E69-A71B-E46B-07E7-77D6EFEC2310}"/>
            </a:ext>
          </a:extLst>
        </p:cNvPr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E5AE10-F3FB-0CD6-F981-89336E92845B}"/>
              </a:ext>
            </a:extLst>
          </p:cNvPr>
          <p:cNvSpPr txBox="1"/>
          <p:nvPr/>
        </p:nvSpPr>
        <p:spPr>
          <a:xfrm>
            <a:off x="914400" y="41151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Technical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6E3ED-29A0-39CC-9911-A8BC2B160E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08" y="1121509"/>
            <a:ext cx="5086985" cy="346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395536" y="41151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Sentiment Analysis and Memory Retrieval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037650"/>
            <a:ext cx="7315200" cy="132343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LifeCapsule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analyze each journal entry’s emotional tone, generating: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Indicates if the sentiment is positive, negative, or neutral.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Reflects how opinion-based or emotional the text is.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7FEAA5-8D9C-BCE5-8621-5FB8DDE07D23}"/>
                  </a:ext>
                </a:extLst>
              </p:cNvPr>
              <p:cNvSpPr txBox="1"/>
              <p:nvPr/>
            </p:nvSpPr>
            <p:spPr>
              <a:xfrm>
                <a:off x="2286000" y="2431487"/>
                <a:ext cx="4572000" cy="6486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IN" i="0"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𝑠𝑢𝑏𝑗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7FEAA5-8D9C-BCE5-8621-5FB8DDE07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431487"/>
                <a:ext cx="4572000" cy="6486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7EB9852-B935-FB21-76AC-53417C95EDD4}"/>
              </a:ext>
            </a:extLst>
          </p:cNvPr>
          <p:cNvSpPr txBox="1"/>
          <p:nvPr/>
        </p:nvSpPr>
        <p:spPr>
          <a:xfrm>
            <a:off x="395536" y="3150525"/>
            <a:ext cx="7315200" cy="156966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s(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sentiment score of each 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subj(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subjectivity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total words in the entry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scores are visualized as mood trends over time, helping users track emotional patterns—all processed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on-device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maintain privacy.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577A9-8D0D-E221-8C9D-4ECC55DF3786}"/>
            </a:ext>
          </a:extLst>
        </p:cNvPr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7D2A9E-DFDD-A2C2-271C-40139F33C1F7}"/>
              </a:ext>
            </a:extLst>
          </p:cNvPr>
          <p:cNvSpPr txBox="1"/>
          <p:nvPr/>
        </p:nvSpPr>
        <p:spPr>
          <a:xfrm>
            <a:off x="395536" y="41151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Sentiment Analysis and Memory Retrieval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C2A6A-5395-8514-F7D0-A7A68F717772}"/>
              </a:ext>
            </a:extLst>
          </p:cNvPr>
          <p:cNvSpPr txBox="1"/>
          <p:nvPr/>
        </p:nvSpPr>
        <p:spPr>
          <a:xfrm>
            <a:off x="395536" y="1002090"/>
            <a:ext cx="7315200" cy="156966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Retrieval: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entries are embedded as vectors using a local model and stored in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(vector database).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user asks a question, it’s converted into a vector and compared to past entries using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9824C-E3A1-EA2A-AF68-04DD3A12A5F5}"/>
              </a:ext>
            </a:extLst>
          </p:cNvPr>
          <p:cNvSpPr txBox="1"/>
          <p:nvPr/>
        </p:nvSpPr>
        <p:spPr>
          <a:xfrm>
            <a:off x="423392" y="3408551"/>
            <a:ext cx="7315200" cy="132343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query vector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journal entry vector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memories are passed to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3.2 via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generates an intelligent, emotionally aware response.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6DD268-305E-6C1A-4ED1-AED3D80AEE85}"/>
                  </a:ext>
                </a:extLst>
              </p:cNvPr>
              <p:cNvSpPr txBox="1"/>
              <p:nvPr/>
            </p:nvSpPr>
            <p:spPr>
              <a:xfrm>
                <a:off x="2286000" y="2694125"/>
                <a:ext cx="4572000" cy="936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1800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similarity</m:t>
                      </m:r>
                      <m:d>
                        <m:d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IN" sz="1800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num>
                        <m:den>
                          <m:r>
                            <m:rPr>
                              <m:lit/>
                            </m:r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m:rPr>
                              <m:lit/>
                            </m:r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||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m:rPr>
                              <m:lit/>
                            </m:r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6DD268-305E-6C1A-4ED1-AED3D80AE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694125"/>
                <a:ext cx="4572000" cy="9364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90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TextBox 1"/>
          <p:cNvSpPr txBox="1"/>
          <p:nvPr/>
        </p:nvSpPr>
        <p:spPr>
          <a:xfrm>
            <a:off x="1331640" y="555526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121212">
                    <a:alpha val="100000"/>
                  </a:srgbClr>
                </a:solidFill>
                <a:latin typeface="Times New Roman"/>
              </a:rPr>
              <a:t>User Privacy and Security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2421B7-4052-801B-8485-2FC5AA04E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311900"/>
            <a:ext cx="813690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Local-First Architecture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processing (AI inference, sentiment analysis, data storage) happens entirely on the user’s device—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cloud sync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external servers.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Data Storage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entries are stored in a local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database, and semantic embeddings are handled via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Chroma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ensuring full user control over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On-Device AI Models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3.2) runs via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Ollama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preventing any user data from leaving the system during query or response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Third-Party Tracking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does not use APIs or analytics that send data externally, protecting user identity and emotional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 Isolation &amp; CORS Protection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Flask-CORS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environment variables to ensure secure, isolated API communication within the local application stack.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3">
  <a:themeElements>
    <a:clrScheme name="Theme63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Theme6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923</Words>
  <Application>Microsoft Office PowerPoint</Application>
  <PresentationFormat>On-screen Show (16:9)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Theme63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Anand S</cp:lastModifiedBy>
  <cp:revision>3</cp:revision>
  <dcterms:created xsi:type="dcterms:W3CDTF">2025-05-12T02:56:33Z</dcterms:created>
  <dcterms:modified xsi:type="dcterms:W3CDTF">2025-05-12T03:42:15Z</dcterms:modified>
  <cp:category/>
  <cp:contentStatus/>
</cp:coreProperties>
</file>