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4" r:id="rId5"/>
    <p:sldMasterId id="2147483722" r:id="rId6"/>
    <p:sldMasterId id="2147483739" r:id="rId7"/>
    <p:sldMasterId id="2147483746" r:id="rId8"/>
  </p:sldMasterIdLst>
  <p:notesMasterIdLst>
    <p:notesMasterId r:id="rId10"/>
  </p:notesMasterIdLst>
  <p:handoutMasterIdLst>
    <p:handoutMasterId r:id="rId11"/>
  </p:handoutMasterIdLst>
  <p:sldIdLst>
    <p:sldId id="3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paria, Ashish" initials="TA" lastIdx="3" clrIdx="0">
    <p:extLst>
      <p:ext uri="{19B8F6BF-5375-455C-9EA6-DF929625EA0E}">
        <p15:presenceInfo xmlns:p15="http://schemas.microsoft.com/office/powerpoint/2012/main" userId="S-1-5-21-2109960903-2016346258-939750613-1639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  <a:srgbClr val="B2DE82"/>
    <a:srgbClr val="AFCAFF"/>
    <a:srgbClr val="3366FF"/>
    <a:srgbClr val="D5F4FF"/>
    <a:srgbClr val="D5EAFF"/>
    <a:srgbClr val="CCFF99"/>
    <a:srgbClr val="EAFFD5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86E12-6647-4440-99CB-3AA6F63B863B}" v="1" dt="2019-03-04T05:04:09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paria, Ashish" userId="0f5e64d9-b9b1-4e91-9613-a2afb908ca2b" providerId="ADAL" clId="{9BA86E12-6647-4440-99CB-3AA6F63B863B}"/>
    <pc:docChg chg="delSld">
      <pc:chgData name="Taparia, Ashish" userId="0f5e64d9-b9b1-4e91-9613-a2afb908ca2b" providerId="ADAL" clId="{9BA86E12-6647-4440-99CB-3AA6F63B863B}" dt="2019-03-04T05:04:09.347" v="0" actId="2696"/>
      <pc:docMkLst>
        <pc:docMk/>
      </pc:docMkLst>
      <pc:sldChg chg="del">
        <pc:chgData name="Taparia, Ashish" userId="0f5e64d9-b9b1-4e91-9613-a2afb908ca2b" providerId="ADAL" clId="{9BA86E12-6647-4440-99CB-3AA6F63B863B}" dt="2019-03-04T05:04:09.347" v="0" actId="2696"/>
        <pc:sldMkLst>
          <pc:docMk/>
          <pc:sldMk cId="2327860537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C281F-5446-478B-AA82-2AB92420730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45D60-837F-46C1-80F5-060C9481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4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E2D12-793E-433B-AB9F-6DBFBA5F03C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CF9C-71FC-49D6-AFFA-107029C4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8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8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zant.com/" TargetMode="External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zant.com/" TargetMode="External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zant.com/" TargetMode="External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zant.com/" TargetMode="External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zant.com/" TargetMode="External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zant.com/" TargetMode="External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-4233" y="37879"/>
            <a:ext cx="12192000" cy="62282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66800" y="812800"/>
            <a:ext cx="10126133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62986" y="1509061"/>
            <a:ext cx="9238884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Short and Impactful message</a:t>
            </a:r>
          </a:p>
        </p:txBody>
      </p:sp>
    </p:spTree>
    <p:extLst>
      <p:ext uri="{BB962C8B-B14F-4D97-AF65-F5344CB8AC3E}">
        <p14:creationId xmlns:p14="http://schemas.microsoft.com/office/powerpoint/2010/main" val="127415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7" y="330261"/>
            <a:ext cx="11286649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9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44289" y="329141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17" y="330261"/>
            <a:ext cx="11286649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F4630-A9EC-4887-9FD8-14B41508B7C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8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12191999" cy="6864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92400"/>
            <a:ext cx="4572000" cy="114300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7300" y="6172200"/>
            <a:ext cx="2844800" cy="365125"/>
          </a:xfrm>
        </p:spPr>
        <p:txBody>
          <a:bodyPr/>
          <a:lstStyle/>
          <a:p>
            <a:fld id="{68519ADF-D882-46CA-AC0F-0B79D599B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9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22" y="330263"/>
            <a:ext cx="11286649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4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83" y="6305135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  <a:ea typeface="ＭＳ Ｐゴシック" pitchFamily="-112" charset="-128"/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93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 bwMode="auto">
          <a:xfrm>
            <a:off x="624418" y="1162051"/>
            <a:ext cx="10943167" cy="386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</a:defRPr>
            </a:lvl1pPr>
          </a:lstStyle>
          <a:p>
            <a:pPr marL="0" lvl="0" indent="0" eaLnBrk="1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624418" y="1628776"/>
            <a:ext cx="10943167" cy="475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66700" indent="-266700">
              <a:defRPr lang="de-DE" sz="2000" dirty="0" smtClean="0"/>
            </a:lvl1pPr>
            <a:lvl2pPr marL="271712" indent="0">
              <a:buNone/>
              <a:defRPr lang="de-DE" sz="1800" dirty="0" smtClean="0"/>
            </a:lvl2pPr>
            <a:lvl3pPr marL="719138" indent="-179388">
              <a:defRPr lang="de-DE" sz="1600" dirty="0" smtClean="0"/>
            </a:lvl3pPr>
            <a:lvl4pPr marL="895350" indent="-176213">
              <a:defRPr lang="de-DE" sz="1400" dirty="0" smtClean="0"/>
            </a:lvl4pPr>
            <a:lvl5pPr marL="1079500" indent="-179388">
              <a:defRPr lang="en-AU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624418" y="1162050"/>
            <a:ext cx="115675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83" y="6305135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  <a:ea typeface="ＭＳ Ｐゴシック" pitchFamily="-112" charset="-128"/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513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77" y="-5299"/>
            <a:ext cx="11278184" cy="607259"/>
          </a:xfrm>
        </p:spPr>
        <p:txBody>
          <a:bodyPr>
            <a:noAutofit/>
          </a:bodyPr>
          <a:lstStyle>
            <a:lvl1pPr>
              <a:defRPr sz="3333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5333" y="530021"/>
            <a:ext cx="11489721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5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77" y="-5299"/>
            <a:ext cx="11278184" cy="607259"/>
          </a:xfrm>
        </p:spPr>
        <p:txBody>
          <a:bodyPr>
            <a:noAutofit/>
          </a:bodyPr>
          <a:lstStyle>
            <a:lvl1pPr>
              <a:defRPr sz="3333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5333" y="530021"/>
            <a:ext cx="11489721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4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7" y="330261"/>
            <a:ext cx="11286649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9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71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77" y="-5299"/>
            <a:ext cx="11278184" cy="607259"/>
          </a:xfrm>
        </p:spPr>
        <p:txBody>
          <a:bodyPr>
            <a:noAutofit/>
          </a:bodyPr>
          <a:lstStyle>
            <a:lvl1pPr>
              <a:defRPr sz="3333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5333" y="530021"/>
            <a:ext cx="11489721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9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77" y="-5299"/>
            <a:ext cx="11278184" cy="607259"/>
          </a:xfrm>
        </p:spPr>
        <p:txBody>
          <a:bodyPr>
            <a:noAutofit/>
          </a:bodyPr>
          <a:lstStyle>
            <a:lvl1pPr>
              <a:defRPr sz="3333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5333" y="530021"/>
            <a:ext cx="11489721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1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 descr="PATH_perspect2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35" b="6070"/>
          <a:stretch/>
        </p:blipFill>
        <p:spPr>
          <a:xfrm>
            <a:off x="0" y="0"/>
            <a:ext cx="11531600" cy="6858000"/>
          </a:xfrm>
          <a:prstGeom prst="rect">
            <a:avLst/>
          </a:prstGeom>
        </p:spPr>
      </p:pic>
      <p:pic>
        <p:nvPicPr>
          <p:cNvPr id="23" name="Picture 22" descr="Cognizant_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135" y="449773"/>
            <a:ext cx="3010872" cy="91274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70667"/>
            <a:ext cx="12192000" cy="264661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22" y="2370681"/>
            <a:ext cx="11046177" cy="5723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22" y="2960176"/>
            <a:ext cx="11046177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22" y="4401812"/>
            <a:ext cx="11046177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6374" y="6412517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" lastClr="FFFFFF"/>
                </a:solidFill>
                <a:ea typeface="ＭＳ Ｐゴシック" pitchFamily="-112" charset="-128"/>
                <a:cs typeface="Arial"/>
              </a:rPr>
              <a:t>© 2018 Cognizant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83" y="6305135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  <a:ea typeface="ＭＳ Ｐゴシック" pitchFamily="-112" charset="-128"/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569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26" y="330261"/>
            <a:ext cx="11286649" cy="607259"/>
          </a:xfrm>
        </p:spPr>
        <p:txBody>
          <a:bodyPr/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5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3" y="1159418"/>
            <a:ext cx="11281123" cy="4374089"/>
          </a:xfrm>
          <a:prstGeom prst="rect">
            <a:avLst/>
          </a:prstGeom>
        </p:spPr>
        <p:txBody>
          <a:bodyPr vert="horz" lIns="91434" tIns="45717" rIns="91434" bIns="45717">
            <a:normAutofit/>
          </a:bodyPr>
          <a:lstStyle>
            <a:lvl1pPr marL="0" indent="0">
              <a:buNone/>
              <a:defRPr sz="3200">
                <a:solidFill>
                  <a:srgbClr val="4F4F4F"/>
                </a:solidFill>
              </a:defRPr>
            </a:lvl1pPr>
            <a:lvl2pPr marL="304768" indent="-302652">
              <a:buClr>
                <a:schemeClr val="accent2"/>
              </a:buClr>
              <a:buFont typeface="Wingdings" charset="2"/>
              <a:buChar char="Ø"/>
              <a:defRPr sz="2667">
                <a:solidFill>
                  <a:srgbClr val="4F4F4F"/>
                </a:solidFill>
              </a:defRPr>
            </a:lvl2pPr>
            <a:lvl3pPr marL="383080" indent="-222229">
              <a:buClr>
                <a:schemeClr val="accent2"/>
              </a:buClr>
              <a:buFont typeface="Arial"/>
              <a:buChar char="•"/>
              <a:defRPr sz="2400">
                <a:solidFill>
                  <a:srgbClr val="4F4F4F"/>
                </a:solidFill>
              </a:defRPr>
            </a:lvl3pPr>
            <a:lvl4pPr marL="524882" indent="-234927">
              <a:buClr>
                <a:schemeClr val="accent2"/>
              </a:buClr>
              <a:buFont typeface="Courier New"/>
              <a:buChar char="o"/>
              <a:defRPr sz="2133">
                <a:solidFill>
                  <a:srgbClr val="4F4F4F"/>
                </a:solidFill>
              </a:defRPr>
            </a:lvl4pPr>
            <a:lvl5pPr marL="683618" indent="-234927">
              <a:buClr>
                <a:schemeClr val="accent2"/>
              </a:buClr>
              <a:buFont typeface="Lucida Grande"/>
              <a:buChar char="-"/>
              <a:defRPr sz="1867">
                <a:solidFill>
                  <a:srgbClr val="4F4F4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83" y="6305135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  <a:ea typeface="ＭＳ Ｐゴシック" pitchFamily="-112" charset="-128"/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801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4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1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28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7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5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5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9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52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99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6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198283" y="122794"/>
            <a:ext cx="11826240" cy="500332"/>
          </a:xfrm>
          <a:prstGeom prst="rect">
            <a:avLst/>
          </a:prstGeom>
        </p:spPr>
        <p:txBody>
          <a:bodyPr lIns="69014" tIns="34508" rIns="69014" bIns="34508"/>
          <a:lstStyle>
            <a:lvl1pPr marL="0" indent="0" algn="ctr">
              <a:buNone/>
              <a:defRPr sz="2667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90112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89325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" y="-6001"/>
            <a:ext cx="12204583" cy="6850937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413" y="6191353"/>
            <a:ext cx="1706880" cy="50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30017" y="6294455"/>
            <a:ext cx="3723663" cy="257133"/>
          </a:xfrm>
          <a:prstGeom prst="rect">
            <a:avLst/>
          </a:prstGeom>
          <a:noFill/>
        </p:spPr>
        <p:txBody>
          <a:bodyPr wrap="none" lIns="92019" tIns="46011" rIns="92019" bIns="46011" rtlCol="0" anchor="ctr">
            <a:spAutoFit/>
          </a:bodyPr>
          <a:lstStyle/>
          <a:p>
            <a:pPr defTabSz="920242"/>
            <a:r>
              <a:rPr lang="en-GB" sz="1067" dirty="0">
                <a:solidFill>
                  <a:srgbClr val="000000">
                    <a:lumMod val="50000"/>
                    <a:lumOff val="50000"/>
                  </a:srgbClr>
                </a:solidFill>
                <a:latin typeface="Century Gothic" panose="020B0502020202020204" pitchFamily="34" charset="0"/>
                <a:ea typeface="Segoe UI Symbol" pitchFamily="34" charset="0"/>
              </a:rPr>
              <a:t>CONFIDENTIAL AND PROPRIETARY COGNIZANT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20308" y="2252737"/>
            <a:ext cx="7424616" cy="1090531"/>
          </a:xfrm>
          <a:prstGeom prst="rect">
            <a:avLst/>
          </a:prstGeom>
        </p:spPr>
        <p:txBody>
          <a:bodyPr lIns="69014" tIns="34508" rIns="69014" bIns="34508" anchor="ctr" anchorCtr="0"/>
          <a:lstStyle>
            <a:lvl1pPr algn="l">
              <a:defRPr sz="36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20308" y="3419469"/>
            <a:ext cx="7424616" cy="738187"/>
          </a:xfrm>
          <a:prstGeom prst="rect">
            <a:avLst/>
          </a:prstGeom>
        </p:spPr>
        <p:txBody>
          <a:bodyPr lIns="69014" tIns="34508" rIns="69014" bIns="34508" anchor="t" anchorCtr="0"/>
          <a:lstStyle>
            <a:lvl1pPr marL="0" indent="0"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012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202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036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4048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300602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60728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2085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8097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857564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003081" y="208380"/>
            <a:ext cx="10303281" cy="528221"/>
          </a:xfrm>
          <a:prstGeom prst="rect">
            <a:avLst/>
          </a:prstGeom>
        </p:spPr>
        <p:txBody>
          <a:bodyPr lIns="69014" tIns="34508" rIns="69014" bIns="34508" anchor="b"/>
          <a:lstStyle>
            <a:lvl1pPr marL="0" algn="l" defTabSz="920242" rtl="0" eaLnBrk="1" latinLnBrk="0" hangingPunct="1">
              <a:defRPr lang="en-US" sz="2800" b="0" kern="1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02986" y="957265"/>
            <a:ext cx="10316308" cy="5486400"/>
          </a:xfrm>
          <a:prstGeom prst="rect">
            <a:avLst/>
          </a:prstGeom>
        </p:spPr>
        <p:txBody>
          <a:bodyPr lIns="69014" tIns="34508" rIns="69014" bIns="34508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02986" y="825500"/>
            <a:ext cx="10316308" cy="0"/>
          </a:xfrm>
          <a:prstGeom prst="line">
            <a:avLst/>
          </a:prstGeom>
          <a:ln w="12700"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49233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003081" y="208380"/>
            <a:ext cx="10303281" cy="528221"/>
          </a:xfrm>
          <a:prstGeom prst="rect">
            <a:avLst/>
          </a:prstGeom>
        </p:spPr>
        <p:txBody>
          <a:bodyPr lIns="69014" tIns="34508" rIns="69014" bIns="34508" anchor="b"/>
          <a:lstStyle>
            <a:lvl1pPr marL="0" algn="l" defTabSz="920242" rtl="0" eaLnBrk="1" latinLnBrk="0" hangingPunct="1">
              <a:defRPr lang="en-US" sz="2800" b="0" kern="1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02986" y="957265"/>
            <a:ext cx="10316308" cy="5486400"/>
          </a:xfrm>
          <a:prstGeom prst="rect">
            <a:avLst/>
          </a:prstGeom>
        </p:spPr>
        <p:txBody>
          <a:bodyPr lIns="69014" tIns="34508" rIns="69014" bIns="34508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02986" y="825500"/>
            <a:ext cx="10316308" cy="0"/>
          </a:xfrm>
          <a:prstGeom prst="line">
            <a:avLst/>
          </a:prstGeom>
          <a:ln w="12700"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0083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003081" y="208380"/>
            <a:ext cx="10303281" cy="528221"/>
          </a:xfrm>
          <a:prstGeom prst="rect">
            <a:avLst/>
          </a:prstGeom>
        </p:spPr>
        <p:txBody>
          <a:bodyPr lIns="69014" tIns="34508" rIns="69014" bIns="34508" anchor="b"/>
          <a:lstStyle>
            <a:lvl1pPr marL="0" algn="l" defTabSz="920242" rtl="0" eaLnBrk="1" latinLnBrk="0" hangingPunct="1">
              <a:defRPr lang="en-US" sz="2800" b="0" kern="1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02986" y="957265"/>
            <a:ext cx="10316308" cy="5486400"/>
          </a:xfrm>
          <a:prstGeom prst="rect">
            <a:avLst/>
          </a:prstGeom>
        </p:spPr>
        <p:txBody>
          <a:bodyPr lIns="69014" tIns="34508" rIns="69014" bIns="34508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02986" y="825500"/>
            <a:ext cx="10316308" cy="0"/>
          </a:xfrm>
          <a:prstGeom prst="line">
            <a:avLst/>
          </a:prstGeom>
          <a:ln w="12700"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23926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003046" y="208380"/>
            <a:ext cx="10303281" cy="528221"/>
          </a:xfrm>
          <a:prstGeom prst="rect">
            <a:avLst/>
          </a:prstGeom>
        </p:spPr>
        <p:txBody>
          <a:bodyPr lIns="69232" tIns="34617" rIns="69232" bIns="34617" anchor="b"/>
          <a:lstStyle>
            <a:lvl1pPr marL="0" algn="l" defTabSz="923122" rtl="0" eaLnBrk="1" latinLnBrk="0" hangingPunct="1">
              <a:defRPr lang="en-US" sz="2800" b="0" kern="1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02986" y="957265"/>
            <a:ext cx="10316308" cy="5486400"/>
          </a:xfrm>
          <a:prstGeom prst="rect">
            <a:avLst/>
          </a:prstGeom>
        </p:spPr>
        <p:txBody>
          <a:bodyPr lIns="69232" tIns="34617" rIns="69232" bIns="34617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02986" y="825500"/>
            <a:ext cx="10316308" cy="0"/>
          </a:xfrm>
          <a:prstGeom prst="line">
            <a:avLst/>
          </a:prstGeom>
          <a:ln w="12700"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6800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 userDrawn="1">
            <p:ph type="title"/>
          </p:nvPr>
        </p:nvSpPr>
        <p:spPr>
          <a:xfrm>
            <a:off x="0" y="3383862"/>
            <a:ext cx="12192000" cy="590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b="0">
                <a:latin typeface="Century Gothic" panose="020B0502020202020204" pitchFamily="34" charset="0"/>
              </a:rPr>
              <a:t>Click to edit Master title style</a:t>
            </a:r>
            <a:endParaRPr lang="en-US" b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5068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621" y="209555"/>
            <a:ext cx="11034183" cy="43590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agenum on slide master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486400" y="6648452"/>
            <a:ext cx="1219200" cy="13652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defTabSz="920242">
              <a:defRPr/>
            </a:pPr>
            <a:r>
              <a:rPr lang="en-US" sz="1867">
                <a:solidFill>
                  <a:srgbClr val="000000"/>
                </a:solidFill>
              </a:rPr>
              <a:t> </a:t>
            </a:r>
            <a:fld id="{49F442A9-72B6-44AD-B1DC-4A6805A64D4E}" type="slidenum">
              <a:rPr lang="en-US" sz="1867" smtClean="0">
                <a:solidFill>
                  <a:srgbClr val="000000"/>
                </a:solidFill>
              </a:rPr>
              <a:pPr defTabSz="920242">
                <a:defRPr/>
              </a:pPr>
              <a:t>‹#›</a:t>
            </a:fld>
            <a:r>
              <a:rPr lang="en-US" sz="1867">
                <a:solidFill>
                  <a:srgbClr val="000000"/>
                </a:solidFill>
              </a:rPr>
              <a:t> </a:t>
            </a:r>
            <a:endParaRPr lang="en-US" sz="1867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6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40" y="330266"/>
            <a:ext cx="11286649" cy="607259"/>
          </a:xfrm>
        </p:spPr>
        <p:txBody>
          <a:bodyPr>
            <a:norm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1" y="1325981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5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08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74301" y="825500"/>
            <a:ext cx="10972800" cy="0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587761" y="208380"/>
            <a:ext cx="10972800" cy="528221"/>
          </a:xfrm>
          <a:prstGeom prst="rect">
            <a:avLst/>
          </a:prstGeom>
        </p:spPr>
        <p:txBody>
          <a:bodyPr lIns="69014" tIns="34508" rIns="69014" bIns="34508" anchor="b"/>
          <a:lstStyle>
            <a:lvl1pPr marL="0" algn="l" defTabSz="920242" rtl="0" eaLnBrk="1" latinLnBrk="0" hangingPunct="1">
              <a:defRPr lang="en-US" sz="2800" b="0" kern="1200" dirty="0">
                <a:solidFill>
                  <a:srgbClr val="002060"/>
                </a:solidFill>
                <a:latin typeface="+mn-lt"/>
                <a:ea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87699" y="957265"/>
            <a:ext cx="10972800" cy="5486400"/>
          </a:xfrm>
          <a:prstGeom prst="rect">
            <a:avLst/>
          </a:prstGeom>
        </p:spPr>
        <p:txBody>
          <a:bodyPr lIns="69014" tIns="34508" rIns="69014" bIns="34508"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913" y="6184563"/>
            <a:ext cx="1721112" cy="50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896206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defTabSz="920242">
              <a:defRPr/>
            </a:pP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715000"/>
            <a:ext cx="12192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defTabSz="920242">
              <a:defRPr/>
            </a:pP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304800" y="64008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20242" eaLnBrk="0" hangingPunct="0">
              <a:lnSpc>
                <a:spcPct val="190000"/>
              </a:lnSpc>
              <a:defRPr/>
            </a:pPr>
            <a:r>
              <a:rPr lang="en-US" sz="1067" dirty="0">
                <a:solidFill>
                  <a:srgbClr val="000000"/>
                </a:solidFill>
              </a:rPr>
              <a:t>      |  ©2011, Cognizant 		</a:t>
            </a: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2086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03200" y="228601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480800" cy="990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5211" y="6425852"/>
            <a:ext cx="609600" cy="228600"/>
          </a:xfrm>
          <a:prstGeom prst="rect">
            <a:avLst/>
          </a:prstGeom>
        </p:spPr>
        <p:txBody>
          <a:bodyPr anchor="ctr"/>
          <a:lstStyle>
            <a:lvl1pPr>
              <a:defRPr sz="1067" smtClean="0">
                <a:solidFill>
                  <a:srgbClr val="6DB23F"/>
                </a:solidFill>
              </a:defRPr>
            </a:lvl1pPr>
          </a:lstStyle>
          <a:p>
            <a:pPr defTabSz="920242" fontAlgn="base">
              <a:spcBef>
                <a:spcPct val="0"/>
              </a:spcBef>
              <a:spcAft>
                <a:spcPct val="0"/>
              </a:spcAft>
              <a:defRPr/>
            </a:pPr>
            <a:fld id="{303016AF-2808-4967-B3D0-CC6289B34AEE}" type="slidenum">
              <a:rPr lang="en-US" smtClean="0">
                <a:solidFill>
                  <a:srgbClr val="FFFFFF"/>
                </a:solidFill>
              </a:rPr>
              <a:pPr defTabSz="92024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495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3" y="206380"/>
            <a:ext cx="9613900" cy="6207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5" y="1111641"/>
            <a:ext cx="11181139" cy="32956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46633" y="6610349"/>
            <a:ext cx="284480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20242">
              <a:defRPr/>
            </a:pPr>
            <a:fld id="{75A0C43D-D0EF-43D2-98DA-C3CE45BBF31B}" type="slidenum">
              <a:rPr lang="en-US" sz="1867" smtClean="0">
                <a:solidFill>
                  <a:srgbClr val="FFFFFF"/>
                </a:solidFill>
              </a:rPr>
              <a:pPr defTabSz="920242">
                <a:defRPr/>
              </a:pPr>
              <a:t>‹#›</a:t>
            </a:fld>
            <a:endParaRPr lang="en-US" sz="18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49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7896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896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95363" y="4034379"/>
            <a:ext cx="212724" cy="212724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8998" y="4247103"/>
            <a:ext cx="106363" cy="106363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08089" y="2966537"/>
            <a:ext cx="5160890" cy="1174204"/>
            <a:chOff x="1008091" y="2966537"/>
            <a:chExt cx="13454553" cy="117420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008091" y="2966537"/>
              <a:ext cx="13454553" cy="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138718" y="4121464"/>
              <a:ext cx="13323926" cy="19277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 userDrawn="1"/>
        </p:nvSpPr>
        <p:spPr>
          <a:xfrm>
            <a:off x="6529885" y="2692844"/>
            <a:ext cx="435427" cy="435427"/>
          </a:xfrm>
          <a:prstGeom prst="rect">
            <a:avLst/>
          </a:prstGeom>
          <a:solidFill>
            <a:srgbClr val="91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965312" y="3071251"/>
            <a:ext cx="232306" cy="232306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529885" y="4147404"/>
            <a:ext cx="101351" cy="101351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985558" y="6360149"/>
            <a:ext cx="4201696" cy="393797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1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5794167" y="6542027"/>
            <a:ext cx="460637" cy="295633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fld id="{95452B69-2FCC-469C-AF0F-46196D09B04A}" type="slidenum"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pPr algn="ctr"/>
              <a:t>‹#›</a:t>
            </a:fld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9426" y="3139180"/>
            <a:ext cx="5246687" cy="750888"/>
          </a:xfrm>
        </p:spPr>
        <p:txBody>
          <a:bodyPr anchor="ctr">
            <a:norm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8" name="Picture 2" descr="Z:\Artwork\Logos\Microsoft\MSFT_logo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" y="6447336"/>
            <a:ext cx="1365170" cy="2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adobe logo vecto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1" b="32504"/>
          <a:stretch/>
        </p:blipFill>
        <p:spPr bwMode="auto">
          <a:xfrm>
            <a:off x="1958979" y="6391569"/>
            <a:ext cx="1268316" cy="4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0754126" y="6480661"/>
            <a:ext cx="1205495" cy="2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334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985558" y="6360149"/>
            <a:ext cx="4201696" cy="393797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1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94167" y="6542027"/>
            <a:ext cx="460637" cy="295633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fld id="{95452B69-2FCC-469C-AF0F-46196D09B04A}" type="slidenum"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pPr algn="ctr"/>
              <a:t>‹#›</a:t>
            </a:fld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00052" y="638943"/>
            <a:ext cx="11255138" cy="379918"/>
            <a:chOff x="400050" y="780142"/>
            <a:chExt cx="8543925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00050" y="780142"/>
              <a:ext cx="2847975" cy="0"/>
            </a:xfrm>
            <a:prstGeom prst="line">
              <a:avLst/>
            </a:prstGeom>
            <a:ln w="19050">
              <a:solidFill>
                <a:srgbClr val="F868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48025" y="780142"/>
              <a:ext cx="2847975" cy="0"/>
            </a:xfrm>
            <a:prstGeom prst="line">
              <a:avLst/>
            </a:prstGeom>
            <a:ln w="19050">
              <a:solidFill>
                <a:srgbClr val="91C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96000" y="780142"/>
              <a:ext cx="2847975" cy="0"/>
            </a:xfrm>
            <a:prstGeom prst="line">
              <a:avLst/>
            </a:prstGeom>
            <a:ln w="19050">
              <a:solidFill>
                <a:srgbClr val="00B4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Z:\Artwork\Logos\Microsoft\MSFT_logo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" y="6447336"/>
            <a:ext cx="1365170" cy="2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adobe logo vecto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1" b="32504"/>
          <a:stretch/>
        </p:blipFill>
        <p:spPr bwMode="auto">
          <a:xfrm>
            <a:off x="1958979" y="6391569"/>
            <a:ext cx="1268316" cy="4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0754126" y="6480661"/>
            <a:ext cx="1205495" cy="2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Z:\Artwork\Logos\Microsoft\MSFT_logo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" y="6266462"/>
            <a:ext cx="1873850" cy="4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gnizant Technology Solutions">
            <a:hlinkClick r:id="rId3" tooltip="Cognizant Technology Solutions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000" y="6214786"/>
            <a:ext cx="16668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</p:spPr>
        <p:txBody>
          <a:bodyPr/>
          <a:lstStyle/>
          <a:p>
            <a:r>
              <a:t>Click to edit Master title style</a:t>
            </a:r>
          </a:p>
        </p:txBody>
      </p:sp>
      <p:pic>
        <p:nvPicPr>
          <p:cNvPr id="2" name="Picture 1" descr="12345.jpg"/>
          <p:cNvPicPr>
            <a:picLocks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638" y="673540"/>
            <a:ext cx="12240000" cy="540750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3422224" y="4022184"/>
            <a:ext cx="914400" cy="91440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marL="171450" indent="-171450">
              <a:buFont typeface="Wingdings" pitchFamily="2" charset="2"/>
              <a:buChar char="§"/>
            </a:pP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85558" y="6317617"/>
            <a:ext cx="4201696" cy="393797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1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94167" y="6499495"/>
            <a:ext cx="460637" cy="295633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fld id="{95452B69-2FCC-469C-AF0F-46196D09B04A}" type="slidenum"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pPr algn="ctr"/>
              <a:t>‹#›</a:t>
            </a:fld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 descr="Z:\Artwork\Logos\Microsoft\MSFT_logo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" y="6447336"/>
            <a:ext cx="1365170" cy="2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ognizant Technology Solutions">
            <a:hlinkClick r:id="rId3" tooltip="Cognizant Technology Solutions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57" y="6392272"/>
            <a:ext cx="1329402" cy="4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adobe logo vector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1" b="32504"/>
          <a:stretch/>
        </p:blipFill>
        <p:spPr bwMode="auto">
          <a:xfrm>
            <a:off x="1958979" y="6391569"/>
            <a:ext cx="1268316" cy="4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>
              <a:defRPr sz="3921">
                <a:solidFill>
                  <a:schemeClr val="accent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30647" y="6342794"/>
            <a:ext cx="2118604" cy="363660"/>
            <a:chOff x="427037" y="6469062"/>
            <a:chExt cx="2161086" cy="370900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invGray">
            <a:xfrm>
              <a:off x="427037" y="6557872"/>
              <a:ext cx="902154" cy="193281"/>
            </a:xfrm>
            <a:prstGeom prst="rect">
              <a:avLst/>
            </a:prstGeom>
          </p:spPr>
        </p:pic>
        <p:pic>
          <p:nvPicPr>
            <p:cNvPr id="5" name="Picture 1" descr="Description: new logo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37" y="6469062"/>
              <a:ext cx="1018086" cy="37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 userDrawn="1"/>
          </p:nvCxnSpPr>
          <p:spPr>
            <a:xfrm>
              <a:off x="1493837" y="6469062"/>
              <a:ext cx="0" cy="3709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180574" y="6356803"/>
            <a:ext cx="2742188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8176-D3C0-40EC-8744-0E5B377E6E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891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7896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896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95363" y="4034379"/>
            <a:ext cx="212724" cy="212724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8998" y="4247103"/>
            <a:ext cx="106363" cy="106363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08089" y="2966537"/>
            <a:ext cx="5160890" cy="1174204"/>
            <a:chOff x="1008091" y="2966537"/>
            <a:chExt cx="13454553" cy="117420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008091" y="2966537"/>
              <a:ext cx="13454553" cy="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138718" y="4121464"/>
              <a:ext cx="13323926" cy="19277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 userDrawn="1"/>
        </p:nvSpPr>
        <p:spPr>
          <a:xfrm>
            <a:off x="6529885" y="2692844"/>
            <a:ext cx="435427" cy="435427"/>
          </a:xfrm>
          <a:prstGeom prst="rect">
            <a:avLst/>
          </a:prstGeom>
          <a:solidFill>
            <a:srgbClr val="91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965312" y="3071251"/>
            <a:ext cx="232306" cy="232306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529885" y="4147404"/>
            <a:ext cx="101351" cy="101351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985558" y="6360149"/>
            <a:ext cx="4201696" cy="393797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1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5794167" y="6542027"/>
            <a:ext cx="460637" cy="295633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fld id="{95452B69-2FCC-469C-AF0F-46196D09B04A}" type="slidenum"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pPr algn="ctr"/>
              <a:t>‹#›</a:t>
            </a:fld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9426" y="3139180"/>
            <a:ext cx="5246687" cy="750888"/>
          </a:xfrm>
        </p:spPr>
        <p:txBody>
          <a:bodyPr anchor="ctr">
            <a:norm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8" name="Picture 2" descr="Z:\Artwork\Logos\Microsoft\MSFT_logo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" y="6447336"/>
            <a:ext cx="1365170" cy="2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gnizant Technology Solutions">
            <a:hlinkClick r:id="rId3" tooltip="Cognizant Technology Solutions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57" y="6392272"/>
            <a:ext cx="1329402" cy="4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adobe logo vector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1" b="32504"/>
          <a:stretch/>
        </p:blipFill>
        <p:spPr bwMode="auto">
          <a:xfrm>
            <a:off x="1958979" y="6391569"/>
            <a:ext cx="1268316" cy="4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7022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Click to edit Master title style</a:t>
            </a:r>
          </a:p>
        </p:txBody>
      </p:sp>
      <p:pic>
        <p:nvPicPr>
          <p:cNvPr id="7" name="Picture 2" descr="Z:\Artwork\Logos\Microsoft\MSFT_logo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" y="6447336"/>
            <a:ext cx="1365170" cy="2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gnizant Technology Solutions">
            <a:hlinkClick r:id="rId3" tooltip="Cognizant Technology Solutions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57" y="6392272"/>
            <a:ext cx="1329402" cy="4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985558" y="6360149"/>
            <a:ext cx="4201696" cy="393797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1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94167" y="6542027"/>
            <a:ext cx="460637" cy="295633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fld id="{95452B69-2FCC-469C-AF0F-46196D09B04A}" type="slidenum"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pPr algn="ctr"/>
              <a:t>‹#›</a:t>
            </a:fld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00052" y="638943"/>
            <a:ext cx="11255138" cy="379918"/>
            <a:chOff x="400050" y="780142"/>
            <a:chExt cx="8543925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00050" y="780142"/>
              <a:ext cx="2847975" cy="0"/>
            </a:xfrm>
            <a:prstGeom prst="line">
              <a:avLst/>
            </a:prstGeom>
            <a:ln w="19050">
              <a:solidFill>
                <a:srgbClr val="F868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48025" y="780142"/>
              <a:ext cx="2847975" cy="0"/>
            </a:xfrm>
            <a:prstGeom prst="line">
              <a:avLst/>
            </a:prstGeom>
            <a:ln w="19050">
              <a:solidFill>
                <a:srgbClr val="91C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96000" y="780142"/>
              <a:ext cx="2847975" cy="0"/>
            </a:xfrm>
            <a:prstGeom prst="line">
              <a:avLst/>
            </a:prstGeom>
            <a:ln w="19050">
              <a:solidFill>
                <a:srgbClr val="00B4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Image result for adobe logo vector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1" b="32504"/>
          <a:stretch/>
        </p:blipFill>
        <p:spPr bwMode="auto">
          <a:xfrm>
            <a:off x="1958979" y="6391569"/>
            <a:ext cx="1268316" cy="4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44295" y="2256353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33020" y="3898885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528" y="2633406"/>
            <a:ext cx="11111605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16625607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Z:\Artwork\Logos\Microsoft\MSFT_logo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" y="6266462"/>
            <a:ext cx="1873850" cy="4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gnizant Technology Solutions">
            <a:hlinkClick r:id="rId3" tooltip="Cognizant Technology Solutions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000" y="6214786"/>
            <a:ext cx="16668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</p:spPr>
        <p:txBody>
          <a:bodyPr/>
          <a:lstStyle/>
          <a:p>
            <a:r>
              <a:t>Click to edit Master title style</a:t>
            </a:r>
          </a:p>
        </p:txBody>
      </p:sp>
      <p:pic>
        <p:nvPicPr>
          <p:cNvPr id="2" name="Picture 1" descr="12345.jpg"/>
          <p:cNvPicPr>
            <a:picLocks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638" y="673540"/>
            <a:ext cx="12240000" cy="540750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3422224" y="4022184"/>
            <a:ext cx="914400" cy="91440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marL="171450" indent="-171450">
              <a:buFont typeface="Wingdings" pitchFamily="2" charset="2"/>
              <a:buChar char="§"/>
            </a:pP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85558" y="6317617"/>
            <a:ext cx="4201696" cy="393797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1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94167" y="6499495"/>
            <a:ext cx="460637" cy="295633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fld id="{95452B69-2FCC-469C-AF0F-46196D09B04A}" type="slidenum"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pPr algn="ctr"/>
              <a:t>‹#›</a:t>
            </a:fld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 descr="Z:\Artwork\Logos\Microsoft\MSFT_logo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" y="6447336"/>
            <a:ext cx="1365170" cy="2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ognizant Technology Solutions">
            <a:hlinkClick r:id="rId3" tooltip="Cognizant Technology Solutions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57" y="6392272"/>
            <a:ext cx="1329402" cy="4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adobe logo vector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1" b="32504"/>
          <a:stretch/>
        </p:blipFill>
        <p:spPr bwMode="auto">
          <a:xfrm>
            <a:off x="1958979" y="6391569"/>
            <a:ext cx="1268316" cy="4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>
              <a:defRPr sz="3921">
                <a:solidFill>
                  <a:schemeClr val="accent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30647" y="6342794"/>
            <a:ext cx="2118604" cy="363660"/>
            <a:chOff x="427037" y="6469062"/>
            <a:chExt cx="2161086" cy="370900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invGray">
            <a:xfrm>
              <a:off x="427037" y="6557872"/>
              <a:ext cx="902154" cy="193281"/>
            </a:xfrm>
            <a:prstGeom prst="rect">
              <a:avLst/>
            </a:prstGeom>
          </p:spPr>
        </p:pic>
        <p:pic>
          <p:nvPicPr>
            <p:cNvPr id="5" name="Picture 1" descr="Description: new logo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37" y="6469062"/>
              <a:ext cx="1018086" cy="37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 userDrawn="1"/>
          </p:nvCxnSpPr>
          <p:spPr>
            <a:xfrm>
              <a:off x="1493837" y="6469062"/>
              <a:ext cx="0" cy="3709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180574" y="6356803"/>
            <a:ext cx="2742188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8176-D3C0-40EC-8744-0E5B377E6E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4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1"/>
            <a:ext cx="12214624" cy="62878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67072"/>
            <a:ext cx="12192000" cy="63717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66800" y="918941"/>
            <a:ext cx="10126133" cy="5020125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50615" y="1727200"/>
            <a:ext cx="9134324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74800" y="1509060"/>
            <a:ext cx="9127067" cy="40259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Short and Impactful message</a:t>
            </a:r>
          </a:p>
        </p:txBody>
      </p:sp>
    </p:spTree>
    <p:extLst>
      <p:ext uri="{BB962C8B-B14F-4D97-AF65-F5344CB8AC3E}">
        <p14:creationId xmlns:p14="http://schemas.microsoft.com/office/powerpoint/2010/main" val="37254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44295" y="2256353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33008" y="3898885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528" y="2633406"/>
            <a:ext cx="11111605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29097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2940" y="3629157"/>
            <a:ext cx="4821531" cy="607259"/>
          </a:xfrm>
        </p:spPr>
        <p:txBody>
          <a:bodyPr>
            <a:normAutofit/>
          </a:bodyPr>
          <a:lstStyle>
            <a:lvl1pPr>
              <a:defRPr sz="5333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03558" y="4427541"/>
            <a:ext cx="4845052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257" y="337349"/>
            <a:ext cx="3010876" cy="684559"/>
          </a:xfrm>
          <a:prstGeom prst="rect">
            <a:avLst/>
          </a:prstGeom>
        </p:spPr>
      </p:pic>
      <p:pic>
        <p:nvPicPr>
          <p:cNvPr id="12" name="Picture 11" descr="4x3-0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198251"/>
            <a:ext cx="3590379" cy="3659756"/>
          </a:xfrm>
          <a:prstGeom prst="rect">
            <a:avLst/>
          </a:prstGeom>
        </p:spPr>
      </p:pic>
      <p:pic>
        <p:nvPicPr>
          <p:cNvPr id="13" name="Picture 12" descr="4x3-0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070"/>
          <a:stretch/>
        </p:blipFill>
        <p:spPr>
          <a:xfrm>
            <a:off x="3574704" y="2963080"/>
            <a:ext cx="8968109" cy="3894920"/>
          </a:xfrm>
          <a:prstGeom prst="rect">
            <a:avLst/>
          </a:prstGeom>
        </p:spPr>
      </p:pic>
      <p:pic>
        <p:nvPicPr>
          <p:cNvPr id="14" name="Picture 13" descr="4x3-0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7413" y="1751983"/>
            <a:ext cx="8554587" cy="12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34561" y="180754"/>
            <a:ext cx="10847840" cy="8619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l" defTabSz="457183"/>
            <a:r>
              <a:rPr lang="en-US" dirty="0"/>
              <a:t>Type key insight here using sentence case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83" y="6305135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  <a:ea typeface="ＭＳ Ｐゴシック" pitchFamily="-112" charset="-128"/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90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271031"/>
            <a:ext cx="12192000" cy="595943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374" y="6412517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" lastClr="FFFFFF"/>
                </a:solidFill>
                <a:ea typeface="ＭＳ Ｐゴシック" pitchFamily="-112" charset="-128"/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22499" y="6430906"/>
            <a:ext cx="0" cy="276195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83" y="6305135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  <a:ea typeface="ＭＳ Ｐゴシック" pitchFamily="-112" charset="-128"/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  <a:ea typeface="ＭＳ Ｐゴシック" pitchFamily="-112" charset="-128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05841" y="330266"/>
            <a:ext cx="11176583" cy="607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5841" y="937525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gnizant_LOGO_on black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540" y="6414881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0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76E1-89F7-4584-A1F1-875FD34CA8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06374" y="6412517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ea typeface="ＭＳ Ｐゴシック" pitchFamily="-112" charset="-128"/>
                <a:cs typeface="Arial"/>
              </a:rPr>
              <a:t>© 2018 Cognizant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22499" y="6430906"/>
            <a:ext cx="0" cy="276195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2883" y="6305135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2AB80A-78BA-6B42-BA0D-B44ACF890F5A}" type="slidenum">
              <a:rPr lang="en-US" smtClean="0">
                <a:solidFill>
                  <a:sysClr val="windowText" lastClr="000000"/>
                </a:solidFill>
                <a:ea typeface="ＭＳ Ｐゴシック" pitchFamily="-112" charset="-128"/>
              </a:rPr>
              <a:pPr defTabSz="457200"/>
              <a:t>‹#›</a:t>
            </a:fld>
            <a:endParaRPr lang="en-US" dirty="0">
              <a:solidFill>
                <a:sysClr val="windowText" lastClr="000000"/>
              </a:solidFill>
              <a:ea typeface="ＭＳ Ｐゴシック" pitchFamily="-112" charset="-128"/>
            </a:endParaRPr>
          </a:p>
        </p:txBody>
      </p:sp>
      <p:pic>
        <p:nvPicPr>
          <p:cNvPr id="13" name="Picture 5" descr="C:\Users\288718\Desktop\1.pn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79"/>
          <a:stretch/>
        </p:blipFill>
        <p:spPr bwMode="auto">
          <a:xfrm>
            <a:off x="10984830" y="6399574"/>
            <a:ext cx="1019765" cy="3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6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3723" y="6548619"/>
            <a:ext cx="3853506" cy="257133"/>
          </a:xfrm>
          <a:prstGeom prst="rect">
            <a:avLst/>
          </a:prstGeom>
          <a:noFill/>
        </p:spPr>
        <p:txBody>
          <a:bodyPr wrap="none" lIns="92019" tIns="46011" rIns="92019" bIns="46011" rtlCol="0" anchor="ctr">
            <a:spAutoFit/>
          </a:bodyPr>
          <a:lstStyle/>
          <a:p>
            <a:pPr defTabSz="920242"/>
            <a:r>
              <a:rPr lang="en-GB" sz="1067" dirty="0">
                <a:solidFill>
                  <a:srgbClr val="000000">
                    <a:lumMod val="50000"/>
                    <a:lumOff val="50000"/>
                  </a:srgbClr>
                </a:solidFill>
                <a:latin typeface="Century Gothic" panose="020B0502020202020204" pitchFamily="34" charset="0"/>
                <a:ea typeface="Segoe UI Symbol" pitchFamily="34" charset="0"/>
              </a:rPr>
              <a:t>| CONFIDENTIAL AND PROPRIETARY COGNIZANT © 2014</a:t>
            </a: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156308" y="6474536"/>
            <a:ext cx="2844800" cy="365125"/>
          </a:xfrm>
          <a:prstGeom prst="rect">
            <a:avLst/>
          </a:prstGeom>
        </p:spPr>
        <p:txBody>
          <a:bodyPr vert="horz" lIns="92019" tIns="46011" rIns="92019" bIns="46011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322465-0205-47EE-831D-80E710486DD5}" type="slidenum">
              <a:rPr lang="en-US" sz="1600" smtClean="0">
                <a:solidFill>
                  <a:srgbClr val="FF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6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6" r:id="rId3"/>
    <p:sldLayoutId id="2147483727" r:id="rId4"/>
    <p:sldLayoutId id="2147483728" r:id="rId5"/>
    <p:sldLayoutId id="2147483729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slow"/>
  <p:hf hdr="0" ftr="0" dt="0"/>
  <p:txStyles>
    <p:titleStyle>
      <a:lvl1pPr marL="0" algn="l" defTabSz="920242" rtl="0" eaLnBrk="1" latinLnBrk="0" hangingPunct="1">
        <a:spcBef>
          <a:spcPct val="0"/>
        </a:spcBef>
        <a:buNone/>
        <a:defRPr lang="en-US" sz="2400" b="0" kern="1200" cap="none" dirty="0">
          <a:solidFill>
            <a:srgbClr val="0070C0"/>
          </a:solidFill>
          <a:latin typeface="Segoe UI Light" panose="020B0502040204020203" pitchFamily="34" charset="0"/>
          <a:ea typeface="Segoe UI Light" panose="020B0502040204020203" pitchFamily="34" charset="0"/>
          <a:cs typeface="Segoe UI" panose="020B0502040204020203" pitchFamily="34" charset="0"/>
        </a:defRPr>
      </a:lvl1pPr>
    </p:titleStyle>
    <p:bodyStyle>
      <a:lvl1pPr marL="345133" indent="-345133" algn="l" defTabSz="92024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7696" indent="-287581" algn="l" defTabSz="92024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50282" indent="-230044" algn="l" defTabSz="9202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10429" indent="-230044" algn="l" defTabSz="920242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70543" indent="-230044" algn="l" defTabSz="920242" rtl="0" eaLnBrk="1" latinLnBrk="0" hangingPunct="1">
        <a:spcBef>
          <a:spcPct val="20000"/>
        </a:spcBef>
        <a:buFont typeface="Arial" pitchFamily="34" charset="0"/>
        <a:buChar char="»"/>
        <a:defRPr sz="1867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30675" indent="-230044" algn="l" defTabSz="9202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0780" indent="-230044" algn="l" defTabSz="9202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0907" indent="-230044" algn="l" defTabSz="9202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1033" indent="-230044" algn="l" defTabSz="9202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024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60122" algn="l" defTabSz="92024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20242" algn="l" defTabSz="92024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80364" algn="l" defTabSz="92024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40486" algn="l" defTabSz="92024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00602" algn="l" defTabSz="92024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60728" algn="l" defTabSz="92024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20850" algn="l" defTabSz="92024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80975" algn="l" defTabSz="92024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1" y="6477877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896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62001" y="1524004"/>
            <a:ext cx="106680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4" y="6477875"/>
            <a:ext cx="761999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896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896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5" r:id="rId5"/>
  </p:sldLayoutIdLst>
  <p:transition>
    <p:fade/>
  </p:transition>
  <p:hf hdr="0" ftr="0" dt="0"/>
  <p:txStyles>
    <p:titleStyle>
      <a:lvl1pPr marL="0" algn="l" defTabSz="816139" rtl="0" eaLnBrk="1" latinLnBrk="0" hangingPunct="1">
        <a:lnSpc>
          <a:spcPct val="90000"/>
        </a:lnSpc>
        <a:spcBef>
          <a:spcPct val="0"/>
        </a:spcBef>
        <a:buNone/>
        <a:defRPr lang="en-US" sz="3001" kern="1200" spc="-44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42832" indent="-142832" algn="l" defTabSz="816139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357079" indent="-145808" algn="l" defTabSz="816139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571327" indent="-129937" algn="l" defTabSz="81613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785574" indent="-132912" algn="l" defTabSz="816139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964114" indent="-134897" algn="l" defTabSz="816139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244385" indent="-204035" algn="l" defTabSz="816139" rtl="0" eaLnBrk="1" latinLnBrk="0" hangingPunct="1">
        <a:spcBef>
          <a:spcPct val="20000"/>
        </a:spcBef>
        <a:buFont typeface="Arial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652455" indent="-204035" algn="l" defTabSz="816139" rtl="0" eaLnBrk="1" latinLnBrk="0" hangingPunct="1">
        <a:spcBef>
          <a:spcPct val="20000"/>
        </a:spcBef>
        <a:buFont typeface="Arial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060525" indent="-204035" algn="l" defTabSz="816139" rtl="0" eaLnBrk="1" latinLnBrk="0" hangingPunct="1">
        <a:spcBef>
          <a:spcPct val="20000"/>
        </a:spcBef>
        <a:buFont typeface="Arial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468594" indent="-204035" algn="l" defTabSz="816139" rtl="0" eaLnBrk="1" latinLnBrk="0" hangingPunct="1">
        <a:spcBef>
          <a:spcPct val="20000"/>
        </a:spcBef>
        <a:buFont typeface="Arial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816139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19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7pPr>
      <a:lvl8pPr marL="2856489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59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1" y="6477877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896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62001" y="1524004"/>
            <a:ext cx="106680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4" y="6477875"/>
            <a:ext cx="761999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896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896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2" r:id="rId5"/>
  </p:sldLayoutIdLst>
  <p:transition>
    <p:fade/>
  </p:transition>
  <p:hf hdr="0" ftr="0" dt="0"/>
  <p:txStyles>
    <p:titleStyle>
      <a:lvl1pPr marL="0" algn="l" defTabSz="816139" rtl="0" eaLnBrk="1" latinLnBrk="0" hangingPunct="1">
        <a:lnSpc>
          <a:spcPct val="90000"/>
        </a:lnSpc>
        <a:spcBef>
          <a:spcPct val="0"/>
        </a:spcBef>
        <a:buNone/>
        <a:defRPr lang="en-US" sz="3001" kern="1200" spc="-44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42832" indent="-142832" algn="l" defTabSz="816139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357079" indent="-145808" algn="l" defTabSz="816139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571327" indent="-129937" algn="l" defTabSz="81613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785574" indent="-132912" algn="l" defTabSz="816139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964114" indent="-134897" algn="l" defTabSz="816139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244385" indent="-204035" algn="l" defTabSz="816139" rtl="0" eaLnBrk="1" latinLnBrk="0" hangingPunct="1">
        <a:spcBef>
          <a:spcPct val="20000"/>
        </a:spcBef>
        <a:buFont typeface="Arial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652455" indent="-204035" algn="l" defTabSz="816139" rtl="0" eaLnBrk="1" latinLnBrk="0" hangingPunct="1">
        <a:spcBef>
          <a:spcPct val="20000"/>
        </a:spcBef>
        <a:buFont typeface="Arial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060525" indent="-204035" algn="l" defTabSz="816139" rtl="0" eaLnBrk="1" latinLnBrk="0" hangingPunct="1">
        <a:spcBef>
          <a:spcPct val="20000"/>
        </a:spcBef>
        <a:buFont typeface="Arial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468594" indent="-204035" algn="l" defTabSz="816139" rtl="0" eaLnBrk="1" latinLnBrk="0" hangingPunct="1">
        <a:spcBef>
          <a:spcPct val="20000"/>
        </a:spcBef>
        <a:buFont typeface="Arial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816139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0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19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7pPr>
      <a:lvl8pPr marL="2856489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59" algn="l" defTabSz="816139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</p:spPr>
        <p:txBody>
          <a:bodyPr/>
          <a:lstStyle/>
          <a:p>
            <a:r>
              <a:rPr lang="en-US" dirty="0"/>
              <a:t>Scenario 1 : Member Enrollment - (Amendment on Slide# 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679" y="1658824"/>
            <a:ext cx="1666769" cy="868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Marketer administers Campaign to target leads visiting Payer website</a:t>
            </a:r>
            <a:endParaRPr lang="en-US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Elbow Connector 3"/>
          <p:cNvCxnSpPr>
            <a:cxnSpLocks/>
            <a:endCxn id="7" idx="1"/>
          </p:cNvCxnSpPr>
          <p:nvPr/>
        </p:nvCxnSpPr>
        <p:spPr>
          <a:xfrm rot="5400000" flipH="1" flipV="1">
            <a:off x="4648845" y="1550552"/>
            <a:ext cx="1269078" cy="494710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0" descr="Image result for corporate lady clipa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3" y="697415"/>
            <a:ext cx="1335814" cy="9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49968" y="2026465"/>
            <a:ext cx="174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Health plan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offers mailed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39" y="716970"/>
            <a:ext cx="892795" cy="89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cxnSpLocks/>
            <a:stCxn id="20" idx="3"/>
            <a:endCxn id="25" idx="1"/>
          </p:cNvCxnSpPr>
          <p:nvPr/>
        </p:nvCxnSpPr>
        <p:spPr>
          <a:xfrm flipV="1">
            <a:off x="10141352" y="1183793"/>
            <a:ext cx="755132" cy="20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12647" y="2015541"/>
            <a:ext cx="18095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Email confirmation is sent out to the Prospect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3888" y="1521923"/>
            <a:ext cx="1652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Machine Leaning algorithm identifies the Health plans based on attributes </a:t>
            </a:r>
          </a:p>
        </p:txBody>
      </p:sp>
      <p:pic>
        <p:nvPicPr>
          <p:cNvPr id="12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96" y="923557"/>
            <a:ext cx="1339348" cy="51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cxnSpLocks/>
            <a:stCxn id="11" idx="2"/>
            <a:endCxn id="26" idx="1"/>
          </p:cNvCxnSpPr>
          <p:nvPr/>
        </p:nvCxnSpPr>
        <p:spPr>
          <a:xfrm rot="16200000" flipH="1">
            <a:off x="3631975" y="1751111"/>
            <a:ext cx="373814" cy="1577432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12" idx="1"/>
          </p:cNvCxnSpPr>
          <p:nvPr/>
        </p:nvCxnSpPr>
        <p:spPr>
          <a:xfrm flipV="1">
            <a:off x="1632293" y="1179912"/>
            <a:ext cx="837603" cy="388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  <a:stCxn id="7" idx="3"/>
            <a:endCxn id="26" idx="3"/>
          </p:cNvCxnSpPr>
          <p:nvPr/>
        </p:nvCxnSpPr>
        <p:spPr>
          <a:xfrm flipH="1">
            <a:off x="5601958" y="1163368"/>
            <a:ext cx="821576" cy="1563366"/>
          </a:xfrm>
          <a:prstGeom prst="bentConnector3">
            <a:avLst>
              <a:gd name="adj1" fmla="val -109512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28" idx="3"/>
            <a:endCxn id="20" idx="2"/>
          </p:cNvCxnSpPr>
          <p:nvPr/>
        </p:nvCxnSpPr>
        <p:spPr>
          <a:xfrm flipV="1">
            <a:off x="6335412" y="1436267"/>
            <a:ext cx="3491858" cy="264347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lgDashDot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9483942" y="833027"/>
            <a:ext cx="657410" cy="603240"/>
            <a:chOff x="7355419" y="2072965"/>
            <a:chExt cx="657410" cy="60324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419" y="2072965"/>
              <a:ext cx="440681" cy="440681"/>
            </a:xfrm>
            <a:prstGeom prst="rect">
              <a:avLst/>
            </a:prstGeom>
          </p:spPr>
        </p:pic>
        <p:pic>
          <p:nvPicPr>
            <p:cNvPr id="20" name="Picture 2" descr="Image result for ms crm + icon + transparen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4664" y="2171675"/>
              <a:ext cx="628165" cy="50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828544" y="1467903"/>
            <a:ext cx="599718" cy="656385"/>
            <a:chOff x="3656353" y="3476759"/>
            <a:chExt cx="599718" cy="65638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353" y="3476759"/>
              <a:ext cx="440681" cy="440681"/>
            </a:xfrm>
            <a:prstGeom prst="rect">
              <a:avLst/>
            </a:prstGeom>
          </p:spPr>
        </p:pic>
        <p:pic>
          <p:nvPicPr>
            <p:cNvPr id="23" name="Picture 4" descr="Image result for adobe campaign + icon + transparen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034" y="3626107"/>
              <a:ext cx="507037" cy="507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6" descr="Image result for online form + icon + transpare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37" y="1679971"/>
            <a:ext cx="455431" cy="45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484" y="750334"/>
            <a:ext cx="866917" cy="86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adobe campaign + icon + transpare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98" y="2229554"/>
            <a:ext cx="994360" cy="9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cxnSpLocks/>
            <a:stCxn id="3" idx="2"/>
            <a:endCxn id="26" idx="1"/>
          </p:cNvCxnSpPr>
          <p:nvPr/>
        </p:nvCxnSpPr>
        <p:spPr>
          <a:xfrm rot="16200000" flipH="1">
            <a:off x="2782002" y="901137"/>
            <a:ext cx="199659" cy="3451534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22" y="3526362"/>
            <a:ext cx="2492990" cy="110675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6000" y="682302"/>
            <a:ext cx="174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Customer registers after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reviewing offers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Graphic 32" descr="Send">
            <a:extLst>
              <a:ext uri="{FF2B5EF4-FFF2-40B4-BE49-F238E27FC236}">
                <a16:creationId xmlns:a16="http://schemas.microsoft.com/office/drawing/2014/main" id="{12994757-78FF-4499-9472-A86212E33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9984672" y="5327687"/>
            <a:ext cx="914400" cy="914400"/>
          </a:xfrm>
          <a:prstGeom prst="rect">
            <a:avLst/>
          </a:prstGeom>
        </p:spPr>
      </p:pic>
      <p:cxnSp>
        <p:nvCxnSpPr>
          <p:cNvPr id="36" name="Elbow Connector 3">
            <a:extLst>
              <a:ext uri="{FF2B5EF4-FFF2-40B4-BE49-F238E27FC236}">
                <a16:creationId xmlns:a16="http://schemas.microsoft.com/office/drawing/2014/main" id="{1AAA5A19-BE3F-478A-8CCE-2F4FDA28C05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335412" y="4079739"/>
            <a:ext cx="4062935" cy="1250805"/>
          </a:xfrm>
          <a:prstGeom prst="bentConnector3">
            <a:avLst>
              <a:gd name="adj1" fmla="val 100174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AE62E7-7AE9-4640-B579-322278904873}"/>
              </a:ext>
            </a:extLst>
          </p:cNvPr>
          <p:cNvSpPr txBox="1"/>
          <p:nvPr/>
        </p:nvSpPr>
        <p:spPr>
          <a:xfrm>
            <a:off x="10287675" y="4536951"/>
            <a:ext cx="190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campaign is created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all the qualifying prospects in D365</a:t>
            </a:r>
          </a:p>
        </p:txBody>
      </p:sp>
      <p:pic>
        <p:nvPicPr>
          <p:cNvPr id="40" name="Graphic 39" descr="Call center">
            <a:extLst>
              <a:ext uri="{FF2B5EF4-FFF2-40B4-BE49-F238E27FC236}">
                <a16:creationId xmlns:a16="http://schemas.microsoft.com/office/drawing/2014/main" id="{B664849A-44A3-40B6-80F5-30942D4F3A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8703" y="5327431"/>
            <a:ext cx="914400" cy="914400"/>
          </a:xfrm>
          <a:prstGeom prst="rect">
            <a:avLst/>
          </a:prstGeom>
        </p:spPr>
      </p:pic>
      <p:cxnSp>
        <p:nvCxnSpPr>
          <p:cNvPr id="41" name="Elbow Connector 3">
            <a:extLst>
              <a:ext uri="{FF2B5EF4-FFF2-40B4-BE49-F238E27FC236}">
                <a16:creationId xmlns:a16="http://schemas.microsoft.com/office/drawing/2014/main" id="{EE0537AE-7B62-49E2-B29C-80FAA50E34EB}"/>
              </a:ext>
            </a:extLst>
          </p:cNvPr>
          <p:cNvCxnSpPr>
            <a:cxnSpLocks/>
            <a:stCxn id="33" idx="3"/>
            <a:endCxn id="40" idx="3"/>
          </p:cNvCxnSpPr>
          <p:nvPr/>
        </p:nvCxnSpPr>
        <p:spPr>
          <a:xfrm rot="10800000">
            <a:off x="8373104" y="5784631"/>
            <a:ext cx="1611569" cy="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995353-8B7B-4462-B685-4CEF0BECC00B}"/>
              </a:ext>
            </a:extLst>
          </p:cNvPr>
          <p:cNvSpPr txBox="1"/>
          <p:nvPr/>
        </p:nvSpPr>
        <p:spPr>
          <a:xfrm>
            <a:off x="8190084" y="5857355"/>
            <a:ext cx="190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Campaign is assigned to the Contact Center agent</a:t>
            </a:r>
          </a:p>
        </p:txBody>
      </p:sp>
      <p:pic>
        <p:nvPicPr>
          <p:cNvPr id="45" name="Picture 2" descr="Related image">
            <a:extLst>
              <a:ext uri="{FF2B5EF4-FFF2-40B4-BE49-F238E27FC236}">
                <a16:creationId xmlns:a16="http://schemas.microsoft.com/office/drawing/2014/main" id="{870055E0-3663-45CC-95C6-1197A38D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08" y="5351173"/>
            <a:ext cx="866917" cy="86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3">
            <a:extLst>
              <a:ext uri="{FF2B5EF4-FFF2-40B4-BE49-F238E27FC236}">
                <a16:creationId xmlns:a16="http://schemas.microsoft.com/office/drawing/2014/main" id="{79B18DE2-8835-42D4-97DB-B633403F6CB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rot="10800000" flipV="1">
            <a:off x="4337225" y="5784630"/>
            <a:ext cx="312147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6E42AA-24C2-4946-8C6B-08BE4231E06E}"/>
              </a:ext>
            </a:extLst>
          </p:cNvPr>
          <p:cNvSpPr txBox="1"/>
          <p:nvPr/>
        </p:nvSpPr>
        <p:spPr>
          <a:xfrm>
            <a:off x="4392950" y="5760199"/>
            <a:ext cx="306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Center agent reaches out to the prospect, explain the benefits and inquire about their interest to join the plan</a:t>
            </a:r>
          </a:p>
        </p:txBody>
      </p:sp>
      <p:pic>
        <p:nvPicPr>
          <p:cNvPr id="50" name="Graphic 49" descr="Handshake">
            <a:extLst>
              <a:ext uri="{FF2B5EF4-FFF2-40B4-BE49-F238E27FC236}">
                <a16:creationId xmlns:a16="http://schemas.microsoft.com/office/drawing/2014/main" id="{F7BFF125-0F99-4B53-AE58-3A43952BF3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1663" y="5327687"/>
            <a:ext cx="914400" cy="914400"/>
          </a:xfrm>
          <a:prstGeom prst="rect">
            <a:avLst/>
          </a:prstGeom>
        </p:spPr>
      </p:pic>
      <p:cxnSp>
        <p:nvCxnSpPr>
          <p:cNvPr id="51" name="Elbow Connector 3">
            <a:extLst>
              <a:ext uri="{FF2B5EF4-FFF2-40B4-BE49-F238E27FC236}">
                <a16:creationId xmlns:a16="http://schemas.microsoft.com/office/drawing/2014/main" id="{33350648-AD38-4AD0-96CD-B7E4827BAB1D}"/>
              </a:ext>
            </a:extLst>
          </p:cNvPr>
          <p:cNvCxnSpPr>
            <a:cxnSpLocks/>
            <a:stCxn id="45" idx="1"/>
            <a:endCxn id="50" idx="3"/>
          </p:cNvCxnSpPr>
          <p:nvPr/>
        </p:nvCxnSpPr>
        <p:spPr>
          <a:xfrm rot="10800000" flipV="1">
            <a:off x="1156064" y="5784631"/>
            <a:ext cx="2314245" cy="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">
            <a:extLst>
              <a:ext uri="{FF2B5EF4-FFF2-40B4-BE49-F238E27FC236}">
                <a16:creationId xmlns:a16="http://schemas.microsoft.com/office/drawing/2014/main" id="{3D41474C-F8F1-4212-9C7E-BCA53CCD9705}"/>
              </a:ext>
            </a:extLst>
          </p:cNvPr>
          <p:cNvCxnSpPr>
            <a:cxnSpLocks/>
            <a:stCxn id="50" idx="0"/>
            <a:endCxn id="28" idx="2"/>
          </p:cNvCxnSpPr>
          <p:nvPr/>
        </p:nvCxnSpPr>
        <p:spPr>
          <a:xfrm rot="5400000" flipH="1" flipV="1">
            <a:off x="2546605" y="2785375"/>
            <a:ext cx="694571" cy="4390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64F8854-831F-4870-A60E-A87F750AC274}"/>
              </a:ext>
            </a:extLst>
          </p:cNvPr>
          <p:cNvSpPr txBox="1"/>
          <p:nvPr/>
        </p:nvSpPr>
        <p:spPr>
          <a:xfrm>
            <a:off x="1063447" y="5834977"/>
            <a:ext cx="240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Prospect agrees with the Health plan offer and wants to enroll in the plan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EC5A82-0F0C-4210-B437-9351BB7CD1E5}"/>
              </a:ext>
            </a:extLst>
          </p:cNvPr>
          <p:cNvSpPr txBox="1"/>
          <p:nvPr/>
        </p:nvSpPr>
        <p:spPr>
          <a:xfrm>
            <a:off x="963478" y="4500981"/>
            <a:ext cx="260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Prospect is converted to a Member and details captured in D365</a:t>
            </a:r>
          </a:p>
        </p:txBody>
      </p:sp>
      <p:cxnSp>
        <p:nvCxnSpPr>
          <p:cNvPr id="56" name="Elbow Connector 26">
            <a:extLst>
              <a:ext uri="{FF2B5EF4-FFF2-40B4-BE49-F238E27FC236}">
                <a16:creationId xmlns:a16="http://schemas.microsoft.com/office/drawing/2014/main" id="{0B97AD68-FEC2-4DDE-8D91-A809834105B0}"/>
              </a:ext>
            </a:extLst>
          </p:cNvPr>
          <p:cNvCxnSpPr>
            <a:cxnSpLocks/>
            <a:stCxn id="3" idx="2"/>
            <a:endCxn id="28" idx="1"/>
          </p:cNvCxnSpPr>
          <p:nvPr/>
        </p:nvCxnSpPr>
        <p:spPr>
          <a:xfrm rot="16200000" flipH="1">
            <a:off x="1722911" y="1960228"/>
            <a:ext cx="1552664" cy="2686358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E032F8C-81A5-49CB-BEBA-32653227D558}"/>
              </a:ext>
            </a:extLst>
          </p:cNvPr>
          <p:cNvSpPr txBox="1"/>
          <p:nvPr/>
        </p:nvSpPr>
        <p:spPr>
          <a:xfrm>
            <a:off x="1059975" y="3615842"/>
            <a:ext cx="260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 details are captured and record is created in D365</a:t>
            </a:r>
          </a:p>
        </p:txBody>
      </p:sp>
      <p:cxnSp>
        <p:nvCxnSpPr>
          <p:cNvPr id="73" name="Elbow Connector 14">
            <a:extLst>
              <a:ext uri="{FF2B5EF4-FFF2-40B4-BE49-F238E27FC236}">
                <a16:creationId xmlns:a16="http://schemas.microsoft.com/office/drawing/2014/main" id="{A277D7C0-FF36-4EBE-A842-A9AD94512967}"/>
              </a:ext>
            </a:extLst>
          </p:cNvPr>
          <p:cNvCxnSpPr>
            <a:cxnSpLocks/>
            <a:stCxn id="24" idx="2"/>
            <a:endCxn id="28" idx="3"/>
          </p:cNvCxnSpPr>
          <p:nvPr/>
        </p:nvCxnSpPr>
        <p:spPr>
          <a:xfrm rot="5400000">
            <a:off x="5863515" y="2607300"/>
            <a:ext cx="1944337" cy="1000541"/>
          </a:xfrm>
          <a:prstGeom prst="bentConnector2">
            <a:avLst/>
          </a:prstGeom>
          <a:ln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312985-2FDB-45AE-A3DA-970D8C35FA83}"/>
              </a:ext>
            </a:extLst>
          </p:cNvPr>
          <p:cNvSpPr txBox="1"/>
          <p:nvPr/>
        </p:nvSpPr>
        <p:spPr>
          <a:xfrm>
            <a:off x="7335952" y="3187257"/>
            <a:ext cx="225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 is converted to a </a:t>
            </a:r>
          </a:p>
          <a:p>
            <a:pPr>
              <a:defRPr/>
            </a:pPr>
            <a:r>
              <a:rPr lang="en-US" sz="1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Prospect and details captured in D365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41F8977-5CDE-4082-98DE-8D298093AE7E}"/>
              </a:ext>
            </a:extLst>
          </p:cNvPr>
          <p:cNvCxnSpPr>
            <a:cxnSpLocks/>
          </p:cNvCxnSpPr>
          <p:nvPr/>
        </p:nvCxnSpPr>
        <p:spPr>
          <a:xfrm>
            <a:off x="5112254" y="3003259"/>
            <a:ext cx="0" cy="74662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A14714-9992-4933-B91E-19DE9D9EF76A}"/>
              </a:ext>
            </a:extLst>
          </p:cNvPr>
          <p:cNvSpPr txBox="1"/>
          <p:nvPr/>
        </p:nvSpPr>
        <p:spPr>
          <a:xfrm>
            <a:off x="5112254" y="3147167"/>
            <a:ext cx="165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are synced 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D365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7C79503-5E2D-4A92-874D-0276612E391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423534" y="1164466"/>
            <a:ext cx="3089653" cy="1953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gnizant_16x9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ognizant Colors">
      <a:dk1>
        <a:srgbClr val="000000"/>
      </a:dk1>
      <a:lt1>
        <a:srgbClr val="FFFFFF"/>
      </a:lt1>
      <a:dk2>
        <a:srgbClr val="3188B4"/>
      </a:dk2>
      <a:lt2>
        <a:srgbClr val="72CDF4"/>
      </a:lt2>
      <a:accent1>
        <a:srgbClr val="6DB33F"/>
      </a:accent1>
      <a:accent2>
        <a:srgbClr val="CDD569"/>
      </a:accent2>
      <a:accent3>
        <a:srgbClr val="EB9A3B"/>
      </a:accent3>
      <a:accent4>
        <a:srgbClr val="E1AD00"/>
      </a:accent4>
      <a:accent5>
        <a:srgbClr val="CF87C3"/>
      </a:accent5>
      <a:accent6>
        <a:srgbClr val="C3B6DC"/>
      </a:accent6>
      <a:hlink>
        <a:srgbClr val="0070C0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FY13 EPG Presentation Template_Internal_16x9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FY13 EPG Presentation Template_Internal_16x9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D302F142FC53428A9ABFF726814FB1" ma:contentTypeVersion="0" ma:contentTypeDescription="Create a new document." ma:contentTypeScope="" ma:versionID="12fee3060fa9368c17f93e427b6b4d1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4D97CE-5751-4804-97BA-7BF727E24A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671265-BB1A-4711-B650-CEC8B3A6F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57D0E0-2CED-424F-9589-41B5891ACD3B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23244</TotalTime>
  <Words>141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Century Gothic</vt:lpstr>
      <vt:lpstr>Courier New</vt:lpstr>
      <vt:lpstr>Lucida Grande</vt:lpstr>
      <vt:lpstr>Segoe UI</vt:lpstr>
      <vt:lpstr>Segoe UI Light</vt:lpstr>
      <vt:lpstr>Segoe UI Symbol</vt:lpstr>
      <vt:lpstr>Trebuchet MS</vt:lpstr>
      <vt:lpstr>Wingdings</vt:lpstr>
      <vt:lpstr>Cognizant_16x9 Template</vt:lpstr>
      <vt:lpstr>Custom Design</vt:lpstr>
      <vt:lpstr>2_Office Theme</vt:lpstr>
      <vt:lpstr>1_FY13 EPG Presentation Template_Internal_16x9_Light</vt:lpstr>
      <vt:lpstr>2_FY13 EPG Presentation Template_Internal_16x9_Light</vt:lpstr>
      <vt:lpstr>Scenario 1 : Member Enrollment - (Amendment on Slide# 6)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Industry  Trends &amp; Challenges</dc:title>
  <dc:creator>Noonan, Lauren (Cognizant)</dc:creator>
  <cp:lastModifiedBy>Taparia, Ashish</cp:lastModifiedBy>
  <cp:revision>214</cp:revision>
  <dcterms:created xsi:type="dcterms:W3CDTF">2018-02-22T15:19:26Z</dcterms:created>
  <dcterms:modified xsi:type="dcterms:W3CDTF">2019-03-04T05:04:10Z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0x01010088D302F142FC53428A9ABFF726814FB1</vt:lpwstr>
  </property>
</Properties>
</file>