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Sitka Small Semibold" pitchFamily="2" charset="0"/>
      <p:bold r:id="rId4"/>
      <p:boldItalic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984">
          <p15:clr>
            <a:srgbClr val="A4A3A4"/>
          </p15:clr>
        </p15:guide>
        <p15:guide id="2" pos="159">
          <p15:clr>
            <a:srgbClr val="9AA0A6"/>
          </p15:clr>
        </p15:guide>
        <p15:guide id="3" pos="1837">
          <p15:clr>
            <a:srgbClr val="9AA0A6"/>
          </p15:clr>
        </p15:guide>
        <p15:guide id="4" pos="296">
          <p15:clr>
            <a:srgbClr val="9AA0A6"/>
          </p15:clr>
        </p15:guide>
        <p15:guide id="5" orient="horz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DA9C3-C715-4834-A37F-B79093C84FB7}" v="6" dt="2025-01-08T15:50:4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96" y="43"/>
      </p:cViewPr>
      <p:guideLst>
        <p:guide pos="1984"/>
        <p:guide pos="159"/>
        <p:guide pos="1837"/>
        <p:guide pos="296"/>
        <p:guide orient="horz"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4000" y="0"/>
            <a:ext cx="2664600" cy="10692000"/>
          </a:xfrm>
          <a:prstGeom prst="rect">
            <a:avLst/>
          </a:prstGeom>
          <a:solidFill>
            <a:srgbClr val="C6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64975" y="3505654"/>
            <a:ext cx="178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Profile:</a:t>
            </a:r>
            <a:endParaRPr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4975" y="3841903"/>
            <a:ext cx="2349113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ptos" panose="020B0004020202020204" pitchFamily="34" charset="0"/>
              </a:rPr>
              <a:t>Creative and analytical student with a passion for technology. Proven ability to work independently and collaboratively, with strong communication, problem-solving, and time-management skills.</a:t>
            </a:r>
            <a:endParaRPr sz="1000" dirty="0">
              <a:solidFill>
                <a:srgbClr val="231F20"/>
              </a:solidFill>
              <a:latin typeface="Aptos" panose="020B0004020202020204" pitchFamily="34" charset="0"/>
              <a:ea typeface="Spartan"/>
              <a:cs typeface="Spartan"/>
              <a:sym typeface="Spart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2500" y="5607380"/>
            <a:ext cx="2201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Contact Information:</a:t>
            </a:r>
            <a:endParaRPr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2500" y="6064478"/>
            <a:ext cx="23634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Email: 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Phone: 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Location: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t="20063" r="15931"/>
          <a:stretch/>
        </p:blipFill>
        <p:spPr>
          <a:xfrm>
            <a:off x="5533700" y="17836"/>
            <a:ext cx="20259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l="16464" b="37362"/>
          <a:stretch/>
        </p:blipFill>
        <p:spPr>
          <a:xfrm>
            <a:off x="0" y="9543575"/>
            <a:ext cx="14888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 b="27457"/>
          <a:stretch/>
        </p:blipFill>
        <p:spPr>
          <a:xfrm>
            <a:off x="5367350" y="8765700"/>
            <a:ext cx="1938325" cy="19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257012" y="1037050"/>
            <a:ext cx="30795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latin typeface="Sitka Small Semibold" pitchFamily="2" charset="0"/>
                <a:ea typeface="Limelight"/>
                <a:cs typeface="Limelight"/>
                <a:sym typeface="Limelight"/>
              </a:rPr>
              <a:t>Anand R</a:t>
            </a:r>
            <a:endParaRPr sz="4800" dirty="0">
              <a:latin typeface="Sitka Small Semibold" pitchFamily="2" charset="0"/>
              <a:ea typeface="Limelight"/>
              <a:cs typeface="Limelight"/>
              <a:sym typeface="Lime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35000" y="2320561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Education:</a:t>
            </a:r>
            <a:endParaRPr sz="1800"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56000" y="2799934"/>
            <a:ext cx="39387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KARUNYA</a:t>
            </a:r>
            <a:r>
              <a:rPr lang="ru"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INSTITUTE OF  TECHNOLOGY </a:t>
            </a:r>
            <a:r>
              <a:rPr lang="en-IN"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AND SCIENCE(KITS)</a:t>
            </a:r>
            <a:endParaRPr sz="1200"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2024-2028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Bachelor of </a:t>
            </a: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Technology</a:t>
            </a: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in Computer Science</a:t>
            </a: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and Engineering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124188" y="3624352"/>
            <a:ext cx="39387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EXPECTED GRADUATION: MAY 202</a:t>
            </a:r>
            <a:r>
              <a:rPr lang="en-IN" sz="11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8</a:t>
            </a:r>
            <a:endParaRPr sz="11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70" name="Google Shape;70;p13"/>
          <p:cNvGrpSpPr/>
          <p:nvPr/>
        </p:nvGrpSpPr>
        <p:grpSpPr>
          <a:xfrm>
            <a:off x="3124188" y="4643363"/>
            <a:ext cx="3970512" cy="955049"/>
            <a:chOff x="3124188" y="4643363"/>
            <a:chExt cx="3970512" cy="955049"/>
          </a:xfrm>
        </p:grpSpPr>
        <p:sp>
          <p:nvSpPr>
            <p:cNvPr id="71" name="Google Shape;71;p13"/>
            <p:cNvSpPr txBox="1"/>
            <p:nvPr/>
          </p:nvSpPr>
          <p:spPr>
            <a:xfrm>
              <a:off x="3124188" y="4643363"/>
              <a:ext cx="1782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3138475" y="4986275"/>
              <a:ext cx="29670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5875500" y="5179588"/>
              <a:ext cx="12192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939598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3138475" y="5390663"/>
              <a:ext cx="39387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3128483" y="5954641"/>
            <a:ext cx="3956300" cy="720162"/>
            <a:chOff x="3138475" y="6285450"/>
            <a:chExt cx="3956300" cy="720162"/>
          </a:xfrm>
        </p:grpSpPr>
        <p:sp>
          <p:nvSpPr>
            <p:cNvPr id="76" name="Google Shape;76;p13"/>
            <p:cNvSpPr txBox="1"/>
            <p:nvPr/>
          </p:nvSpPr>
          <p:spPr>
            <a:xfrm>
              <a:off x="3138475" y="6285450"/>
              <a:ext cx="296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6238875" y="6488300"/>
              <a:ext cx="855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939598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138475" y="6728613"/>
              <a:ext cx="393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79" name="Google Shape;79;p13"/>
          <p:cNvSpPr txBox="1"/>
          <p:nvPr/>
        </p:nvSpPr>
        <p:spPr>
          <a:xfrm>
            <a:off x="3156000" y="4590240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Skills:</a:t>
            </a:r>
            <a:endParaRPr sz="1800" b="1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10958" y="5099553"/>
            <a:ext cx="39387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Proficient in programming languages such as </a:t>
            </a:r>
            <a:r>
              <a:rPr lang="en-IN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C</a:t>
            </a: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, C++, 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and Python.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Strong understanding of algorithms.</a:t>
            </a:r>
            <a:endParaRPr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Experience with web development using technologies such as HTML, CSS, and JavaScript.</a:t>
            </a:r>
            <a:endParaRPr lang="en-IN"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</a:t>
            </a:r>
            <a:r>
              <a:rPr lang="en-US" sz="1200" dirty="0">
                <a:latin typeface="Spartan"/>
              </a:rPr>
              <a:t>Improved problem-solving and coding skills by actively participating in </a:t>
            </a:r>
            <a:r>
              <a:rPr lang="en-US" sz="1200" dirty="0" err="1">
                <a:latin typeface="Spartan"/>
              </a:rPr>
              <a:t>HackerRank</a:t>
            </a:r>
            <a:r>
              <a:rPr lang="en-US" sz="1200" dirty="0">
                <a:latin typeface="Spartan"/>
              </a:rPr>
              <a:t> challenges and contests.</a:t>
            </a:r>
            <a:endParaRPr lang="en-IN"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 Excellent problem-solving and critical thinking skills.</a:t>
            </a:r>
            <a:endParaRPr lang="en-IN" sz="1200" dirty="0">
              <a:solidFill>
                <a:srgbClr val="231F2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3D89-B657-B41F-4630-A789A880CEE1}"/>
              </a:ext>
            </a:extLst>
          </p:cNvPr>
          <p:cNvSpPr txBox="1"/>
          <p:nvPr/>
        </p:nvSpPr>
        <p:spPr>
          <a:xfrm>
            <a:off x="3110958" y="774560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Spartan"/>
              </a:rPr>
              <a:t>Languages: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36272-7845-AEB9-E29F-0C37E4DF640B}"/>
              </a:ext>
            </a:extLst>
          </p:cNvPr>
          <p:cNvSpPr txBox="1"/>
          <p:nvPr/>
        </p:nvSpPr>
        <p:spPr>
          <a:xfrm>
            <a:off x="3110958" y="8283386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</a:t>
            </a:r>
            <a:r>
              <a:rPr lang="en-IN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English</a:t>
            </a:r>
          </a:p>
          <a:p>
            <a:r>
              <a:rPr lang="ru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•</a:t>
            </a:r>
            <a:r>
              <a:rPr lang="en-IN" dirty="0">
                <a:solidFill>
                  <a:srgbClr val="231F20"/>
                </a:solidFill>
                <a:latin typeface="Spartan"/>
                <a:ea typeface="Spartan"/>
                <a:cs typeface="Spartan"/>
                <a:sym typeface="Spartan"/>
              </a:rPr>
              <a:t> Tamil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135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Spartan</vt:lpstr>
      <vt:lpstr>Sitka Small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Abishek</cp:lastModifiedBy>
  <cp:revision>2</cp:revision>
  <dcterms:modified xsi:type="dcterms:W3CDTF">2025-01-13T16:06:03Z</dcterms:modified>
</cp:coreProperties>
</file>