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"/>
  </p:notesMasterIdLst>
  <p:sldIdLst>
    <p:sldId id="263" r:id="rId2"/>
    <p:sldId id="264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 varScale="1">
        <p:scale>
          <a:sx n="82" d="100"/>
          <a:sy n="82" d="100"/>
        </p:scale>
        <p:origin x="917" y="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pPr/>
              <a:t>4/11/2019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pPr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65">
            <a:extLst>
              <a:ext uri="{FF2B5EF4-FFF2-40B4-BE49-F238E27FC236}">
                <a16:creationId xmlns:a16="http://schemas.microsoft.com/office/drawing/2014/main" id="{8524A75A-F115-4FBE-AD2B-0270BAC7A10E}"/>
              </a:ext>
            </a:extLst>
          </p:cNvPr>
          <p:cNvSpPr/>
          <p:nvPr/>
        </p:nvSpPr>
        <p:spPr>
          <a:xfrm>
            <a:off x="1673620" y="209565"/>
            <a:ext cx="6222407" cy="4026503"/>
          </a:xfrm>
          <a:prstGeom prst="roundRect">
            <a:avLst>
              <a:gd name="adj" fmla="val 26749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err="1">
                <a:solidFill>
                  <a:srgbClr val="7030A0"/>
                </a:solidFill>
              </a:rPr>
              <a:t>CourseRequirement</a:t>
            </a:r>
            <a:r>
              <a:rPr lang="en-US" sz="1200" b="1" dirty="0">
                <a:solidFill>
                  <a:srgbClr val="7030A0"/>
                </a:solidFill>
              </a:rPr>
              <a:t> </a:t>
            </a:r>
          </a:p>
          <a:p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73" name="Flowchart: Decision 96">
            <a:extLst>
              <a:ext uri="{FF2B5EF4-FFF2-40B4-BE49-F238E27FC236}">
                <a16:creationId xmlns:a16="http://schemas.microsoft.com/office/drawing/2014/main" id="{74C506E3-DFCF-47D2-AE0A-99ED4D326302}"/>
              </a:ext>
            </a:extLst>
          </p:cNvPr>
          <p:cNvSpPr/>
          <p:nvPr/>
        </p:nvSpPr>
        <p:spPr>
          <a:xfrm>
            <a:off x="7162114" y="1934573"/>
            <a:ext cx="308266" cy="288244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b="1" dirty="0"/>
          </a:p>
        </p:txBody>
      </p:sp>
      <p:sp>
        <p:nvSpPr>
          <p:cNvPr id="56" name="Rectangle 8">
            <a:extLst>
              <a:ext uri="{FF2B5EF4-FFF2-40B4-BE49-F238E27FC236}">
                <a16:creationId xmlns:a16="http://schemas.microsoft.com/office/drawing/2014/main" id="{CAB969BA-DAFC-4D81-A6DC-E2A49EB5BBAB}"/>
              </a:ext>
            </a:extLst>
          </p:cNvPr>
          <p:cNvSpPr/>
          <p:nvPr/>
        </p:nvSpPr>
        <p:spPr>
          <a:xfrm>
            <a:off x="5002114" y="1815935"/>
            <a:ext cx="2160000" cy="576488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7030A0"/>
                </a:solidFill>
              </a:rPr>
              <a:t>CompositeRequirement</a:t>
            </a:r>
            <a:endParaRPr lang="en-SG" sz="1050" b="1" dirty="0">
              <a:solidFill>
                <a:srgbClr val="7030A0"/>
              </a:solidFill>
            </a:endParaRPr>
          </a:p>
        </p:txBody>
      </p:sp>
      <p:sp>
        <p:nvSpPr>
          <p:cNvPr id="46" name="Rectangle 8"/>
          <p:cNvSpPr/>
          <p:nvPr/>
        </p:nvSpPr>
        <p:spPr>
          <a:xfrm>
            <a:off x="2457241" y="1818229"/>
            <a:ext cx="2160000" cy="576488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7030A0"/>
                </a:solidFill>
              </a:rPr>
              <a:t>PrimitiveRequirement</a:t>
            </a:r>
            <a:endParaRPr lang="en-SG" sz="1050" b="1" dirty="0">
              <a:solidFill>
                <a:srgbClr val="7030A0"/>
              </a:solidFill>
            </a:endParaRP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EFC510B9-E196-4496-9ACC-EAC80AE156F6}"/>
              </a:ext>
            </a:extLst>
          </p:cNvPr>
          <p:cNvCxnSpPr>
            <a:cxnSpLocks/>
            <a:stCxn id="46" idx="0"/>
            <a:endCxn id="3" idx="3"/>
          </p:cNvCxnSpPr>
          <p:nvPr/>
        </p:nvCxnSpPr>
        <p:spPr>
          <a:xfrm rot="5400000" flipH="1" flipV="1">
            <a:off x="4002046" y="1036154"/>
            <a:ext cx="317270" cy="124688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300F60FC-B297-4EE3-A4FC-6BCF26A85C42}"/>
              </a:ext>
            </a:extLst>
          </p:cNvPr>
          <p:cNvSpPr/>
          <p:nvPr/>
        </p:nvSpPr>
        <p:spPr>
          <a:xfrm>
            <a:off x="4589249" y="1120912"/>
            <a:ext cx="389744" cy="38004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/>
          </a:p>
        </p:txBody>
      </p:sp>
      <p:sp>
        <p:nvSpPr>
          <p:cNvPr id="43" name="Rectangle 8">
            <a:extLst>
              <a:ext uri="{FF2B5EF4-FFF2-40B4-BE49-F238E27FC236}">
                <a16:creationId xmlns:a16="http://schemas.microsoft.com/office/drawing/2014/main" id="{512CB70F-C230-4DEB-ABC6-A3BCDB90D67C}"/>
              </a:ext>
            </a:extLst>
          </p:cNvPr>
          <p:cNvSpPr/>
          <p:nvPr/>
        </p:nvSpPr>
        <p:spPr>
          <a:xfrm>
            <a:off x="3704121" y="523782"/>
            <a:ext cx="2160000" cy="576488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7030A0"/>
                </a:solidFill>
              </a:rPr>
              <a:t>&lt;&lt;interface&gt;&gt;</a:t>
            </a:r>
          </a:p>
          <a:p>
            <a:pPr algn="ctr"/>
            <a:r>
              <a:rPr lang="en-US" sz="1050" b="1" dirty="0" err="1">
                <a:solidFill>
                  <a:srgbClr val="7030A0"/>
                </a:solidFill>
              </a:rPr>
              <a:t>CourseRequirement</a:t>
            </a:r>
            <a:endParaRPr lang="en-SG" sz="1050" b="1" dirty="0">
              <a:solidFill>
                <a:srgbClr val="7030A0"/>
              </a:solidFill>
            </a:endParaRP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12CB6F8F-6C38-4CCD-92F0-A4B7AC8C6238}"/>
              </a:ext>
            </a:extLst>
          </p:cNvPr>
          <p:cNvCxnSpPr>
            <a:cxnSpLocks/>
            <a:stCxn id="56" idx="0"/>
            <a:endCxn id="3" idx="3"/>
          </p:cNvCxnSpPr>
          <p:nvPr/>
        </p:nvCxnSpPr>
        <p:spPr>
          <a:xfrm rot="16200000" flipV="1">
            <a:off x="5275630" y="1009450"/>
            <a:ext cx="314976" cy="1297993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7B11940B-2868-4E0D-80FA-5E39116CB4F1}"/>
              </a:ext>
            </a:extLst>
          </p:cNvPr>
          <p:cNvCxnSpPr>
            <a:cxnSpLocks/>
            <a:stCxn id="73" idx="3"/>
            <a:endCxn id="43" idx="3"/>
          </p:cNvCxnSpPr>
          <p:nvPr/>
        </p:nvCxnSpPr>
        <p:spPr>
          <a:xfrm flipH="1" flipV="1">
            <a:off x="5864121" y="812026"/>
            <a:ext cx="1606259" cy="1266669"/>
          </a:xfrm>
          <a:prstGeom prst="bentConnector3">
            <a:avLst>
              <a:gd name="adj1" fmla="val -14232"/>
            </a:avLst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53E223F-AAC3-41CA-B983-768936C4BD3C}"/>
              </a:ext>
            </a:extLst>
          </p:cNvPr>
          <p:cNvSpPr txBox="1"/>
          <p:nvPr/>
        </p:nvSpPr>
        <p:spPr>
          <a:xfrm>
            <a:off x="5935960" y="571861"/>
            <a:ext cx="292308" cy="460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2</a:t>
            </a:r>
            <a:endParaRPr lang="en-SG" sz="1200" b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8BF8AA9-80C5-434D-8126-0717A9DF3922}"/>
              </a:ext>
            </a:extLst>
          </p:cNvPr>
          <p:cNvCxnSpPr>
            <a:cxnSpLocks/>
            <a:stCxn id="56" idx="2"/>
            <a:endCxn id="36" idx="0"/>
          </p:cNvCxnSpPr>
          <p:nvPr/>
        </p:nvCxnSpPr>
        <p:spPr>
          <a:xfrm>
            <a:off x="6082114" y="2392423"/>
            <a:ext cx="0" cy="573349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6970C56-00EE-4FBF-A13D-5CDD14D62212}"/>
              </a:ext>
            </a:extLst>
          </p:cNvPr>
          <p:cNvGrpSpPr/>
          <p:nvPr/>
        </p:nvGrpSpPr>
        <p:grpSpPr>
          <a:xfrm>
            <a:off x="5002114" y="2965772"/>
            <a:ext cx="2160000" cy="1046753"/>
            <a:chOff x="6010251" y="3886200"/>
            <a:chExt cx="1997654" cy="1145256"/>
          </a:xfrm>
        </p:grpSpPr>
        <p:sp>
          <p:nvSpPr>
            <p:cNvPr id="36" name="Rectangle 8">
              <a:extLst>
                <a:ext uri="{FF2B5EF4-FFF2-40B4-BE49-F238E27FC236}">
                  <a16:creationId xmlns:a16="http://schemas.microsoft.com/office/drawing/2014/main" id="{9EE034AA-379C-48E0-AD3D-C29848FD34D2}"/>
                </a:ext>
              </a:extLst>
            </p:cNvPr>
            <p:cNvSpPr/>
            <p:nvPr/>
          </p:nvSpPr>
          <p:spPr>
            <a:xfrm>
              <a:off x="6010251" y="3886200"/>
              <a:ext cx="1997654" cy="641579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050" b="1" dirty="0">
                  <a:solidFill>
                    <a:srgbClr val="7030A0"/>
                  </a:solidFill>
                </a:rPr>
                <a:t>&lt;&lt;enumeration&gt;&gt;</a:t>
              </a:r>
            </a:p>
            <a:p>
              <a:pPr algn="ctr"/>
              <a:r>
                <a:rPr lang="en-SG" sz="1050" b="1" dirty="0" err="1">
                  <a:solidFill>
                    <a:srgbClr val="7030A0"/>
                  </a:solidFill>
                </a:rPr>
                <a:t>LogicalConnector</a:t>
              </a:r>
              <a:endParaRPr lang="en-SG" sz="1050" b="1" dirty="0">
                <a:solidFill>
                  <a:srgbClr val="7030A0"/>
                </a:solidFill>
              </a:endParaRPr>
            </a:p>
          </p:txBody>
        </p:sp>
        <p:sp>
          <p:nvSpPr>
            <p:cNvPr id="42" name="Rectangle 8">
              <a:extLst>
                <a:ext uri="{FF2B5EF4-FFF2-40B4-BE49-F238E27FC236}">
                  <a16:creationId xmlns:a16="http://schemas.microsoft.com/office/drawing/2014/main" id="{524A8844-3E0D-400B-975E-2A17EFA0C393}"/>
                </a:ext>
              </a:extLst>
            </p:cNvPr>
            <p:cNvSpPr/>
            <p:nvPr/>
          </p:nvSpPr>
          <p:spPr>
            <a:xfrm>
              <a:off x="6010251" y="4538620"/>
              <a:ext cx="1997654" cy="492836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050" b="1" dirty="0">
                  <a:solidFill>
                    <a:srgbClr val="7030A0"/>
                  </a:solidFill>
                </a:rPr>
                <a:t>AND, OR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6BC62AE3-4201-4BF5-808D-BE81F8C73DEA}"/>
              </a:ext>
            </a:extLst>
          </p:cNvPr>
          <p:cNvGrpSpPr/>
          <p:nvPr/>
        </p:nvGrpSpPr>
        <p:grpSpPr>
          <a:xfrm>
            <a:off x="2457241" y="2415359"/>
            <a:ext cx="2160000" cy="1464813"/>
            <a:chOff x="2286000" y="3335787"/>
            <a:chExt cx="2160000" cy="1464813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F2D76A15-9379-4D47-8EAD-A31FEC4E144C}"/>
                </a:ext>
              </a:extLst>
            </p:cNvPr>
            <p:cNvSpPr txBox="1"/>
            <p:nvPr/>
          </p:nvSpPr>
          <p:spPr>
            <a:xfrm>
              <a:off x="3366000" y="3635276"/>
              <a:ext cx="5067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1 ..*</a:t>
              </a:r>
              <a:endParaRPr lang="en-SG" sz="1200" b="1" dirty="0"/>
            </a:p>
          </p:txBody>
        </p: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33C1D6D0-05E4-4F28-BEA6-E526CEEEB04C}"/>
                </a:ext>
              </a:extLst>
            </p:cNvPr>
            <p:cNvGrpSpPr/>
            <p:nvPr/>
          </p:nvGrpSpPr>
          <p:grpSpPr>
            <a:xfrm>
              <a:off x="2286000" y="3335787"/>
              <a:ext cx="2160000" cy="1464813"/>
              <a:chOff x="2286000" y="3335787"/>
              <a:chExt cx="2160000" cy="1464813"/>
            </a:xfrm>
          </p:grpSpPr>
          <p:sp>
            <p:nvSpPr>
              <p:cNvPr id="99" name="Rectangle 8">
                <a:extLst>
                  <a:ext uri="{FF2B5EF4-FFF2-40B4-BE49-F238E27FC236}">
                    <a16:creationId xmlns:a16="http://schemas.microsoft.com/office/drawing/2014/main" id="{9E2A3DDA-E7EB-407B-994F-CF1415A6FF98}"/>
                  </a:ext>
                </a:extLst>
              </p:cNvPr>
              <p:cNvSpPr/>
              <p:nvPr/>
            </p:nvSpPr>
            <p:spPr>
              <a:xfrm>
                <a:off x="2286000" y="3886200"/>
                <a:ext cx="2160000" cy="576488"/>
              </a:xfrm>
              <a:prstGeom prst="rect">
                <a:avLst/>
              </a:prstGeom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050" b="1" dirty="0">
                    <a:solidFill>
                      <a:srgbClr val="7030A0"/>
                    </a:solidFill>
                  </a:rPr>
                  <a:t>Conditions</a:t>
                </a:r>
              </a:p>
            </p:txBody>
          </p: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556848D0-1B23-4E99-8381-DA1EB1C8E7E5}"/>
                  </a:ext>
                </a:extLst>
              </p:cNvPr>
              <p:cNvGrpSpPr/>
              <p:nvPr/>
            </p:nvGrpSpPr>
            <p:grpSpPr>
              <a:xfrm>
                <a:off x="2286000" y="3335787"/>
                <a:ext cx="2160000" cy="1464813"/>
                <a:chOff x="2286000" y="3335787"/>
                <a:chExt cx="2160000" cy="1464813"/>
              </a:xfrm>
            </p:grpSpPr>
            <p:cxnSp>
              <p:nvCxnSpPr>
                <p:cNvPr id="101" name="Straight Arrow Connector 100">
                  <a:extLst>
                    <a:ext uri="{FF2B5EF4-FFF2-40B4-BE49-F238E27FC236}">
                      <a16:creationId xmlns:a16="http://schemas.microsoft.com/office/drawing/2014/main" id="{E5EC4940-B389-4233-BCC5-DF042AAA4BDC}"/>
                    </a:ext>
                  </a:extLst>
                </p:cNvPr>
                <p:cNvCxnSpPr>
                  <a:cxnSpLocks/>
                  <a:stCxn id="102" idx="2"/>
                  <a:endCxn id="99" idx="0"/>
                </p:cNvCxnSpPr>
                <p:nvPr/>
              </p:nvCxnSpPr>
              <p:spPr>
                <a:xfrm>
                  <a:off x="3366000" y="3624031"/>
                  <a:ext cx="0" cy="262169"/>
                </a:xfrm>
                <a:prstGeom prst="straightConnector1">
                  <a:avLst/>
                </a:prstGeom>
                <a:ln w="1905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102" name="Flowchart: Decision 96">
                  <a:extLst>
                    <a:ext uri="{FF2B5EF4-FFF2-40B4-BE49-F238E27FC236}">
                      <a16:creationId xmlns:a16="http://schemas.microsoft.com/office/drawing/2014/main" id="{2A59619F-B74C-4752-8683-CB4E134894D1}"/>
                    </a:ext>
                  </a:extLst>
                </p:cNvPr>
                <p:cNvSpPr/>
                <p:nvPr/>
              </p:nvSpPr>
              <p:spPr>
                <a:xfrm>
                  <a:off x="3211867" y="3335787"/>
                  <a:ext cx="308266" cy="288244"/>
                </a:xfrm>
                <a:prstGeom prst="flowChartDecision">
                  <a:avLst/>
                </a:prstGeom>
                <a:solidFill>
                  <a:srgbClr val="7030A0"/>
                </a:solidFill>
                <a:ln w="19050">
                  <a:solidFill>
                    <a:srgbClr val="7030A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b="1" dirty="0"/>
                </a:p>
              </p:txBody>
            </p:sp>
            <p:sp>
              <p:nvSpPr>
                <p:cNvPr id="103" name="Rectangle 8">
                  <a:extLst>
                    <a:ext uri="{FF2B5EF4-FFF2-40B4-BE49-F238E27FC236}">
                      <a16:creationId xmlns:a16="http://schemas.microsoft.com/office/drawing/2014/main" id="{770C3E69-D5B7-4A46-B0E9-C35F2794CF3E}"/>
                    </a:ext>
                  </a:extLst>
                </p:cNvPr>
                <p:cNvSpPr/>
                <p:nvPr/>
              </p:nvSpPr>
              <p:spPr>
                <a:xfrm>
                  <a:off x="2286000" y="4472597"/>
                  <a:ext cx="2160000" cy="328003"/>
                </a:xfrm>
                <a:prstGeom prst="rect">
                  <a:avLst/>
                </a:prstGeom>
                <a:ln w="19050">
                  <a:solidFill>
                    <a:srgbClr val="7030A0"/>
                  </a:solidFill>
                </a:ln>
                <a:effectLst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171450" indent="-171450">
                    <a:buFontTx/>
                    <a:buChar char="-"/>
                  </a:pPr>
                  <a:r>
                    <a:rPr lang="en-SG" sz="1050" b="1" dirty="0" err="1">
                      <a:solidFill>
                        <a:srgbClr val="7030A0"/>
                      </a:solidFill>
                    </a:rPr>
                    <a:t>minToSatisfy</a:t>
                  </a:r>
                  <a:r>
                    <a:rPr lang="en-SG" sz="1050" b="1" dirty="0">
                      <a:solidFill>
                        <a:srgbClr val="7030A0"/>
                      </a:solidFill>
                    </a:rPr>
                    <a:t>: int </a:t>
                  </a:r>
                </a:p>
                <a:p>
                  <a:pPr marL="171450" indent="-171450">
                    <a:buFontTx/>
                    <a:buChar char="-"/>
                  </a:pPr>
                  <a:r>
                    <a:rPr lang="en-SG" sz="1050" b="1" dirty="0">
                      <a:solidFill>
                        <a:srgbClr val="7030A0"/>
                      </a:solidFill>
                    </a:rPr>
                    <a:t>pattern : Pattern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6C132870-A9D1-4E77-9B27-1E95FC0D1084}"/>
              </a:ext>
            </a:extLst>
          </p:cNvPr>
          <p:cNvGrpSpPr/>
          <p:nvPr/>
        </p:nvGrpSpPr>
        <p:grpSpPr>
          <a:xfrm>
            <a:off x="1725008" y="827230"/>
            <a:ext cx="6222407" cy="4026503"/>
            <a:chOff x="1725008" y="827230"/>
            <a:chExt cx="6222407" cy="4026503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AAA3BCB-9827-4127-A8CE-C4CCEA783EB6}"/>
                </a:ext>
              </a:extLst>
            </p:cNvPr>
            <p:cNvGrpSpPr/>
            <p:nvPr/>
          </p:nvGrpSpPr>
          <p:grpSpPr>
            <a:xfrm>
              <a:off x="1725008" y="827230"/>
              <a:ext cx="6222407" cy="4026503"/>
              <a:chOff x="1725008" y="827230"/>
              <a:chExt cx="6222407" cy="4026503"/>
            </a:xfrm>
          </p:grpSpPr>
          <p:sp>
            <p:nvSpPr>
              <p:cNvPr id="3" name="Rectangle 65">
                <a:extLst>
                  <a:ext uri="{FF2B5EF4-FFF2-40B4-BE49-F238E27FC236}">
                    <a16:creationId xmlns:a16="http://schemas.microsoft.com/office/drawing/2014/main" id="{9A285173-5079-49E3-B443-4E45783BC221}"/>
                  </a:ext>
                </a:extLst>
              </p:cNvPr>
              <p:cNvSpPr/>
              <p:nvPr/>
            </p:nvSpPr>
            <p:spPr>
              <a:xfrm>
                <a:off x="1725008" y="827230"/>
                <a:ext cx="6222407" cy="4026503"/>
              </a:xfrm>
              <a:prstGeom prst="roundRect">
                <a:avLst>
                  <a:gd name="adj" fmla="val 26749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noFill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sz="1200" b="1" dirty="0" err="1">
                    <a:solidFill>
                      <a:srgbClr val="7030A0"/>
                    </a:solidFill>
                  </a:rPr>
                  <a:t>RequirementStatus</a:t>
                </a:r>
                <a:r>
                  <a:rPr lang="en-US" sz="1200" b="1" dirty="0">
                    <a:solidFill>
                      <a:srgbClr val="7030A0"/>
                    </a:solidFill>
                  </a:rPr>
                  <a:t> </a:t>
                </a:r>
              </a:p>
              <a:p>
                <a:endParaRPr lang="en-SG" sz="12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5" name="Rectangle 8">
                <a:extLst>
                  <a:ext uri="{FF2B5EF4-FFF2-40B4-BE49-F238E27FC236}">
                    <a16:creationId xmlns:a16="http://schemas.microsoft.com/office/drawing/2014/main" id="{D965BED0-B306-42F5-A632-F7C1409DB8D3}"/>
                  </a:ext>
                </a:extLst>
              </p:cNvPr>
              <p:cNvSpPr/>
              <p:nvPr/>
            </p:nvSpPr>
            <p:spPr>
              <a:xfrm>
                <a:off x="1779438" y="2840481"/>
                <a:ext cx="2160000" cy="576488"/>
              </a:xfrm>
              <a:prstGeom prst="rect">
                <a:avLst/>
              </a:prstGeom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050" b="1" dirty="0" err="1">
                    <a:solidFill>
                      <a:srgbClr val="7030A0"/>
                    </a:solidFill>
                  </a:rPr>
                  <a:t>CourseRequirement</a:t>
                </a:r>
                <a:endParaRPr lang="en-SG" sz="105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6" name="Rectangle 8">
                <a:extLst>
                  <a:ext uri="{FF2B5EF4-FFF2-40B4-BE49-F238E27FC236}">
                    <a16:creationId xmlns:a16="http://schemas.microsoft.com/office/drawing/2014/main" id="{4E3735D2-3987-41C8-916F-E70664D2C8D2}"/>
                  </a:ext>
                </a:extLst>
              </p:cNvPr>
              <p:cNvSpPr/>
              <p:nvPr/>
            </p:nvSpPr>
            <p:spPr>
              <a:xfrm>
                <a:off x="5756313" y="2821394"/>
                <a:ext cx="2160000" cy="576488"/>
              </a:xfrm>
              <a:prstGeom prst="rect">
                <a:avLst/>
              </a:prstGeom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050" b="1" dirty="0" err="1">
                    <a:solidFill>
                      <a:srgbClr val="7030A0"/>
                    </a:solidFill>
                  </a:rPr>
                  <a:t>VersionedGradTrak</a:t>
                </a:r>
                <a:endParaRPr lang="en-SG" sz="1050" b="1" dirty="0"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1881220E-6062-490F-BDBD-9B6FBD8D5507}"/>
                  </a:ext>
                </a:extLst>
              </p:cNvPr>
              <p:cNvCxnSpPr>
                <a:cxnSpLocks/>
                <a:stCxn id="5" idx="3"/>
                <a:endCxn id="6" idx="1"/>
              </p:cNvCxnSpPr>
              <p:nvPr/>
            </p:nvCxnSpPr>
            <p:spPr>
              <a:xfrm flipV="1">
                <a:off x="3939438" y="3109638"/>
                <a:ext cx="1816875" cy="19087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4AD2D3F8-705C-40BE-B631-26CA1E1BE4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65352" y="2430120"/>
                <a:ext cx="0" cy="720610"/>
              </a:xfrm>
              <a:prstGeom prst="line">
                <a:avLst/>
              </a:prstGeom>
              <a:ln w="9525" cap="flat" cmpd="sng" algn="ctr">
                <a:solidFill>
                  <a:schemeClr val="accent4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AFD1773E-2B63-4419-BC42-68E4FAAEF074}"/>
                  </a:ext>
                </a:extLst>
              </p:cNvPr>
              <p:cNvGrpSpPr/>
              <p:nvPr/>
            </p:nvGrpSpPr>
            <p:grpSpPr>
              <a:xfrm>
                <a:off x="3685352" y="1401675"/>
                <a:ext cx="2160000" cy="1006619"/>
                <a:chOff x="3680687" y="1363851"/>
                <a:chExt cx="2160000" cy="1006619"/>
              </a:xfrm>
            </p:grpSpPr>
            <p:sp>
              <p:nvSpPr>
                <p:cNvPr id="4" name="Rectangle 8">
                  <a:extLst>
                    <a:ext uri="{FF2B5EF4-FFF2-40B4-BE49-F238E27FC236}">
                      <a16:creationId xmlns:a16="http://schemas.microsoft.com/office/drawing/2014/main" id="{68291F40-DAA9-4CB9-B9D0-4721FB4603B4}"/>
                    </a:ext>
                  </a:extLst>
                </p:cNvPr>
                <p:cNvSpPr/>
                <p:nvPr/>
              </p:nvSpPr>
              <p:spPr>
                <a:xfrm>
                  <a:off x="3680687" y="1363851"/>
                  <a:ext cx="2160000" cy="576488"/>
                </a:xfrm>
                <a:prstGeom prst="rect">
                  <a:avLst/>
                </a:prstGeom>
                <a:ln w="19050">
                  <a:solidFill>
                    <a:srgbClr val="7030A0"/>
                  </a:solidFill>
                </a:ln>
                <a:effectLst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 err="1">
                      <a:solidFill>
                        <a:srgbClr val="7030A0"/>
                      </a:solidFill>
                    </a:rPr>
                    <a:t>RequirementStatus</a:t>
                  </a:r>
                  <a:endParaRPr lang="en-SG" sz="1050" b="1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2" name="Rectangle 8">
                  <a:extLst>
                    <a:ext uri="{FF2B5EF4-FFF2-40B4-BE49-F238E27FC236}">
                      <a16:creationId xmlns:a16="http://schemas.microsoft.com/office/drawing/2014/main" id="{6AD2D312-F7F8-4E62-AD9F-E70AF925AFBC}"/>
                    </a:ext>
                  </a:extLst>
                </p:cNvPr>
                <p:cNvSpPr/>
                <p:nvPr/>
              </p:nvSpPr>
              <p:spPr>
                <a:xfrm>
                  <a:off x="3680687" y="1929824"/>
                  <a:ext cx="2160000" cy="440646"/>
                </a:xfrm>
                <a:prstGeom prst="rect">
                  <a:avLst/>
                </a:prstGeom>
                <a:ln w="19050">
                  <a:solidFill>
                    <a:srgbClr val="7030A0"/>
                  </a:solidFill>
                </a:ln>
                <a:effectLst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171450" indent="-171450">
                    <a:buFontTx/>
                    <a:buChar char="-"/>
                  </a:pPr>
                  <a:r>
                    <a:rPr lang="en-US" sz="1050" b="1" dirty="0" err="1">
                      <a:solidFill>
                        <a:srgbClr val="7030A0"/>
                      </a:solidFill>
                    </a:rPr>
                    <a:t>percentageFulfilled</a:t>
                  </a:r>
                  <a:r>
                    <a:rPr lang="en-US" sz="1050" b="1" dirty="0">
                      <a:solidFill>
                        <a:srgbClr val="7030A0"/>
                      </a:solidFill>
                    </a:rPr>
                    <a:t> : double</a:t>
                  </a:r>
                </a:p>
                <a:p>
                  <a:pPr marL="171450" indent="-171450">
                    <a:buFontTx/>
                    <a:buChar char="-"/>
                  </a:pPr>
                  <a:r>
                    <a:rPr lang="en-US" sz="1050" b="1" dirty="0" err="1">
                      <a:solidFill>
                        <a:srgbClr val="7030A0"/>
                      </a:solidFill>
                    </a:rPr>
                    <a:t>isFulfilled</a:t>
                  </a:r>
                  <a:r>
                    <a:rPr lang="en-US" sz="1050" b="1" dirty="0">
                      <a:solidFill>
                        <a:srgbClr val="7030A0"/>
                      </a:solidFill>
                    </a:rPr>
                    <a:t> : </a:t>
                  </a:r>
                  <a:r>
                    <a:rPr lang="en-US" sz="1050" b="1" dirty="0" err="1">
                      <a:solidFill>
                        <a:srgbClr val="7030A0"/>
                      </a:solidFill>
                    </a:rPr>
                    <a:t>boolean</a:t>
                  </a:r>
                  <a:endParaRPr lang="en-SG" sz="1050" b="1" dirty="0">
                    <a:solidFill>
                      <a:srgbClr val="7030A0"/>
                    </a:solidFill>
                  </a:endParaRPr>
                </a:p>
              </p:txBody>
            </p:sp>
          </p:grp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23675A5-468F-4344-8732-F40F130DF6DA}"/>
                </a:ext>
              </a:extLst>
            </p:cNvPr>
            <p:cNvSpPr txBox="1"/>
            <p:nvPr/>
          </p:nvSpPr>
          <p:spPr>
            <a:xfrm>
              <a:off x="4540898" y="3100946"/>
              <a:ext cx="15757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check against  </a:t>
              </a:r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347A349D-4E76-4D11-B4F1-F79CACE985E7}"/>
                </a:ext>
              </a:extLst>
            </p:cNvPr>
            <p:cNvSpPr/>
            <p:nvPr/>
          </p:nvSpPr>
          <p:spPr>
            <a:xfrm rot="5400000">
              <a:off x="5518298" y="3190554"/>
              <a:ext cx="87255" cy="97784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2955608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On-screen Show (4:3)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2018-12-05T01:15:03Z</dcterms:created>
  <dcterms:modified xsi:type="dcterms:W3CDTF">2019-04-11T08:32:36Z</dcterms:modified>
</cp:coreProperties>
</file>