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26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23A1B-4E55-48BE-BBEA-F95339296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333CF8-28C9-49F0-8BBC-3160A7A7C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79E62B-C5C6-491E-8FEB-8A59A05E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D1912-1F37-4814-AF54-D597C008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103BEF-4738-42D8-9D54-6A7D3157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12292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3B3FC-A541-47D3-8ED5-D0F6B10C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842B8B-F73C-460C-A8A5-49D175C11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6363A-2677-4458-A213-7919523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001726-DB95-47E6-86CF-8638B30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94C9BA-D5D5-41BA-A8C0-559DAD6E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0781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644FD3-B1E4-48D8-9428-CD30E5EB9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CFE348E-47D8-462B-931D-30950811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356C39-73E7-48C8-90ED-55C1605E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F973E7-0189-4B4A-99B6-310BE8B1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EE051C-3381-45B7-A426-B7862309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2148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65B0C-7C91-431A-A22A-2B2BEDB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A81FD7-7C83-4477-8BF3-D995F50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89F6AB-2A13-48CC-87B4-C0331F26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DD7653-413C-447A-858A-869C6C66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262309-C31B-4DAD-862B-1D82EDD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6135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5BC9D-240A-4F82-8C1F-4EF8302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2CB556-738F-402F-A176-D6323794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76FBD3-C0AE-48F9-BEDD-7951235F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ECC15D-F40C-4E51-9D1D-6F30EA67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4EE082-2D7D-4015-88D6-B4E5E574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6061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12C4B-7C5B-4C9D-AE96-CE3F3790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188CD-6792-415A-8682-D925101A4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153D18-12C4-4B18-A320-85AC4F7FC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D81DEF-8719-4B1A-9093-26B01466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5EC2E7-C27E-4C55-A700-BB93B852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C8BDC4-451B-42FF-B6BF-C0E39B6F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514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98CB0A-A018-4CCB-B989-AD9839C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6C-3977-4D9F-847D-6DC60E4F9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501F71-6457-4DD4-A904-157E9AAF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995843-4706-44B8-930E-AEA24EC0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0AC40B-3775-4FAC-991F-2C957046A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7593D-EF34-488A-AB8F-1074CE60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C845F4-FD35-4C85-86DE-530173E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981AD3-34EB-4D1D-9EA5-957A7566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677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155EC-D9C1-48E7-B5E3-538A788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A299F8-135C-4134-B71A-3351C900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3C1539-6390-4359-A637-FDD44FB9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3DE7556-5566-4071-9606-45F2341A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4511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E1C86A-E378-4BBE-B257-9978FCB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473256-F63B-4F9B-A77B-ED5126BB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D9921A-958F-464F-A567-43FA65C0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2416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B154D-5381-4B4D-9B6B-1E95530F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9B105-B152-46E9-9FB2-5C9B83CE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A85BB15-1799-450A-8529-74063C84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2DAE36-DC50-4CDA-BEC0-19348830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5E4EC2-24D8-449D-8EDE-85808532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45E54A-1E7C-41FF-A29C-1DB490F2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84855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FD91E2-27F7-48DF-B49E-4DA666F6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30C0F-C165-4081-84D0-640DC3E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A5450C-FA28-42F6-80CD-95A38E3E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C5B96D-1259-419C-83D1-8D0DBB8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35D0C5-3170-46BC-888D-6575081F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8AD96A-BFEA-460E-90D9-921DB33C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51349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0549FF-569A-4414-9799-428281B5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B069A-D9E5-4801-BC00-78285710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10679A-A4CE-44EC-A197-C96B17348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99CC-B24E-4C4C-977B-77A5B3D21CEB}" type="datetimeFigureOut">
              <a:rPr lang="en-SG" smtClean="0"/>
              <a:pPr/>
              <a:t>11/4/2019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AC525D-289E-4D06-B39F-7FD44A185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02C0D6-942D-497C-8C71-7EA2E6832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BF66A-1977-4C9C-9E23-55FCD6A770CB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9937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">
            <a:extLst>
              <a:ext uri="{FF2B5EF4-FFF2-40B4-BE49-F238E27FC236}">
                <a16:creationId xmlns:a16="http://schemas.microsoft.com/office/drawing/2014/main" xmlns="" id="{8E3C357E-ABB5-41A9-A5C1-69A02DC38604}"/>
              </a:ext>
            </a:extLst>
          </p:cNvPr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ModuleInfo 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3EA49FA-4779-420D-8C5C-EE180E5D79D0}"/>
              </a:ext>
            </a:extLst>
          </p:cNvPr>
          <p:cNvSpPr/>
          <p:nvPr/>
        </p:nvSpPr>
        <p:spPr>
          <a:xfrm>
            <a:off x="3039326" y="287773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" name="Rectangle 62">
            <a:extLst>
              <a:ext uri="{FF2B5EF4-FFF2-40B4-BE49-F238E27FC236}">
                <a16:creationId xmlns:a16="http://schemas.microsoft.com/office/drawing/2014/main" xmlns="" id="{89FAEFCA-D8A2-4BAE-9465-E32A8C6F0E7B}"/>
              </a:ext>
            </a:extLst>
          </p:cNvPr>
          <p:cNvSpPr/>
          <p:nvPr/>
        </p:nvSpPr>
        <p:spPr>
          <a:xfrm rot="16200000">
            <a:off x="1689531" y="2871977"/>
            <a:ext cx="1361696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ModuleInfoManager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xmlns="" id="{196BBDA1-90BC-471E-9E66-AF5E2130C384}"/>
              </a:ext>
            </a:extLst>
          </p:cNvPr>
          <p:cNvSpPr/>
          <p:nvPr/>
        </p:nvSpPr>
        <p:spPr>
          <a:xfrm rot="16200000">
            <a:off x="947208" y="2877094"/>
            <a:ext cx="1236826" cy="4719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ModuleInfoStorage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xmlns="" id="{89C120DC-1306-4ECC-9BF3-5683387CAC2E}"/>
              </a:ext>
            </a:extLst>
          </p:cNvPr>
          <p:cNvSpPr/>
          <p:nvPr/>
        </p:nvSpPr>
        <p:spPr>
          <a:xfrm rot="16200000">
            <a:off x="1755995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5047962-D635-4CCF-960C-774A175EDC0D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2795467" y="3051110"/>
            <a:ext cx="243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Elbow Connector 122">
            <a:extLst>
              <a:ext uri="{FF2B5EF4-FFF2-40B4-BE49-F238E27FC236}">
                <a16:creationId xmlns:a16="http://schemas.microsoft.com/office/drawing/2014/main" xmlns="" id="{CE8DF955-1F71-4B34-B4E7-21541E34F173}"/>
              </a:ext>
            </a:extLst>
          </p:cNvPr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0D4C326-2E1D-4E48-B2BF-4A79B3764A69}"/>
              </a:ext>
            </a:extLst>
          </p:cNvPr>
          <p:cNvCxnSpPr>
            <a:stCxn id="9" idx="3"/>
          </p:cNvCxnSpPr>
          <p:nvPr/>
        </p:nvCxnSpPr>
        <p:spPr>
          <a:xfrm flipV="1">
            <a:off x="1979009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Flowchart: Decision 96">
            <a:extLst>
              <a:ext uri="{FF2B5EF4-FFF2-40B4-BE49-F238E27FC236}">
                <a16:creationId xmlns:a16="http://schemas.microsoft.com/office/drawing/2014/main" xmlns="" id="{7C3FF855-EC78-4D5F-8474-B26B4566D6D2}"/>
              </a:ext>
            </a:extLst>
          </p:cNvPr>
          <p:cNvSpPr/>
          <p:nvPr/>
        </p:nvSpPr>
        <p:spPr>
          <a:xfrm>
            <a:off x="2559419" y="2964420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14" name="Elbow Connector 63">
            <a:extLst>
              <a:ext uri="{FF2B5EF4-FFF2-40B4-BE49-F238E27FC236}">
                <a16:creationId xmlns:a16="http://schemas.microsoft.com/office/drawing/2014/main" xmlns="" id="{62F90075-15A2-4431-AC19-EB38E0E2218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4549224" y="3039310"/>
            <a:ext cx="97397" cy="121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Isosceles Triangle 102">
            <a:extLst>
              <a:ext uri="{FF2B5EF4-FFF2-40B4-BE49-F238E27FC236}">
                <a16:creationId xmlns:a16="http://schemas.microsoft.com/office/drawing/2014/main" xmlns="" id="{C6DB5BE7-00B3-4309-9989-CC54E9523125}"/>
              </a:ext>
            </a:extLst>
          </p:cNvPr>
          <p:cNvSpPr/>
          <p:nvPr/>
        </p:nvSpPr>
        <p:spPr>
          <a:xfrm rot="5400000" flipV="1">
            <a:off x="4326210" y="296364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Elbow Connector 122">
            <a:extLst>
              <a:ext uri="{FF2B5EF4-FFF2-40B4-BE49-F238E27FC236}">
                <a16:creationId xmlns:a16="http://schemas.microsoft.com/office/drawing/2014/main" xmlns="" id="{1A5EBAA3-4935-4D7A-963D-D7A0DC4A1790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5816456" y="3039309"/>
            <a:ext cx="27954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BBDC8D3D-AD41-43EE-8084-774283A0A20F}"/>
              </a:ext>
            </a:extLst>
          </p:cNvPr>
          <p:cNvSpPr/>
          <p:nvPr/>
        </p:nvSpPr>
        <p:spPr>
          <a:xfrm>
            <a:off x="4646621" y="286593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JsonModuleInfo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xmlns="" id="{35B69C66-C857-4D8B-9B4B-058607D5DEC1}"/>
              </a:ext>
            </a:extLst>
          </p:cNvPr>
          <p:cNvSpPr/>
          <p:nvPr/>
        </p:nvSpPr>
        <p:spPr>
          <a:xfrm>
            <a:off x="6096000" y="286592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xmlns="" id="{74AE5BF5-DA18-4BF5-96BE-F42DFE3E455C}"/>
              </a:ext>
            </a:extLst>
          </p:cNvPr>
          <p:cNvSpPr/>
          <p:nvPr/>
        </p:nvSpPr>
        <p:spPr>
          <a:xfrm>
            <a:off x="7514294" y="286592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smtClean="0">
                <a:solidFill>
                  <a:schemeClr val="accent6">
                    <a:lumMod val="75000"/>
                  </a:schemeClr>
                </a:solidFill>
              </a:rPr>
              <a:t>JsonAdapted</a:t>
            </a:r>
          </a:p>
          <a:p>
            <a:pPr algn="ctr"/>
            <a:r>
              <a:rPr lang="en-US" sz="1030" b="1" dirty="0" smtClean="0">
                <a:solidFill>
                  <a:schemeClr val="accent6">
                    <a:lumMod val="75000"/>
                  </a:schemeClr>
                </a:solidFill>
              </a:rPr>
              <a:t>ModuleInfo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Elbow Connector 122">
            <a:extLst>
              <a:ext uri="{FF2B5EF4-FFF2-40B4-BE49-F238E27FC236}">
                <a16:creationId xmlns:a16="http://schemas.microsoft.com/office/drawing/2014/main" xmlns="" id="{A80466DF-9A8C-4296-A612-F392652DC6CD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7296707" y="3039309"/>
            <a:ext cx="217587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xmlns="" val="389575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Anandakkoomar</dc:creator>
  <cp:lastModifiedBy>SH Lim</cp:lastModifiedBy>
  <cp:revision>4</cp:revision>
  <dcterms:created xsi:type="dcterms:W3CDTF">2019-04-06T12:29:37Z</dcterms:created>
  <dcterms:modified xsi:type="dcterms:W3CDTF">2019-04-11T03:09:44Z</dcterms:modified>
</cp:coreProperties>
</file>