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5" d="100"/>
          <a:sy n="65" d="100"/>
        </p:scale>
        <p:origin x="-1524" y="-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VersionedGradTrak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UniqueModuleTakenList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ModuleTaken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Grade 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Workload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ReadOnlyGradTrak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GradTrak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2019-03-31T14:30:54Z</dcterms:modified>
</cp:coreProperties>
</file>