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0650361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</a:t>
                      </a:r>
                      <a:r>
                        <a:rPr lang="en-SG" sz="1800" u="sng" dirty="0" smtClean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0624015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smtClean="0"/>
                        <a:t>Gt1:GradTrak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3374166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</a:t>
                      </a:r>
                      <a:r>
                        <a:rPr lang="en-SG" sz="1800" u="sng" dirty="0" smtClean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 Lim</cp:lastModifiedBy>
  <cp:revision>26</cp:revision>
  <dcterms:created xsi:type="dcterms:W3CDTF">2017-07-27T00:35:51Z</dcterms:created>
  <dcterms:modified xsi:type="dcterms:W3CDTF">2019-03-31T14:43:27Z</dcterms:modified>
</cp:coreProperties>
</file>