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err="1" smtClean="0"/>
              <a:t>GradTrak</a:t>
            </a:r>
            <a:r>
              <a:rPr lang="en-SG" dirty="0" smtClean="0"/>
              <a:t> (before </a:t>
            </a:r>
            <a:r>
              <a:rPr lang="en-SG" dirty="0"/>
              <a:t>‘add </a:t>
            </a:r>
            <a:r>
              <a:rPr lang="en-SG" dirty="0" smtClean="0"/>
              <a:t>c/CS2103T </a:t>
            </a:r>
            <a:r>
              <a:rPr lang="en-SG" dirty="0"/>
              <a:t>…’ was executed) will be restored to state </a:t>
            </a:r>
            <a:r>
              <a:rPr lang="en-SG" dirty="0" smtClean="0"/>
              <a:t>gt</a:t>
            </a:r>
            <a:r>
              <a:rPr lang="en-SG" dirty="0" smtClean="0"/>
              <a:t>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499304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592139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gt1: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444879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gt2: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0678430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9723626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ab1: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2690620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ab2: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 Lim</cp:lastModifiedBy>
  <cp:revision>37</cp:revision>
  <dcterms:created xsi:type="dcterms:W3CDTF">2017-07-27T00:35:51Z</dcterms:created>
  <dcterms:modified xsi:type="dcterms:W3CDTF">2019-03-31T14:55:59Z</dcterms:modified>
</cp:coreProperties>
</file>