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348" y="-6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GradTrak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006508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/>
          <p:cNvCxnSpPr>
            <a:cxnSpLocks/>
          </p:cNvCxnSpPr>
          <p:nvPr/>
        </p:nvCxnSpPr>
        <p:spPr>
          <a:xfrm>
            <a:off x="1468998" y="2951937"/>
            <a:ext cx="44024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C0972AA-0274-4D06-BE1B-91A27AA25F64}"/>
              </a:ext>
            </a:extLst>
          </p:cNvPr>
          <p:cNvSpPr txBox="1"/>
          <p:nvPr/>
        </p:nvSpPr>
        <p:spPr>
          <a:xfrm>
            <a:off x="609600" y="3115577"/>
            <a:ext cx="1147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</a:t>
            </a:r>
          </a:p>
          <a:p>
            <a:pPr algn="ctr"/>
            <a:r>
              <a:rPr lang="en-US" dirty="0"/>
              <a:t>(You!)</a:t>
            </a:r>
            <a:endParaRPr lang="en-SG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B5B78D01-C55F-4D6E-A1FC-770ED95E6AE3}"/>
              </a:ext>
            </a:extLst>
          </p:cNvPr>
          <p:cNvSpPr txBox="1"/>
          <p:nvPr/>
        </p:nvSpPr>
        <p:spPr>
          <a:xfrm>
            <a:off x="7391400" y="2782669"/>
            <a:ext cx="1147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Storage Files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xmlns="" val="198143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2018-12-15T14:27:12Z</dcterms:created>
  <dcterms:modified xsi:type="dcterms:W3CDTF">2019-04-11T02:46:35Z</dcterms:modified>
</cp:coreProperties>
</file>