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192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F6FD-AAF1-4CFD-94AC-E8B644795DCE}" type="datetimeFigureOut">
              <a:rPr lang="en-SG" smtClean="0"/>
              <a:pPr/>
              <a:t>9/4/2019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DA0F-8308-4920-9035-95C61166FDB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F6FD-AAF1-4CFD-94AC-E8B644795DCE}" type="datetimeFigureOut">
              <a:rPr lang="en-SG" smtClean="0"/>
              <a:pPr/>
              <a:t>9/4/2019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DA0F-8308-4920-9035-95C61166FDB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F6FD-AAF1-4CFD-94AC-E8B644795DCE}" type="datetimeFigureOut">
              <a:rPr lang="en-SG" smtClean="0"/>
              <a:pPr/>
              <a:t>9/4/2019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DA0F-8308-4920-9035-95C61166FDB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F6FD-AAF1-4CFD-94AC-E8B644795DCE}" type="datetimeFigureOut">
              <a:rPr lang="en-SG" smtClean="0"/>
              <a:pPr/>
              <a:t>9/4/2019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DA0F-8308-4920-9035-95C61166FDB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F6FD-AAF1-4CFD-94AC-E8B644795DCE}" type="datetimeFigureOut">
              <a:rPr lang="en-SG" smtClean="0"/>
              <a:pPr/>
              <a:t>9/4/2019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DA0F-8308-4920-9035-95C61166FDB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F6FD-AAF1-4CFD-94AC-E8B644795DCE}" type="datetimeFigureOut">
              <a:rPr lang="en-SG" smtClean="0"/>
              <a:pPr/>
              <a:t>9/4/2019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DA0F-8308-4920-9035-95C61166FDB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F6FD-AAF1-4CFD-94AC-E8B644795DCE}" type="datetimeFigureOut">
              <a:rPr lang="en-SG" smtClean="0"/>
              <a:pPr/>
              <a:t>9/4/2019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DA0F-8308-4920-9035-95C61166FDB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F6FD-AAF1-4CFD-94AC-E8B644795DCE}" type="datetimeFigureOut">
              <a:rPr lang="en-SG" smtClean="0"/>
              <a:pPr/>
              <a:t>9/4/2019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DA0F-8308-4920-9035-95C61166FDB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F6FD-AAF1-4CFD-94AC-E8B644795DCE}" type="datetimeFigureOut">
              <a:rPr lang="en-SG" smtClean="0"/>
              <a:pPr/>
              <a:t>9/4/2019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DA0F-8308-4920-9035-95C61166FDB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F6FD-AAF1-4CFD-94AC-E8B644795DCE}" type="datetimeFigureOut">
              <a:rPr lang="en-SG" smtClean="0"/>
              <a:pPr/>
              <a:t>9/4/2019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DA0F-8308-4920-9035-95C61166FDB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F6FD-AAF1-4CFD-94AC-E8B644795DCE}" type="datetimeFigureOut">
              <a:rPr lang="en-SG" smtClean="0"/>
              <a:pPr/>
              <a:t>9/4/2019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DA0F-8308-4920-9035-95C61166FDB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CF6FD-AAF1-4CFD-94AC-E8B644795DCE}" type="datetimeFigureOut">
              <a:rPr lang="en-SG" smtClean="0"/>
              <a:pPr/>
              <a:t>9/4/2019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5DA0F-8308-4920-9035-95C61166FDB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/>
          <p:cNvSpPr/>
          <p:nvPr/>
        </p:nvSpPr>
        <p:spPr>
          <a:xfrm>
            <a:off x="5796136" y="188640"/>
            <a:ext cx="7792257" cy="734481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5" name="Rectangle 65"/>
          <p:cNvSpPr/>
          <p:nvPr/>
        </p:nvSpPr>
        <p:spPr>
          <a:xfrm>
            <a:off x="60795" y="224324"/>
            <a:ext cx="5735341" cy="730913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507712" y="605253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1235526" y="968924"/>
            <a:ext cx="24106" cy="649252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1163518" y="1319618"/>
            <a:ext cx="168122" cy="592580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9" name="Rectangle 62"/>
          <p:cNvSpPr/>
          <p:nvPr/>
        </p:nvSpPr>
        <p:spPr>
          <a:xfrm>
            <a:off x="2555776" y="484329"/>
            <a:ext cx="156686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:GradTrakParser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347864" y="968924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/>
          <p:cNvSpPr/>
          <p:nvPr/>
        </p:nvSpPr>
        <p:spPr>
          <a:xfrm>
            <a:off x="3275856" y="1412776"/>
            <a:ext cx="144016" cy="78213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12" name="Straight Connector 11"/>
          <p:cNvCxnSpPr>
            <a:cxnSpLocks/>
            <a:stCxn id="13" idx="0"/>
            <a:endCxn id="33" idx="0"/>
          </p:cNvCxnSpPr>
          <p:nvPr/>
        </p:nvCxnSpPr>
        <p:spPr>
          <a:xfrm flipH="1">
            <a:off x="5214876" y="1674940"/>
            <a:ext cx="11773" cy="542646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/>
          <p:cNvSpPr/>
          <p:nvPr/>
        </p:nvSpPr>
        <p:spPr>
          <a:xfrm>
            <a:off x="5150449" y="1674940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3667" y="1323306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237222" y="1051907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(“rec”)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67988" y="2545378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419872" y="1916832"/>
            <a:ext cx="1806777" cy="2270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1315918" y="2194907"/>
            <a:ext cx="1959938" cy="995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566" y="7245424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151055" y="2792620"/>
            <a:ext cx="141025" cy="40653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363516" y="3059668"/>
            <a:ext cx="93667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updateRec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ModuleList()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60281" y="1167457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parseCommand</a:t>
            </a:r>
            <a:r>
              <a:rPr lang="en-US" dirty="0" smtClean="0"/>
              <a:t>(“rec”)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42672" y="6597352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7504" y="702998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6" name="Rectangle 62"/>
          <p:cNvSpPr/>
          <p:nvPr/>
        </p:nvSpPr>
        <p:spPr>
          <a:xfrm>
            <a:off x="8006847" y="3021565"/>
            <a:ext cx="1389689" cy="47944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p:RecModule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Predicate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644410" y="3501008"/>
            <a:ext cx="165429" cy="25454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195736" y="19671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9" name="Rectangle 62"/>
          <p:cNvSpPr/>
          <p:nvPr/>
        </p:nvSpPr>
        <p:spPr>
          <a:xfrm>
            <a:off x="6019227" y="2423507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>
            <a:cxnSpLocks/>
          </p:cNvCxnSpPr>
          <p:nvPr/>
        </p:nvCxnSpPr>
        <p:spPr>
          <a:xfrm flipH="1">
            <a:off x="6444208" y="2708920"/>
            <a:ext cx="5528" cy="453650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1" name="Rectangle 30"/>
          <p:cNvSpPr/>
          <p:nvPr/>
        </p:nvSpPr>
        <p:spPr>
          <a:xfrm>
            <a:off x="6372200" y="3068960"/>
            <a:ext cx="144016" cy="345638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076056" y="7101408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34" name="Rectangle 62"/>
          <p:cNvSpPr/>
          <p:nvPr/>
        </p:nvSpPr>
        <p:spPr>
          <a:xfrm>
            <a:off x="4660543" y="1321575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r:Rec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315918" y="2792621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737831" y="3645024"/>
            <a:ext cx="10633" cy="309634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6524542" y="3244146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510312" y="3727665"/>
            <a:ext cx="2187410" cy="12477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5292080" y="6525344"/>
            <a:ext cx="115212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292080" y="3068960"/>
            <a:ext cx="108012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85C6184-7378-4E89-A338-72B1E5056F4F}"/>
              </a:ext>
            </a:extLst>
          </p:cNvPr>
          <p:cNvSpPr txBox="1"/>
          <p:nvPr/>
        </p:nvSpPr>
        <p:spPr>
          <a:xfrm>
            <a:off x="6156176" y="2852936"/>
            <a:ext cx="17281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RecModulePredicate</a:t>
            </a:r>
          </a:p>
          <a:p>
            <a:r>
              <a:rPr lang="en-US" sz="1200" dirty="0" smtClean="0">
                <a:solidFill>
                  <a:srgbClr val="7030A0"/>
                </a:solidFill>
              </a:rPr>
              <a:t>(Course, GradTrak)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72449" y="1340768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RecCommand()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211960" y="1700808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1331640" y="1412776"/>
            <a:ext cx="194421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419872" y="1628800"/>
            <a:ext cx="1224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B85C6184-7378-4E89-A338-72B1E5056F4F}"/>
              </a:ext>
            </a:extLst>
          </p:cNvPr>
          <p:cNvSpPr txBox="1"/>
          <p:nvPr/>
        </p:nvSpPr>
        <p:spPr>
          <a:xfrm>
            <a:off x="7452320" y="3490955"/>
            <a:ext cx="2880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p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2" name="Rectangle 62"/>
          <p:cNvSpPr/>
          <p:nvPr/>
        </p:nvSpPr>
        <p:spPr>
          <a:xfrm>
            <a:off x="9491004" y="2348880"/>
            <a:ext cx="1489708" cy="516204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smtClean="0">
                <a:solidFill>
                  <a:schemeClr val="bg1"/>
                </a:solidFill>
              </a:rPr>
              <a:t>FilteredList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&lt;RecModule&gt;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3" name="Rectangle 62"/>
          <p:cNvSpPr/>
          <p:nvPr/>
        </p:nvSpPr>
        <p:spPr>
          <a:xfrm>
            <a:off x="12060832" y="2348880"/>
            <a:ext cx="1368152" cy="504056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smtClean="0">
                <a:solidFill>
                  <a:schemeClr val="bg1"/>
                </a:solidFill>
              </a:rPr>
              <a:t>SortedList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&lt;RecModule&gt;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4" name="Straight Connector 83"/>
          <p:cNvCxnSpPr>
            <a:cxnSpLocks/>
          </p:cNvCxnSpPr>
          <p:nvPr/>
        </p:nvCxnSpPr>
        <p:spPr>
          <a:xfrm>
            <a:off x="10249999" y="2852936"/>
            <a:ext cx="10633" cy="446449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7" name="Rectangle 86"/>
          <p:cNvSpPr/>
          <p:nvPr/>
        </p:nvSpPr>
        <p:spPr>
          <a:xfrm>
            <a:off x="10188624" y="4149080"/>
            <a:ext cx="144016" cy="36004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94" name="Straight Arrow Connector 93"/>
          <p:cNvCxnSpPr>
            <a:cxnSpLocks/>
          </p:cNvCxnSpPr>
          <p:nvPr/>
        </p:nvCxnSpPr>
        <p:spPr>
          <a:xfrm>
            <a:off x="6424785" y="4149080"/>
            <a:ext cx="376383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B85C6184-7378-4E89-A338-72B1E5056F4F}"/>
              </a:ext>
            </a:extLst>
          </p:cNvPr>
          <p:cNvSpPr txBox="1"/>
          <p:nvPr/>
        </p:nvSpPr>
        <p:spPr>
          <a:xfrm>
            <a:off x="7020272" y="3933636"/>
            <a:ext cx="12241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setPredicate(p)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6516216" y="4509120"/>
            <a:ext cx="374441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62"/>
          <p:cNvSpPr/>
          <p:nvPr/>
        </p:nvSpPr>
        <p:spPr>
          <a:xfrm>
            <a:off x="10620672" y="4725144"/>
            <a:ext cx="1368152" cy="504056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c:RecModule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Comparator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3" name="Straight Arrow Connector 112"/>
          <p:cNvCxnSpPr>
            <a:cxnSpLocks/>
          </p:cNvCxnSpPr>
          <p:nvPr/>
        </p:nvCxnSpPr>
        <p:spPr>
          <a:xfrm>
            <a:off x="6516216" y="4941168"/>
            <a:ext cx="410445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B85C6184-7378-4E89-A338-72B1E5056F4F}"/>
              </a:ext>
            </a:extLst>
          </p:cNvPr>
          <p:cNvSpPr txBox="1"/>
          <p:nvPr/>
        </p:nvSpPr>
        <p:spPr>
          <a:xfrm>
            <a:off x="6804248" y="4716934"/>
            <a:ext cx="18002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RecModuleComparator()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1207369" y="5229200"/>
            <a:ext cx="165429" cy="25454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516216" y="5445224"/>
            <a:ext cx="4772662" cy="3374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cxnSpLocks/>
          </p:cNvCxnSpPr>
          <p:nvPr/>
        </p:nvCxnSpPr>
        <p:spPr>
          <a:xfrm>
            <a:off x="12770279" y="2852936"/>
            <a:ext cx="10633" cy="446449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1" name="Rectangle 120"/>
          <p:cNvSpPr/>
          <p:nvPr/>
        </p:nvSpPr>
        <p:spPr>
          <a:xfrm>
            <a:off x="12695848" y="5877272"/>
            <a:ext cx="144016" cy="43204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23" name="Straight Arrow Connector 122"/>
          <p:cNvCxnSpPr>
            <a:cxnSpLocks/>
          </p:cNvCxnSpPr>
          <p:nvPr/>
        </p:nvCxnSpPr>
        <p:spPr>
          <a:xfrm>
            <a:off x="6444208" y="5877272"/>
            <a:ext cx="626469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xmlns="" id="{E4E1C8CA-49DF-45D8-80A5-D5C8282EE927}"/>
              </a:ext>
            </a:extLst>
          </p:cNvPr>
          <p:cNvCxnSpPr>
            <a:cxnSpLocks/>
          </p:cNvCxnSpPr>
          <p:nvPr/>
        </p:nvCxnSpPr>
        <p:spPr>
          <a:xfrm flipH="1">
            <a:off x="11268744" y="5483746"/>
            <a:ext cx="21268" cy="118561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B85C6184-7378-4E89-A338-72B1E5056F4F}"/>
              </a:ext>
            </a:extLst>
          </p:cNvPr>
          <p:cNvSpPr txBox="1"/>
          <p:nvPr/>
        </p:nvSpPr>
        <p:spPr>
          <a:xfrm>
            <a:off x="7020272" y="5653618"/>
            <a:ext cx="13681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setComparator</a:t>
            </a:r>
            <a:r>
              <a:rPr lang="en-US" dirty="0" smtClean="0">
                <a:solidFill>
                  <a:srgbClr val="7030A0"/>
                </a:solidFill>
              </a:rPr>
              <a:t>(c)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  <a:endCxn id="121" idx="2"/>
          </p:cNvCxnSpPr>
          <p:nvPr/>
        </p:nvCxnSpPr>
        <p:spPr>
          <a:xfrm>
            <a:off x="6516216" y="6309320"/>
            <a:ext cx="625164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331640" y="6853485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B85C6184-7378-4E89-A338-72B1E5056F4F}"/>
              </a:ext>
            </a:extLst>
          </p:cNvPr>
          <p:cNvSpPr txBox="1"/>
          <p:nvPr/>
        </p:nvSpPr>
        <p:spPr>
          <a:xfrm>
            <a:off x="8481698" y="6762634"/>
            <a:ext cx="32454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X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B85C6184-7378-4E89-A338-72B1E5056F4F}"/>
              </a:ext>
            </a:extLst>
          </p:cNvPr>
          <p:cNvSpPr txBox="1"/>
          <p:nvPr/>
        </p:nvSpPr>
        <p:spPr>
          <a:xfrm>
            <a:off x="11016208" y="6669360"/>
            <a:ext cx="32454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X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xmlns="" id="{B85C6184-7378-4E89-A338-72B1E5056F4F}"/>
              </a:ext>
            </a:extLst>
          </p:cNvPr>
          <p:cNvSpPr txBox="1"/>
          <p:nvPr/>
        </p:nvSpPr>
        <p:spPr>
          <a:xfrm>
            <a:off x="7452320" y="5220990"/>
            <a:ext cx="2880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c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60</Words>
  <Application>Microsoft Office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 Lim</dc:creator>
  <cp:lastModifiedBy>SH Lim</cp:lastModifiedBy>
  <cp:revision>13</cp:revision>
  <dcterms:created xsi:type="dcterms:W3CDTF">2019-04-09T10:09:24Z</dcterms:created>
  <dcterms:modified xsi:type="dcterms:W3CDTF">2019-04-09T12:57:00Z</dcterms:modified>
</cp:coreProperties>
</file>