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3A1B-4E55-48BE-BBEA-F9533929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3CF8-28C9-49F0-8BBC-3160A7A7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E62B-C5C6-491E-8FEB-8A59A05E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1912-1F37-4814-AF54-D597C008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3BEF-4738-42D8-9D54-6A7D3157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92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3FC-A541-47D3-8ED5-D0F6B10C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2B8B-F73C-460C-A8A5-49D175C1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363A-2677-4458-A213-7919523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1726-DB95-47E6-86CF-8638B30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C9BA-D5D5-41BA-A8C0-559DAD6E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1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44FD3-B1E4-48D8-9428-CD30E5EB9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348E-47D8-462B-931D-30950811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6C39-73E7-48C8-90ED-55C1605E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73E7-0189-4B4A-99B6-310BE8B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051C-3381-45B7-A426-B7862309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8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5B0C-7C91-431A-A22A-2B2BEDB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1FD7-7C83-4477-8BF3-D995F50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F6AB-2A13-48CC-87B4-C0331F2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7653-413C-447A-858A-869C6C6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2309-C31B-4DAD-862B-1D82EDD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3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C9D-240A-4F82-8C1F-4EF8302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B556-738F-402F-A176-D6323794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FBD3-C0AE-48F9-BEDD-7951235F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C15D-F40C-4E51-9D1D-6F30EA67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E082-2D7D-4015-88D6-B4E5E57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1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2C4B-7C5B-4C9D-AE96-CE3F3790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88CD-6792-415A-8682-D925101A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3D18-12C4-4B18-A320-85AC4F7F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1DEF-8719-4B1A-9093-26B0146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C2E7-C27E-4C55-A700-BB93B852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BDC4-451B-42FF-B6BF-C0E39B6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CB0A-A018-4CCB-B989-AD9839C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6C-3977-4D9F-847D-6DC60E4F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1F71-6457-4DD4-A904-157E9A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95843-4706-44B8-930E-AEA24EC0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C40B-3775-4FAC-991F-2C957046A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7593D-EF34-488A-AB8F-1074CE6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45F4-FD35-4C85-86DE-530173E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1AD3-34EB-4D1D-9EA5-957A7566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55EC-D9C1-48E7-B5E3-538A788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9F8-135C-4134-B71A-3351C900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C1539-6390-4359-A637-FDD44FB9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556-5566-4071-9606-45F2341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1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1C86A-E378-4BBE-B257-9978FCB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3256-F63B-4F9B-A77B-ED5126BB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921A-958F-464F-A567-43FA65C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6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154D-5381-4B4D-9B6B-1E95530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B105-B152-46E9-9FB2-5C9B83CE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BB15-1799-450A-8529-74063C84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DAE36-DC50-4CDA-BEC0-1934883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4EC2-24D8-449D-8EDE-85808532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E54A-1E7C-41FF-A29C-1DB490F2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55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91E2-27F7-48DF-B49E-4DA666F6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30C0F-C165-4081-84D0-640DC3E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450C-FA28-42F6-80CD-95A38E3E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B96D-1259-419C-83D1-8D0DBB8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D0C5-3170-46BC-888D-6575081F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D96A-BFEA-460E-90D9-921DB33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4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549FF-569A-4414-9799-428281B5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069A-D9E5-4801-BC00-78285710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679A-A4CE-44EC-A197-C96B1734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99CC-B24E-4C4C-977B-77A5B3D21CEB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525D-289E-4D06-B39F-7FD44A185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C0D6-942D-497C-8C71-7EA2E683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F66A-1977-4C9C-9E23-55FCD6A77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7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8E3C357E-ABB5-41A9-A5C1-69A02DC38604}"/>
              </a:ext>
            </a:extLst>
          </p:cNvPr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EA49FA-4779-420D-8C5C-EE180E5D79D0}"/>
              </a:ext>
            </a:extLst>
          </p:cNvPr>
          <p:cNvSpPr/>
          <p:nvPr/>
        </p:nvSpPr>
        <p:spPr>
          <a:xfrm>
            <a:off x="3039326" y="28777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89FAEFCA-D8A2-4BAE-9465-E32A8C6F0E7B}"/>
              </a:ext>
            </a:extLst>
          </p:cNvPr>
          <p:cNvSpPr/>
          <p:nvPr/>
        </p:nvSpPr>
        <p:spPr>
          <a:xfrm rot="16200000">
            <a:off x="1689531" y="2871977"/>
            <a:ext cx="136169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ModuleInfoManager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96BBDA1-90BC-471E-9E66-AF5E2130C384}"/>
              </a:ext>
            </a:extLst>
          </p:cNvPr>
          <p:cNvSpPr/>
          <p:nvPr/>
        </p:nvSpPr>
        <p:spPr>
          <a:xfrm rot="16200000">
            <a:off x="947208" y="2877094"/>
            <a:ext cx="1236826" cy="4719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89C120DC-1306-4ECC-9BF3-5683387CAC2E}"/>
              </a:ext>
            </a:extLst>
          </p:cNvPr>
          <p:cNvSpPr/>
          <p:nvPr/>
        </p:nvSpPr>
        <p:spPr>
          <a:xfrm rot="16200000">
            <a:off x="1755995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47962-D635-4CCF-960C-774A175EDC0D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795467" y="3051110"/>
            <a:ext cx="243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CE8DF955-1F71-4B34-B4E7-21541E34F173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D4C326-2E1D-4E48-B2BF-4A79B3764A69}"/>
              </a:ext>
            </a:extLst>
          </p:cNvPr>
          <p:cNvCxnSpPr>
            <a:stCxn id="9" idx="3"/>
          </p:cNvCxnSpPr>
          <p:nvPr/>
        </p:nvCxnSpPr>
        <p:spPr>
          <a:xfrm flipV="1">
            <a:off x="1979009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7C3FF855-EC78-4D5F-8474-B26B4566D6D2}"/>
              </a:ext>
            </a:extLst>
          </p:cNvPr>
          <p:cNvSpPr/>
          <p:nvPr/>
        </p:nvSpPr>
        <p:spPr>
          <a:xfrm>
            <a:off x="2559419" y="296442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" name="Elbow Connector 63">
            <a:extLst>
              <a:ext uri="{FF2B5EF4-FFF2-40B4-BE49-F238E27FC236}">
                <a16:creationId xmlns:a16="http://schemas.microsoft.com/office/drawing/2014/main" id="{62F90075-15A2-4431-AC19-EB38E0E2218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549224" y="3039310"/>
            <a:ext cx="97397" cy="121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C6DB5BE7-00B3-4309-9989-CC54E9523125}"/>
              </a:ext>
            </a:extLst>
          </p:cNvPr>
          <p:cNvSpPr/>
          <p:nvPr/>
        </p:nvSpPr>
        <p:spPr>
          <a:xfrm rot="5400000" flipV="1">
            <a:off x="4326210" y="296364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1A5EBAA3-4935-4D7A-963D-D7A0DC4A1790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5816456" y="3039309"/>
            <a:ext cx="27954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BBDC8D3D-AD41-43EE-8084-774283A0A20F}"/>
              </a:ext>
            </a:extLst>
          </p:cNvPr>
          <p:cNvSpPr/>
          <p:nvPr/>
        </p:nvSpPr>
        <p:spPr>
          <a:xfrm>
            <a:off x="4646621" y="286593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JsonModuleInfo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5B69C66-C857-4D8B-9B4B-058607D5DEC1}"/>
              </a:ext>
            </a:extLst>
          </p:cNvPr>
          <p:cNvSpPr/>
          <p:nvPr/>
        </p:nvSpPr>
        <p:spPr>
          <a:xfrm>
            <a:off x="6096000" y="286592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74AE5BF5-DA18-4BF5-96BE-F42DFE3E455C}"/>
              </a:ext>
            </a:extLst>
          </p:cNvPr>
          <p:cNvSpPr/>
          <p:nvPr/>
        </p:nvSpPr>
        <p:spPr>
          <a:xfrm>
            <a:off x="7514294" y="28659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JsonAdaptedModuleInfo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id="{A80466DF-9A8C-4296-A612-F392652DC6CD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7296707" y="3039309"/>
            <a:ext cx="217587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575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Anandakkoomar</dc:creator>
  <cp:lastModifiedBy>T Anandakkoomar</cp:lastModifiedBy>
  <cp:revision>3</cp:revision>
  <dcterms:created xsi:type="dcterms:W3CDTF">2019-04-06T12:29:37Z</dcterms:created>
  <dcterms:modified xsi:type="dcterms:W3CDTF">2019-04-06T12:55:58Z</dcterms:modified>
</cp:coreProperties>
</file>