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52" y="1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805A1-8E5A-4F04-B29D-69AA293D755B}" type="datetimeFigureOut">
              <a:rPr lang="en-SG" smtClean="0"/>
              <a:t>10/4/2019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04AE5-E376-4189-B42D-8DCED7A7B387}" type="slidenum">
              <a:rPr lang="en-SG" smtClean="0"/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04AE5-E376-4189-B42D-8DCED7A7B387}" type="slidenum">
              <a:rPr lang="en-SG" smtClean="0"/>
              <a:t>1</a:t>
            </a:fld>
            <a:endParaRPr lang="en-SG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10/4/2019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10/4/2019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10/4/2019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10/4/2019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10/4/2019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10/4/2019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10/4/2019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10/4/2019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10/4/2019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10/4/2019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0C4-F1D8-4404-82A1-426FFD458098}" type="datetimeFigureOut">
              <a:rPr lang="en-SG" smtClean="0"/>
              <a:pPr/>
              <a:t>10/4/2019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380C4-F1D8-4404-82A1-426FFD458098}" type="datetimeFigureOut">
              <a:rPr lang="en-SG" smtClean="0"/>
              <a:pPr/>
              <a:t>10/4/2019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905A6-2C66-44C9-9A46-780FDAF3F57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65"/>
          <p:cNvSpPr/>
          <p:nvPr/>
        </p:nvSpPr>
        <p:spPr>
          <a:xfrm>
            <a:off x="0" y="188640"/>
            <a:ext cx="8460432" cy="9793088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7030A0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16446" y="4567060"/>
            <a:ext cx="1123992" cy="726183"/>
            <a:chOff x="-131973" y="4567060"/>
            <a:chExt cx="1123992" cy="726183"/>
          </a:xfrm>
        </p:grpSpPr>
        <p:pic>
          <p:nvPicPr>
            <p:cNvPr id="45" name="Picture 44" descr="Untitle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31973" y="4567060"/>
              <a:ext cx="1123992" cy="72618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179512" y="4797152"/>
              <a:ext cx="28803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alt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61040" y="6373008"/>
            <a:ext cx="1123992" cy="726183"/>
            <a:chOff x="91190" y="6447233"/>
            <a:chExt cx="1123992" cy="726183"/>
          </a:xfrm>
        </p:grpSpPr>
        <p:pic>
          <p:nvPicPr>
            <p:cNvPr id="86" name="Picture 85" descr="Untitle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90" y="6447233"/>
              <a:ext cx="1123992" cy="726183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467544" y="6673334"/>
              <a:ext cx="28803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loop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04478" y="7525136"/>
            <a:ext cx="1123992" cy="726183"/>
            <a:chOff x="304478" y="7592764"/>
            <a:chExt cx="1123992" cy="726183"/>
          </a:xfrm>
        </p:grpSpPr>
        <p:pic>
          <p:nvPicPr>
            <p:cNvPr id="116" name="Picture 115" descr="Untitle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478" y="7592764"/>
              <a:ext cx="1123992" cy="726183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630610" y="7822856"/>
              <a:ext cx="35563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break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539552" y="7681852"/>
            <a:ext cx="7488832" cy="1075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3" name="Rectangle 82"/>
          <p:cNvSpPr/>
          <p:nvPr/>
        </p:nvSpPr>
        <p:spPr>
          <a:xfrm>
            <a:off x="395536" y="6529724"/>
            <a:ext cx="7776864" cy="2371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9" name="Rectangle 98"/>
          <p:cNvSpPr/>
          <p:nvPr/>
        </p:nvSpPr>
        <p:spPr>
          <a:xfrm>
            <a:off x="251520" y="4725144"/>
            <a:ext cx="8064896" cy="4752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-252536" y="1268760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test(rm)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6" name="Rectangle 62"/>
          <p:cNvSpPr/>
          <p:nvPr/>
        </p:nvSpPr>
        <p:spPr>
          <a:xfrm>
            <a:off x="4076452" y="1725421"/>
            <a:ext cx="122413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gt:GradTrak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64187" y="160973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9" name="Rectangle 62"/>
          <p:cNvSpPr/>
          <p:nvPr/>
        </p:nvSpPr>
        <p:spPr>
          <a:xfrm>
            <a:off x="755576" y="620688"/>
            <a:ext cx="1349770" cy="5272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:RecModule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Predicate 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1390948" y="1124744"/>
            <a:ext cx="12700" cy="856895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/>
          <p:cNvSpPr/>
          <p:nvPr/>
        </p:nvSpPr>
        <p:spPr>
          <a:xfrm>
            <a:off x="1321912" y="1484784"/>
            <a:ext cx="153744" cy="78488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107504" y="1484784"/>
            <a:ext cx="12103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3126544" y="1268760"/>
            <a:ext cx="5296" cy="842493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1456200" y="2397520"/>
            <a:ext cx="3158624" cy="2336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75656" y="1988840"/>
            <a:ext cx="1581136" cy="972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7504" y="9325728"/>
            <a:ext cx="122562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-28004" y="9136682"/>
            <a:ext cx="12961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isCodeContributing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52" name="Rectangle 62"/>
          <p:cNvSpPr/>
          <p:nvPr/>
        </p:nvSpPr>
        <p:spPr>
          <a:xfrm>
            <a:off x="2339752" y="933333"/>
            <a:ext cx="158417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rm:RecModule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1433366" y="1609750"/>
            <a:ext cx="16328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47664" y="1431826"/>
            <a:ext cx="1440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getModuleInfoCode()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35696" y="1801594"/>
            <a:ext cx="7920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codeToTest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18239" y="2420482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593056" y="2219738"/>
            <a:ext cx="1440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getNonFailedCodeList()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75656" y="2806328"/>
            <a:ext cx="3165312" cy="972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763688" y="2628012"/>
            <a:ext cx="12241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nonFailedCodeList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4" name="Rectangle 62"/>
          <p:cNvSpPr/>
          <p:nvPr/>
        </p:nvSpPr>
        <p:spPr>
          <a:xfrm>
            <a:off x="5301808" y="2944400"/>
            <a:ext cx="1862480" cy="5272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emp:EligibleModule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Predicate 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6208728" y="3717032"/>
            <a:ext cx="19456" cy="597666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Rectangle 75"/>
          <p:cNvSpPr/>
          <p:nvPr/>
        </p:nvSpPr>
        <p:spPr>
          <a:xfrm>
            <a:off x="6136720" y="3491280"/>
            <a:ext cx="144016" cy="2160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475656" y="3212976"/>
            <a:ext cx="381642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42008" y="3022352"/>
            <a:ext cx="23953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EligibleModulePredicate(gt)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476596" y="3707304"/>
            <a:ext cx="4719432" cy="972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195736" y="3523436"/>
            <a:ext cx="2880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emp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146448" y="4110558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 flipV="1">
            <a:off x="1475656" y="4139352"/>
            <a:ext cx="4686336" cy="972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403648" y="3964414"/>
            <a:ext cx="12241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test(rm)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47664" y="4332008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isModuleEligible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475656" y="4509120"/>
            <a:ext cx="4719432" cy="972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7504" y="5275808"/>
            <a:ext cx="1224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20502" y="5091534"/>
            <a:ext cx="5425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false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03648" y="4756502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[!isModuleEligible]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0" name="Rectangle 62"/>
          <p:cNvSpPr/>
          <p:nvPr/>
        </p:nvSpPr>
        <p:spPr>
          <a:xfrm>
            <a:off x="7145238" y="4077072"/>
            <a:ext cx="86409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:Course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7570936" y="4424412"/>
            <a:ext cx="25400" cy="346908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1475656" y="5881652"/>
            <a:ext cx="60486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524328" y="5881652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1431206" y="5697378"/>
            <a:ext cx="23042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getCourseReqTypeOf(codeToTest)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77814" y="6269250"/>
            <a:ext cx="6087584" cy="635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689746" y="609132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courseReqTypeList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88" name="Straight Arrow Connector 87"/>
          <p:cNvCxnSpPr>
            <a:cxnSpLocks/>
          </p:cNvCxnSpPr>
          <p:nvPr/>
        </p:nvCxnSpPr>
        <p:spPr>
          <a:xfrm>
            <a:off x="1475656" y="7105788"/>
            <a:ext cx="605502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530678" y="7105788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84164" y="7499736"/>
            <a:ext cx="6087584" cy="635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16050" y="6921122"/>
            <a:ext cx="44644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isCodeContributing(reqType, nonFailedCodeList, codeToTest)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325290" y="6548774"/>
            <a:ext cx="201622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[for courseReqTypeList.size()]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645072" y="7321812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isCodeContributing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072532" y="821939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534964" y="7715760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[isCodeContributing]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21" name="Straight Arrow Connector 120"/>
          <p:cNvCxnSpPr>
            <a:cxnSpLocks/>
          </p:cNvCxnSpPr>
          <p:nvPr/>
        </p:nvCxnSpPr>
        <p:spPr>
          <a:xfrm>
            <a:off x="1437556" y="8213466"/>
            <a:ext cx="164132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253282" y="8026642"/>
            <a:ext cx="187220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setCourseReqType(reqType)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75656" y="8605256"/>
            <a:ext cx="1581136" cy="972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062960" y="9621688"/>
            <a:ext cx="2160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X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4677916" y="2060848"/>
            <a:ext cx="0" cy="100811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251520" y="5385916"/>
            <a:ext cx="8064896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435622" y="5413474"/>
            <a:ext cx="4339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[else]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55</Words>
  <Application>Microsoft Office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 Lim</dc:creator>
  <cp:lastModifiedBy>SH Lim</cp:lastModifiedBy>
  <cp:revision>23</cp:revision>
  <dcterms:created xsi:type="dcterms:W3CDTF">2019-04-09T13:36:22Z</dcterms:created>
  <dcterms:modified xsi:type="dcterms:W3CDTF">2019-04-10T13:05:06Z</dcterms:modified>
</cp:coreProperties>
</file>