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2" r:id="rId13"/>
    <p:sldId id="273" r:id="rId14"/>
    <p:sldId id="274" r:id="rId15"/>
    <p:sldId id="275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MCOM\Documents\KISHORE%20AASC\Emp_db001.xlsx" TargetMode="External" 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 /><Relationship Id="rId1" Type="http://schemas.openxmlformats.org/officeDocument/2006/relationships/oleObject" Target="file:///C:\Users\MCOM\Documents\KISHORE%20AASC\Emp_db001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2029035613138911E-2"/>
          <c:y val="0.14845810940299151"/>
          <c:w val="0.78014906753560354"/>
          <c:h val="0.753338213675672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</c:v>
                </c:pt>
                <c:pt idx="1">
                  <c:v>233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D0-9D4A-BA7B-A481A6ED0F0B}"/>
            </c:ext>
          </c:extLst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D0-9D4A-BA7B-A481A6ED0F0B}"/>
            </c:ext>
          </c:extLst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D0-9D4A-BA7B-A481A6ED0F0B}"/>
            </c:ext>
          </c:extLst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3D0-9D4A-BA7B-A481A6ED0F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85962096464549"/>
          <c:y val="9.9875169145545728E-2"/>
          <c:w val="0.73072943220227027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</c:v>
                </c:pt>
                <c:pt idx="1">
                  <c:v>225</c:v>
                </c:pt>
                <c:pt idx="2">
                  <c:v>195</c:v>
                </c:pt>
                <c:pt idx="3">
                  <c:v>194</c:v>
                </c:pt>
                <c:pt idx="4">
                  <c:v>8</c:v>
                </c:pt>
                <c:pt idx="5">
                  <c:v>8</c:v>
                </c:pt>
                <c:pt idx="6">
                  <c:v>12</c:v>
                </c:pt>
                <c:pt idx="7">
                  <c:v>3</c:v>
                </c:pt>
                <c:pt idx="8">
                  <c:v>5</c:v>
                </c:pt>
                <c:pt idx="9">
                  <c:v>7</c:v>
                </c:pt>
                <c:pt idx="10">
                  <c:v>6</c:v>
                </c:pt>
                <c:pt idx="11">
                  <c:v>8</c:v>
                </c:pt>
                <c:pt idx="12">
                  <c:v>4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30</c:v>
                </c:pt>
                <c:pt idx="17">
                  <c:v>30</c:v>
                </c:pt>
                <c:pt idx="18">
                  <c:v>24</c:v>
                </c:pt>
                <c:pt idx="1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75-8D43-B01B-EB3DD3806D7C}"/>
            </c:ext>
          </c:extLst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</c:v>
                </c:pt>
                <c:pt idx="1">
                  <c:v>178</c:v>
                </c:pt>
                <c:pt idx="2">
                  <c:v>230</c:v>
                </c:pt>
                <c:pt idx="3">
                  <c:v>187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8</c:v>
                </c:pt>
                <c:pt idx="8">
                  <c:v>14</c:v>
                </c:pt>
                <c:pt idx="9">
                  <c:v>7</c:v>
                </c:pt>
                <c:pt idx="10">
                  <c:v>4</c:v>
                </c:pt>
                <c:pt idx="11">
                  <c:v>10</c:v>
                </c:pt>
                <c:pt idx="12">
                  <c:v>2</c:v>
                </c:pt>
                <c:pt idx="13">
                  <c:v>8</c:v>
                </c:pt>
                <c:pt idx="14">
                  <c:v>6</c:v>
                </c:pt>
                <c:pt idx="15">
                  <c:v>6</c:v>
                </c:pt>
                <c:pt idx="16">
                  <c:v>21</c:v>
                </c:pt>
                <c:pt idx="17">
                  <c:v>26</c:v>
                </c:pt>
                <c:pt idx="18">
                  <c:v>25</c:v>
                </c:pt>
                <c:pt idx="1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75-8D43-B01B-EB3DD3806D7C}"/>
            </c:ext>
          </c:extLst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</c:v>
                </c:pt>
                <c:pt idx="1">
                  <c:v>219</c:v>
                </c:pt>
                <c:pt idx="2">
                  <c:v>210</c:v>
                </c:pt>
                <c:pt idx="3">
                  <c:v>211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  <c:pt idx="7">
                  <c:v>6</c:v>
                </c:pt>
                <c:pt idx="8">
                  <c:v>7</c:v>
                </c:pt>
                <c:pt idx="9">
                  <c:v>4</c:v>
                </c:pt>
                <c:pt idx="10">
                  <c:v>10</c:v>
                </c:pt>
                <c:pt idx="11">
                  <c:v>4</c:v>
                </c:pt>
                <c:pt idx="12">
                  <c:v>5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30</c:v>
                </c:pt>
                <c:pt idx="17">
                  <c:v>32</c:v>
                </c:pt>
                <c:pt idx="18">
                  <c:v>29</c:v>
                </c:pt>
                <c:pt idx="19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75-8D43-B01B-EB3DD3806D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0.40932</cdr:x>
      <cdr:y>0.09297</cdr:y>
    </cdr:from>
    <cdr:to>
      <cdr:x>0.53023</cdr:x>
      <cdr:y>0.31066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95625" y="3905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0.23552</cdr:x>
      <cdr:y>0.03175</cdr:y>
    </cdr:from>
    <cdr:to>
      <cdr:x>0.69773</cdr:x>
      <cdr:y>0.13605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781174" y="133350"/>
          <a:ext cx="3495675" cy="438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0.16877</cdr:x>
      <cdr:y>0.04535</cdr:y>
    </cdr:from>
    <cdr:to>
      <cdr:x>0.73678</cdr:x>
      <cdr:y>0.13379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276349" y="190500"/>
          <a:ext cx="42957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400" b="1" dirty="0">
              <a:latin typeface="Times New Roman" pitchFamily="18" charset="0"/>
              <a:cs typeface="Times New Roman" pitchFamily="18" charset="0"/>
            </a:rPr>
            <a:t>OVERALL  PERFORMANCE OF EMPLOYEES IN BUSINESS UNITS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0.20624</cdr:x>
      <cdr:y>0.04869</cdr:y>
    </cdr:from>
    <cdr:to>
      <cdr:x>0.8705</cdr:x>
      <cdr:y>0.06991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38300" y="371474"/>
          <a:ext cx="52768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0.04676</cdr:x>
      <cdr:y>0.0387</cdr:y>
    </cdr:from>
    <cdr:to>
      <cdr:x>0.89448</cdr:x>
      <cdr:y>0.08365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71475" y="295274"/>
          <a:ext cx="6734175" cy="3429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200" b="1">
              <a:latin typeface="Times New Roman" pitchFamily="18" charset="0"/>
              <a:cs typeface="Times New Roman" pitchFamily="18" charset="0"/>
            </a:rPr>
            <a:t>EMPLOYEE</a:t>
          </a:r>
          <a:r>
            <a:rPr lang="en-IN" sz="1200" b="1" baseline="0">
              <a:latin typeface="Times New Roman" pitchFamily="18" charset="0"/>
              <a:cs typeface="Times New Roman" pitchFamily="18" charset="0"/>
            </a:rPr>
            <a:t> STATUS, EMPLOYEE TYPE &amp; MARITAL  STATUS OF BUSINESS UNITS  </a:t>
          </a:r>
        </a:p>
        <a:p xmlns:a="http://schemas.openxmlformats.org/drawingml/2006/main">
          <a:pPr algn="ctr"/>
          <a:endParaRPr lang="en-IN" sz="1200" b="1">
            <a:latin typeface="Times New Roman" pitchFamily="18" charset="0"/>
            <a:cs typeface="Times New Roman" pitchFamily="18" charset="0"/>
          </a:endParaRPr>
        </a:p>
        <a:p xmlns:a="http://schemas.openxmlformats.org/drawingml/2006/main">
          <a:endParaRPr lang="en-IN" sz="1200" b="1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9/27/2024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9/27/2024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9/27/2024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</a:t>
            </a:r>
            <a:r>
              <a:rPr lang="en-IN" sz="2400" dirty="0"/>
              <a:t>MOHAMMED SHAMEER H</a:t>
            </a:r>
            <a:endParaRPr lang="en-US" sz="2400" dirty="0"/>
          </a:p>
          <a:p>
            <a:r>
              <a:rPr lang="en-US" sz="2400" dirty="0"/>
              <a:t>REGISTER NO:  312211</a:t>
            </a:r>
            <a:r>
              <a:rPr lang="en-IN" sz="2400" dirty="0"/>
              <a:t>396</a:t>
            </a:r>
            <a:endParaRPr lang="en-US" sz="2400" dirty="0"/>
          </a:p>
          <a:p>
            <a:r>
              <a:rPr lang="en-US" sz="2400" dirty="0"/>
              <a:t>DEPARTMENT:  B.COM(GENERAL)</a:t>
            </a:r>
          </a:p>
          <a:p>
            <a:r>
              <a:rPr lang="en-US" sz="2400" dirty="0"/>
              <a:t>COLLEGE:  ALPHA ARTS AND SCIENCE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5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66910" y="50004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TABLE 1- </a:t>
            </a:r>
            <a:r>
              <a:rPr lang="en-IN" b="1" dirty="0"/>
              <a:t>OVERALL  PERFORMANCE OF EMPLOYEES IN BUSINESS UNITS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6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282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820"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95406" y="214290"/>
            <a:ext cx="9286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TABLE 2- EMPLOYEE STATUS, EMPLOYEE TYPE &amp; MARITAL  STATUS OF BUSINESS UNITS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/>
              <a:t>performance 93 </a:t>
            </a:r>
            <a:r>
              <a:rPr lang="en-US" sz="2400" dirty="0"/>
              <a:t>category, with 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(2360 employees) and VERY HIGH (369 employees) performance levels show a strong and exceptional workforce that drives significant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Analysis, Employee Status, Martial Status and Employee Type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65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177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93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2360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369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233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12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62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995</Words>
  <Application>Microsoft Office PowerPoint</Application>
  <PresentationFormat>Widescreen</PresentationFormat>
  <Paragraphs>326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Anand P</cp:lastModifiedBy>
  <cp:revision>10</cp:revision>
  <dcterms:created xsi:type="dcterms:W3CDTF">2024-03-29T04:07:22Z</dcterms:created>
  <dcterms:modified xsi:type="dcterms:W3CDTF">2024-09-27T03:40:30Z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f9d836f31639458a99a7b64d356b3c39</vt:lpwstr>
  </property>
</Properties>
</file>